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44"/>
  </p:notesMasterIdLst>
  <p:sldIdLst>
    <p:sldId id="256" r:id="rId2"/>
    <p:sldId id="350" r:id="rId3"/>
    <p:sldId id="351" r:id="rId4"/>
    <p:sldId id="352" r:id="rId5"/>
    <p:sldId id="258" r:id="rId6"/>
    <p:sldId id="259" r:id="rId7"/>
    <p:sldId id="257" r:id="rId8"/>
    <p:sldId id="321" r:id="rId9"/>
    <p:sldId id="322" r:id="rId10"/>
    <p:sldId id="323" r:id="rId11"/>
    <p:sldId id="320" r:id="rId12"/>
    <p:sldId id="327" r:id="rId13"/>
    <p:sldId id="276" r:id="rId14"/>
    <p:sldId id="324" r:id="rId15"/>
    <p:sldId id="325" r:id="rId16"/>
    <p:sldId id="326" r:id="rId17"/>
    <p:sldId id="273" r:id="rId18"/>
    <p:sldId id="328" r:id="rId19"/>
    <p:sldId id="329" r:id="rId20"/>
    <p:sldId id="331" r:id="rId21"/>
    <p:sldId id="334" r:id="rId22"/>
    <p:sldId id="335" r:id="rId23"/>
    <p:sldId id="332" r:id="rId24"/>
    <p:sldId id="333" r:id="rId25"/>
    <p:sldId id="338" r:id="rId26"/>
    <p:sldId id="336" r:id="rId27"/>
    <p:sldId id="337" r:id="rId28"/>
    <p:sldId id="272" r:id="rId29"/>
    <p:sldId id="340" r:id="rId30"/>
    <p:sldId id="339" r:id="rId31"/>
    <p:sldId id="330" r:id="rId32"/>
    <p:sldId id="292" r:id="rId33"/>
    <p:sldId id="341" r:id="rId34"/>
    <p:sldId id="354" r:id="rId35"/>
    <p:sldId id="348" r:id="rId36"/>
    <p:sldId id="343" r:id="rId37"/>
    <p:sldId id="344" r:id="rId38"/>
    <p:sldId id="347" r:id="rId39"/>
    <p:sldId id="346" r:id="rId40"/>
    <p:sldId id="345" r:id="rId41"/>
    <p:sldId id="349" r:id="rId42"/>
    <p:sldId id="288" r:id="rId43"/>
  </p:sldIdLst>
  <p:sldSz cx="9144000" cy="5143500" type="screen16x9"/>
  <p:notesSz cx="6858000" cy="9144000"/>
  <p:embeddedFontLst>
    <p:embeddedFont>
      <p:font typeface="Be Vietnam ExtraBold" panose="020B0604020202020204" charset="0"/>
      <p:bold r:id="rId45"/>
      <p:boldItalic r:id="rId46"/>
    </p:embeddedFont>
    <p:embeddedFont>
      <p:font typeface="Libre Franklin" pitchFamily="2" charset="0"/>
      <p:regular r:id="rId47"/>
      <p:bold r:id="rId48"/>
      <p:italic r:id="rId49"/>
      <p:boldItalic r:id="rId50"/>
    </p:embeddedFont>
    <p:embeddedFont>
      <p:font typeface="Libre Franklin Thin" pitchFamily="2" charset="0"/>
      <p:regular r:id="rId51"/>
      <p:bold r:id="rId52"/>
      <p:italic r:id="rId53"/>
      <p:boldItalic r:id="rId54"/>
    </p:embeddedFont>
    <p:embeddedFont>
      <p:font typeface="Nunito Light" pitchFamily="2" charset="0"/>
      <p:regular r:id="rId55"/>
    </p:embeddedFont>
    <p:embeddedFont>
      <p:font typeface="TH Niramit AS" panose="02000506000000020004" pitchFamily="2" charset="-34"/>
      <p:regular r:id="rId56"/>
      <p:bold r:id="rId57"/>
      <p:italic r:id="rId58"/>
      <p:boldItalic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8" autoAdjust="0"/>
  </p:normalViewPr>
  <p:slideViewPr>
    <p:cSldViewPr snapToGrid="0">
      <p:cViewPr varScale="1">
        <p:scale>
          <a:sx n="96" d="100"/>
          <a:sy n="96" d="100"/>
        </p:scale>
        <p:origin x="84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595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993d73b759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993d73b759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5fd4b45418938cd5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5fd4b45418938cd5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7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Thai</a:t>
            </a:r>
            <a:r>
              <a:rPr lang="en-US" baseline="0" dirty="0" err="1"/>
              <a:t>jo</a:t>
            </a:r>
            <a:r>
              <a:rPr lang="en-US" baseline="0" dirty="0"/>
              <a:t> </a:t>
            </a:r>
            <a:r>
              <a:rPr lang="th-TH" baseline="0" dirty="0"/>
              <a:t>เป็นงานที่ได้รับการยอมรับในระดับชาติ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3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8b7e7b105a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8b7e7b105a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fd4b45418938cd5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fd4b45418938cd5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a0f900027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9a0f900027_1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7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d83cf88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d83cf88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5fd4b45418938cd5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5fd4b45418938cd5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22A3329-2DF5-4DEA-A973-7F9EE7B35A3D}" type="datetimeFigureOut">
              <a:rPr lang="th-TH" smtClean="0"/>
              <a:t>10/09/67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B59CF1B-6318-4324-8895-62AEB894C6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52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86216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183300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956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312925" y="3960725"/>
            <a:ext cx="3093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62070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62070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62070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3342325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606395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620700" y="3428625"/>
            <a:ext cx="21393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7"/>
          </p:nvPr>
        </p:nvSpPr>
        <p:spPr>
          <a:xfrm>
            <a:off x="3342325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8"/>
          </p:nvPr>
        </p:nvSpPr>
        <p:spPr>
          <a:xfrm>
            <a:off x="6063950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hasCustomPrompt="1"/>
          </p:nvPr>
        </p:nvSpPr>
        <p:spPr>
          <a:xfrm flipH="1">
            <a:off x="62070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9" hasCustomPrompt="1"/>
          </p:nvPr>
        </p:nvSpPr>
        <p:spPr>
          <a:xfrm>
            <a:off x="3342325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13" hasCustomPrompt="1"/>
          </p:nvPr>
        </p:nvSpPr>
        <p:spPr>
          <a:xfrm>
            <a:off x="606395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62070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15" hasCustomPrompt="1"/>
          </p:nvPr>
        </p:nvSpPr>
        <p:spPr>
          <a:xfrm>
            <a:off x="3342325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16" hasCustomPrompt="1"/>
          </p:nvPr>
        </p:nvSpPr>
        <p:spPr>
          <a:xfrm>
            <a:off x="606395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17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8"/>
          </p:nvPr>
        </p:nvSpPr>
        <p:spPr>
          <a:xfrm>
            <a:off x="3342325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9"/>
          </p:nvPr>
        </p:nvSpPr>
        <p:spPr>
          <a:xfrm>
            <a:off x="606395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0"/>
          </p:nvPr>
        </p:nvSpPr>
        <p:spPr>
          <a:xfrm>
            <a:off x="3342325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1"/>
          </p:nvPr>
        </p:nvSpPr>
        <p:spPr>
          <a:xfrm>
            <a:off x="606395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52200" y="491400"/>
            <a:ext cx="7767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4946704" y="3425100"/>
            <a:ext cx="3573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/>
          <p:nvPr/>
        </p:nvSpPr>
        <p:spPr>
          <a:xfrm flipH="1">
            <a:off x="2732800" y="1468200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/>
          <p:nvPr/>
        </p:nvSpPr>
        <p:spPr>
          <a:xfrm rot="5400000">
            <a:off x="-584250" y="58425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616200" y="1626750"/>
            <a:ext cx="33696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4032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616200" y="3832375"/>
            <a:ext cx="3579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illustrations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65" r:id="rId6"/>
    <p:sldLayoutId id="2147483668" r:id="rId7"/>
    <p:sldLayoutId id="2147483671" r:id="rId8"/>
    <p:sldLayoutId id="2147483679" r:id="rId9"/>
    <p:sldLayoutId id="2147483680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ssru.ac.th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i-thaijo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https://tdc.thailis.or.th/tdc/basic.php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emerald.com/insigh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hyperlink" Target="https://scholar.google.co.th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ieeexplore.ieee.org/Xplore/home.jsp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scopus.com/home.ur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51" name="Google Shape;251;p41"/>
          <p:cNvGrpSpPr/>
          <p:nvPr/>
        </p:nvGrpSpPr>
        <p:grpSpPr>
          <a:xfrm>
            <a:off x="6184415" y="2938645"/>
            <a:ext cx="2586283" cy="2044196"/>
            <a:chOff x="1380325" y="456475"/>
            <a:chExt cx="4827625" cy="4811100"/>
          </a:xfrm>
        </p:grpSpPr>
        <p:sp>
          <p:nvSpPr>
            <p:cNvPr id="252" name="Google Shape;252;p41"/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9" y="3913200"/>
            <a:ext cx="5316250" cy="649200"/>
          </a:xfrm>
        </p:spPr>
        <p:txBody>
          <a:bodyPr/>
          <a:lstStyle/>
          <a:p>
            <a:r>
              <a:rPr lang="th-TH" dirty="0"/>
              <a:t>ผู้สอน</a:t>
            </a:r>
            <a:r>
              <a:rPr lang="en-US" dirty="0"/>
              <a:t>: </a:t>
            </a:r>
            <a:r>
              <a:rPr lang="th-TH" dirty="0"/>
              <a:t>ผู้ช่วยศาสตราจารย์ ดร.</a:t>
            </a:r>
            <a:r>
              <a:rPr lang="th-TH" dirty="0" err="1"/>
              <a:t>วิศ</a:t>
            </a:r>
            <a:r>
              <a:rPr lang="th-TH" dirty="0"/>
              <a:t>วะ อุนยะวงษ์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E26D-7094-47F7-A98F-5F8D5A5F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88" y="155721"/>
            <a:ext cx="8702754" cy="3495300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R  =  Result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การวิจัยได้มาผลเป็นอย่างไรก็ตามจะต้องยอมรับผลทางวิจัยนั้นอย่างดุษฎี และเป็นผลที่ได้จากการศึกษาค้นคว้าอย่างมีระบบ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C  =  Curiosity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ผู้วิจัยจะต้องมีความอยากรู้อยากเห็นมีความสนใจและขวนขวายในการวิจัยอยู่ตลอดเวลา</a:t>
            </a:r>
            <a:endParaRPr lang="en-US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H  =  Horizon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เมื่อผลการวิจัยปรากฏออกมาแล้วย่อมทำให้ทราบและเข้าใจในปัญหาเหล่านั้นได้  เหมือนกับการเกิดแสงสว่างขึ้น  แต่ถ้ายังไม่เกิดแสงสว่างผู้วิจัยต้องดำเนินการต่อไปจนกว่าจะพบแสงสว่าง  </a:t>
            </a:r>
          </a:p>
          <a:p>
            <a:pPr marL="139700" indent="0">
              <a:lnSpc>
                <a:spcPct val="150000"/>
              </a:lnSpc>
              <a:buNone/>
            </a:pP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190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49847" y="226577"/>
            <a:ext cx="810822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l">
              <a:lnSpc>
                <a:spcPct val="150000"/>
              </a:lnSpc>
            </a:pP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ความหมายของวิจัยธุรกิจ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9FCC4-2A48-4748-8DFD-976FC5DCB71D}"/>
              </a:ext>
            </a:extLst>
          </p:cNvPr>
          <p:cNvSpPr txBox="1"/>
          <p:nvPr/>
        </p:nvSpPr>
        <p:spPr>
          <a:xfrm>
            <a:off x="455201" y="1259852"/>
            <a:ext cx="851868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William G. Zikmund (2000)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เป็นการดำเนินการภายใต้ระบบและกระบวนการตามวัตถุประสงค์ โดยรวบรวม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(Gathering)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การบันทึก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(Recording)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และการวิเคราะห์ข้อมูล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(Analyzing data)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เพื่อจุดมุ่งหมายในการตัดสินใจทางธุรกิจ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95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C403-CD2E-4A8F-B111-3D4CC3EE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4" y="102558"/>
            <a:ext cx="8984512" cy="3495300"/>
          </a:xfrm>
        </p:spPr>
        <p:txBody>
          <a:bodyPr/>
          <a:lstStyle/>
          <a:p>
            <a:pPr marL="48260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เป็นความตั้งใจศึกษาค้นคว้าของผู้วิจัย โดยกระทําอย่าง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มีความรู้ความเข้าใจ มีหลักการ และเป็นขั้นตอนทางวิทยาศาสตร์</a:t>
            </a:r>
            <a:endParaRPr lang="th-TH" sz="2400" b="0" dirty="0">
              <a:solidFill>
                <a:srgbClr val="00B0F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ต้องมีเป้าหมายแน่นอน จึงต้อง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จัดเก็บและวิเคราะห์ข้อมูลอย่างครบถ้วนและ ถูกต้อง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สิ่งใดที่เป็นคําตอบที่ต้องการทราบจะต้องได้มาจาก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การพิสูจน์หรือวิเคราะห์อย่างมีขั้นตอน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ไม่ใช่คิดขึ้น เอง หรือกระทําโดยความลําเอียงที่มีอยู่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ผลลัพธ์ที่ได้จะ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ช่วยสนับสนุนการตัดสินใจใน เชิงจัดการของธุรกิจ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ด้านต่าง ๆ ไม่ว่าจะเป็น ด้านการเงิน การตลาด การบัญชี การบริหาร การบุคคล/การ ลงทุน ฯลฯ แม้ว่าคําว่า ธุรกิจ มักจะมุ่งไปที่กําไรที่เป็นตัวเงิน แต่การวิจัยธุรกิจสามารถใช้เป็นเครื่องมือ ในการสนับสนุนการบริหารและการตัดสินใจทั้งสําหรับธุรกิจ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62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61"/>
          <p:cNvSpPr txBox="1">
            <a:spLocks noGrp="1"/>
          </p:cNvSpPr>
          <p:nvPr>
            <p:ph type="title"/>
          </p:nvPr>
        </p:nvSpPr>
        <p:spPr>
          <a:xfrm>
            <a:off x="5644464" y="731325"/>
            <a:ext cx="3556874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ประโยชน์ของการวิจัยธุรกิจ</a:t>
            </a:r>
          </a:p>
        </p:txBody>
      </p:sp>
      <p:sp>
        <p:nvSpPr>
          <p:cNvPr id="2184" name="Google Shape;2184;p61"/>
          <p:cNvSpPr txBox="1">
            <a:spLocks noGrp="1"/>
          </p:cNvSpPr>
          <p:nvPr>
            <p:ph type="title" idx="2"/>
          </p:nvPr>
        </p:nvSpPr>
        <p:spPr>
          <a:xfrm>
            <a:off x="6918457" y="3748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grpSp>
        <p:nvGrpSpPr>
          <p:cNvPr id="2186" name="Google Shape;2186;p61"/>
          <p:cNvGrpSpPr/>
          <p:nvPr/>
        </p:nvGrpSpPr>
        <p:grpSpPr>
          <a:xfrm>
            <a:off x="720009" y="950857"/>
            <a:ext cx="2991737" cy="2915200"/>
            <a:chOff x="1532925" y="519425"/>
            <a:chExt cx="4318950" cy="4374550"/>
          </a:xfrm>
        </p:grpSpPr>
        <p:sp>
          <p:nvSpPr>
            <p:cNvPr id="2187" name="Google Shape;2187;p61"/>
            <p:cNvSpPr/>
            <p:nvPr/>
          </p:nvSpPr>
          <p:spPr>
            <a:xfrm>
              <a:off x="4106425" y="4294350"/>
              <a:ext cx="1037450" cy="599625"/>
            </a:xfrm>
            <a:custGeom>
              <a:avLst/>
              <a:gdLst/>
              <a:ahLst/>
              <a:cxnLst/>
              <a:rect l="l" t="t" r="r" b="b"/>
              <a:pathLst>
                <a:path w="41498" h="23985" extrusionOk="0">
                  <a:moveTo>
                    <a:pt x="20749" y="0"/>
                  </a:moveTo>
                  <a:cubicBezTo>
                    <a:pt x="9274" y="0"/>
                    <a:pt x="1" y="5371"/>
                    <a:pt x="1" y="11976"/>
                  </a:cubicBezTo>
                  <a:cubicBezTo>
                    <a:pt x="1" y="18614"/>
                    <a:pt x="9274" y="23984"/>
                    <a:pt x="20749" y="23984"/>
                  </a:cubicBezTo>
                  <a:cubicBezTo>
                    <a:pt x="32224" y="23984"/>
                    <a:pt x="41497" y="18614"/>
                    <a:pt x="41497" y="11976"/>
                  </a:cubicBezTo>
                  <a:cubicBezTo>
                    <a:pt x="41497" y="5371"/>
                    <a:pt x="32224" y="0"/>
                    <a:pt x="207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2182575" y="3091400"/>
              <a:ext cx="2678600" cy="1546975"/>
            </a:xfrm>
            <a:custGeom>
              <a:avLst/>
              <a:gdLst/>
              <a:ahLst/>
              <a:cxnLst/>
              <a:rect l="l" t="t" r="r" b="b"/>
              <a:pathLst>
                <a:path w="107144" h="61879" extrusionOk="0">
                  <a:moveTo>
                    <a:pt x="104441" y="1"/>
                  </a:moveTo>
                  <a:cubicBezTo>
                    <a:pt x="104108" y="1"/>
                    <a:pt x="103774" y="84"/>
                    <a:pt x="103474" y="251"/>
                  </a:cubicBezTo>
                  <a:lnTo>
                    <a:pt x="534" y="59527"/>
                  </a:lnTo>
                  <a:cubicBezTo>
                    <a:pt x="0" y="59827"/>
                    <a:pt x="0" y="60627"/>
                    <a:pt x="534" y="60961"/>
                  </a:cubicBezTo>
                  <a:lnTo>
                    <a:pt x="1701" y="61628"/>
                  </a:lnTo>
                  <a:cubicBezTo>
                    <a:pt x="2001" y="61795"/>
                    <a:pt x="2335" y="61878"/>
                    <a:pt x="2669" y="61878"/>
                  </a:cubicBezTo>
                  <a:cubicBezTo>
                    <a:pt x="3002" y="61878"/>
                    <a:pt x="3336" y="61795"/>
                    <a:pt x="3636" y="61628"/>
                  </a:cubicBezTo>
                  <a:lnTo>
                    <a:pt x="106576" y="2386"/>
                  </a:lnTo>
                  <a:cubicBezTo>
                    <a:pt x="107143" y="2052"/>
                    <a:pt x="107143" y="1252"/>
                    <a:pt x="106576" y="951"/>
                  </a:cubicBezTo>
                  <a:lnTo>
                    <a:pt x="105409" y="251"/>
                  </a:lnTo>
                  <a:cubicBezTo>
                    <a:pt x="105108" y="84"/>
                    <a:pt x="104775" y="1"/>
                    <a:pt x="1044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2774650" y="874100"/>
              <a:ext cx="354450" cy="276200"/>
            </a:xfrm>
            <a:custGeom>
              <a:avLst/>
              <a:gdLst/>
              <a:ahLst/>
              <a:cxnLst/>
              <a:rect l="l" t="t" r="r" b="b"/>
              <a:pathLst>
                <a:path w="14178" h="11048" extrusionOk="0">
                  <a:moveTo>
                    <a:pt x="7133" y="0"/>
                  </a:moveTo>
                  <a:cubicBezTo>
                    <a:pt x="6739" y="0"/>
                    <a:pt x="6285" y="134"/>
                    <a:pt x="5805" y="413"/>
                  </a:cubicBezTo>
                  <a:lnTo>
                    <a:pt x="5705" y="480"/>
                  </a:lnTo>
                  <a:cubicBezTo>
                    <a:pt x="4204" y="1347"/>
                    <a:pt x="3003" y="3248"/>
                    <a:pt x="3003" y="4749"/>
                  </a:cubicBezTo>
                  <a:lnTo>
                    <a:pt x="3003" y="7284"/>
                  </a:lnTo>
                  <a:lnTo>
                    <a:pt x="1335" y="8252"/>
                  </a:lnTo>
                  <a:cubicBezTo>
                    <a:pt x="568" y="8685"/>
                    <a:pt x="101" y="9453"/>
                    <a:pt x="1" y="10287"/>
                  </a:cubicBezTo>
                  <a:cubicBezTo>
                    <a:pt x="1" y="10780"/>
                    <a:pt x="273" y="11048"/>
                    <a:pt x="664" y="11048"/>
                  </a:cubicBezTo>
                  <a:cubicBezTo>
                    <a:pt x="854" y="11048"/>
                    <a:pt x="1072" y="10985"/>
                    <a:pt x="1302" y="10854"/>
                  </a:cubicBezTo>
                  <a:lnTo>
                    <a:pt x="3536" y="9553"/>
                  </a:lnTo>
                  <a:lnTo>
                    <a:pt x="7940" y="7018"/>
                  </a:lnTo>
                  <a:lnTo>
                    <a:pt x="12910" y="4182"/>
                  </a:lnTo>
                  <a:cubicBezTo>
                    <a:pt x="13610" y="3715"/>
                    <a:pt x="14111" y="2948"/>
                    <a:pt x="14177" y="2114"/>
                  </a:cubicBezTo>
                  <a:cubicBezTo>
                    <a:pt x="14177" y="1620"/>
                    <a:pt x="13921" y="1353"/>
                    <a:pt x="13539" y="1353"/>
                  </a:cubicBezTo>
                  <a:cubicBezTo>
                    <a:pt x="13354" y="1353"/>
                    <a:pt x="13139" y="1416"/>
                    <a:pt x="12910" y="1547"/>
                  </a:cubicBezTo>
                  <a:lnTo>
                    <a:pt x="11075" y="2614"/>
                  </a:lnTo>
                  <a:lnTo>
                    <a:pt x="11075" y="1180"/>
                  </a:lnTo>
                  <a:cubicBezTo>
                    <a:pt x="11075" y="613"/>
                    <a:pt x="10751" y="293"/>
                    <a:pt x="10282" y="293"/>
                  </a:cubicBezTo>
                  <a:cubicBezTo>
                    <a:pt x="10061" y="293"/>
                    <a:pt x="9808" y="364"/>
                    <a:pt x="9541" y="513"/>
                  </a:cubicBezTo>
                  <a:lnTo>
                    <a:pt x="9474" y="546"/>
                  </a:lnTo>
                  <a:cubicBezTo>
                    <a:pt x="9074" y="780"/>
                    <a:pt x="8740" y="1113"/>
                    <a:pt x="8507" y="1480"/>
                  </a:cubicBezTo>
                  <a:cubicBezTo>
                    <a:pt x="8462" y="526"/>
                    <a:pt x="7916" y="0"/>
                    <a:pt x="71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068325" y="874125"/>
              <a:ext cx="539575" cy="420025"/>
            </a:xfrm>
            <a:custGeom>
              <a:avLst/>
              <a:gdLst/>
              <a:ahLst/>
              <a:cxnLst/>
              <a:rect l="l" t="t" r="r" b="b"/>
              <a:pathLst>
                <a:path w="21583" h="16801" extrusionOk="0">
                  <a:moveTo>
                    <a:pt x="10883" y="0"/>
                  </a:moveTo>
                  <a:cubicBezTo>
                    <a:pt x="10279" y="0"/>
                    <a:pt x="9580" y="208"/>
                    <a:pt x="8840" y="645"/>
                  </a:cubicBezTo>
                  <a:lnTo>
                    <a:pt x="8673" y="745"/>
                  </a:lnTo>
                  <a:cubicBezTo>
                    <a:pt x="6405" y="2046"/>
                    <a:pt x="4537" y="4948"/>
                    <a:pt x="4537" y="7217"/>
                  </a:cubicBezTo>
                  <a:lnTo>
                    <a:pt x="4537" y="11086"/>
                  </a:lnTo>
                  <a:lnTo>
                    <a:pt x="2002" y="12554"/>
                  </a:lnTo>
                  <a:cubicBezTo>
                    <a:pt x="901" y="13188"/>
                    <a:pt x="0" y="14589"/>
                    <a:pt x="0" y="15656"/>
                  </a:cubicBezTo>
                  <a:cubicBezTo>
                    <a:pt x="0" y="16392"/>
                    <a:pt x="403" y="16800"/>
                    <a:pt x="999" y="16800"/>
                  </a:cubicBezTo>
                  <a:cubicBezTo>
                    <a:pt x="1294" y="16800"/>
                    <a:pt x="1637" y="16700"/>
                    <a:pt x="2002" y="16490"/>
                  </a:cubicBezTo>
                  <a:lnTo>
                    <a:pt x="5404" y="14522"/>
                  </a:lnTo>
                  <a:lnTo>
                    <a:pt x="12075" y="10686"/>
                  </a:lnTo>
                  <a:lnTo>
                    <a:pt x="19614" y="6316"/>
                  </a:lnTo>
                  <a:cubicBezTo>
                    <a:pt x="20682" y="5716"/>
                    <a:pt x="21582" y="4315"/>
                    <a:pt x="21582" y="3214"/>
                  </a:cubicBezTo>
                  <a:cubicBezTo>
                    <a:pt x="21582" y="2478"/>
                    <a:pt x="21194" y="2070"/>
                    <a:pt x="20608" y="2070"/>
                  </a:cubicBezTo>
                  <a:cubicBezTo>
                    <a:pt x="20318" y="2070"/>
                    <a:pt x="19979" y="2170"/>
                    <a:pt x="19614" y="2380"/>
                  </a:cubicBezTo>
                  <a:lnTo>
                    <a:pt x="16845" y="3981"/>
                  </a:lnTo>
                  <a:lnTo>
                    <a:pt x="16845" y="1779"/>
                  </a:lnTo>
                  <a:cubicBezTo>
                    <a:pt x="16845" y="905"/>
                    <a:pt x="16364" y="423"/>
                    <a:pt x="15663" y="423"/>
                  </a:cubicBezTo>
                  <a:cubicBezTo>
                    <a:pt x="15321" y="423"/>
                    <a:pt x="14926" y="538"/>
                    <a:pt x="14510" y="779"/>
                  </a:cubicBezTo>
                  <a:lnTo>
                    <a:pt x="14410" y="845"/>
                  </a:lnTo>
                  <a:cubicBezTo>
                    <a:pt x="13843" y="1212"/>
                    <a:pt x="13310" y="1679"/>
                    <a:pt x="12943" y="2246"/>
                  </a:cubicBezTo>
                  <a:cubicBezTo>
                    <a:pt x="12898" y="808"/>
                    <a:pt x="12075" y="0"/>
                    <a:pt x="108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689700" y="1801725"/>
              <a:ext cx="157650" cy="238525"/>
            </a:xfrm>
            <a:custGeom>
              <a:avLst/>
              <a:gdLst/>
              <a:ahLst/>
              <a:cxnLst/>
              <a:rect l="l" t="t" r="r" b="b"/>
              <a:pathLst>
                <a:path w="6306" h="9541" extrusionOk="0">
                  <a:moveTo>
                    <a:pt x="3370" y="1"/>
                  </a:moveTo>
                  <a:cubicBezTo>
                    <a:pt x="1435" y="1669"/>
                    <a:pt x="1" y="4537"/>
                    <a:pt x="1" y="6972"/>
                  </a:cubicBezTo>
                  <a:lnTo>
                    <a:pt x="1" y="8307"/>
                  </a:lnTo>
                  <a:lnTo>
                    <a:pt x="2169" y="9541"/>
                  </a:lnTo>
                  <a:lnTo>
                    <a:pt x="3837" y="5305"/>
                  </a:lnTo>
                  <a:lnTo>
                    <a:pt x="3770" y="4971"/>
                  </a:lnTo>
                  <a:lnTo>
                    <a:pt x="6305" y="3503"/>
                  </a:lnTo>
                  <a:cubicBezTo>
                    <a:pt x="5905" y="2336"/>
                    <a:pt x="5505" y="1235"/>
                    <a:pt x="5505" y="1235"/>
                  </a:cubicBezTo>
                  <a:lnTo>
                    <a:pt x="33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1743075" y="1627175"/>
              <a:ext cx="225200" cy="413075"/>
            </a:xfrm>
            <a:custGeom>
              <a:avLst/>
              <a:gdLst/>
              <a:ahLst/>
              <a:cxnLst/>
              <a:rect l="l" t="t" r="r" b="b"/>
              <a:pathLst>
                <a:path w="9008" h="16523" extrusionOk="0">
                  <a:moveTo>
                    <a:pt x="5940" y="0"/>
                  </a:moveTo>
                  <a:cubicBezTo>
                    <a:pt x="5508" y="0"/>
                    <a:pt x="5020" y="143"/>
                    <a:pt x="4504" y="445"/>
                  </a:cubicBezTo>
                  <a:cubicBezTo>
                    <a:pt x="2603" y="1679"/>
                    <a:pt x="1402" y="3714"/>
                    <a:pt x="1302" y="5982"/>
                  </a:cubicBezTo>
                  <a:cubicBezTo>
                    <a:pt x="1302" y="7400"/>
                    <a:pt x="2012" y="8245"/>
                    <a:pt x="3036" y="8245"/>
                  </a:cubicBezTo>
                  <a:cubicBezTo>
                    <a:pt x="3144" y="8245"/>
                    <a:pt x="3255" y="8236"/>
                    <a:pt x="3370" y="8217"/>
                  </a:cubicBezTo>
                  <a:lnTo>
                    <a:pt x="3370" y="8217"/>
                  </a:lnTo>
                  <a:cubicBezTo>
                    <a:pt x="1435" y="9918"/>
                    <a:pt x="1" y="12787"/>
                    <a:pt x="1" y="15189"/>
                  </a:cubicBezTo>
                  <a:lnTo>
                    <a:pt x="1" y="16523"/>
                  </a:lnTo>
                  <a:lnTo>
                    <a:pt x="9007" y="11319"/>
                  </a:lnTo>
                  <a:lnTo>
                    <a:pt x="9007" y="9985"/>
                  </a:lnTo>
                  <a:cubicBezTo>
                    <a:pt x="9007" y="7979"/>
                    <a:pt x="8007" y="6811"/>
                    <a:pt x="6530" y="6811"/>
                  </a:cubicBezTo>
                  <a:cubicBezTo>
                    <a:pt x="6239" y="6811"/>
                    <a:pt x="5929" y="6856"/>
                    <a:pt x="5605" y="6949"/>
                  </a:cubicBezTo>
                  <a:cubicBezTo>
                    <a:pt x="6839" y="5715"/>
                    <a:pt x="7706" y="3847"/>
                    <a:pt x="7706" y="2279"/>
                  </a:cubicBezTo>
                  <a:cubicBezTo>
                    <a:pt x="7706" y="839"/>
                    <a:pt x="6987" y="0"/>
                    <a:pt x="59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5017925" y="1450650"/>
              <a:ext cx="104250" cy="157625"/>
            </a:xfrm>
            <a:custGeom>
              <a:avLst/>
              <a:gdLst/>
              <a:ahLst/>
              <a:cxnLst/>
              <a:rect l="l" t="t" r="r" b="b"/>
              <a:pathLst>
                <a:path w="4170" h="6305" extrusionOk="0">
                  <a:moveTo>
                    <a:pt x="2235" y="0"/>
                  </a:moveTo>
                  <a:cubicBezTo>
                    <a:pt x="934" y="1135"/>
                    <a:pt x="0" y="3003"/>
                    <a:pt x="0" y="4604"/>
                  </a:cubicBezTo>
                  <a:lnTo>
                    <a:pt x="0" y="5471"/>
                  </a:lnTo>
                  <a:lnTo>
                    <a:pt x="1435" y="6305"/>
                  </a:lnTo>
                  <a:lnTo>
                    <a:pt x="2535" y="3503"/>
                  </a:lnTo>
                  <a:lnTo>
                    <a:pt x="2502" y="3303"/>
                  </a:lnTo>
                  <a:lnTo>
                    <a:pt x="4170" y="2335"/>
                  </a:lnTo>
                  <a:cubicBezTo>
                    <a:pt x="3903" y="1568"/>
                    <a:pt x="3636" y="834"/>
                    <a:pt x="3636" y="834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5053775" y="1335900"/>
              <a:ext cx="148475" cy="272375"/>
            </a:xfrm>
            <a:custGeom>
              <a:avLst/>
              <a:gdLst/>
              <a:ahLst/>
              <a:cxnLst/>
              <a:rect l="l" t="t" r="r" b="b"/>
              <a:pathLst>
                <a:path w="5939" h="10895" extrusionOk="0">
                  <a:moveTo>
                    <a:pt x="3889" y="0"/>
                  </a:moveTo>
                  <a:cubicBezTo>
                    <a:pt x="3601" y="0"/>
                    <a:pt x="3277" y="93"/>
                    <a:pt x="2936" y="287"/>
                  </a:cubicBezTo>
                  <a:cubicBezTo>
                    <a:pt x="1702" y="1088"/>
                    <a:pt x="901" y="2456"/>
                    <a:pt x="835" y="3957"/>
                  </a:cubicBezTo>
                  <a:cubicBezTo>
                    <a:pt x="835" y="4891"/>
                    <a:pt x="1297" y="5444"/>
                    <a:pt x="2001" y="5444"/>
                  </a:cubicBezTo>
                  <a:cubicBezTo>
                    <a:pt x="2077" y="5444"/>
                    <a:pt x="2155" y="5437"/>
                    <a:pt x="2236" y="5424"/>
                  </a:cubicBezTo>
                  <a:lnTo>
                    <a:pt x="2236" y="5424"/>
                  </a:lnTo>
                  <a:cubicBezTo>
                    <a:pt x="935" y="6558"/>
                    <a:pt x="1" y="8426"/>
                    <a:pt x="1" y="10028"/>
                  </a:cubicBezTo>
                  <a:lnTo>
                    <a:pt x="1" y="10895"/>
                  </a:lnTo>
                  <a:lnTo>
                    <a:pt x="5938" y="7459"/>
                  </a:lnTo>
                  <a:lnTo>
                    <a:pt x="5938" y="6592"/>
                  </a:lnTo>
                  <a:cubicBezTo>
                    <a:pt x="5938" y="5249"/>
                    <a:pt x="5258" y="4469"/>
                    <a:pt x="4290" y="4469"/>
                  </a:cubicBezTo>
                  <a:cubicBezTo>
                    <a:pt x="4104" y="4469"/>
                    <a:pt x="3908" y="4498"/>
                    <a:pt x="3703" y="4557"/>
                  </a:cubicBezTo>
                  <a:cubicBezTo>
                    <a:pt x="4504" y="3756"/>
                    <a:pt x="5004" y="2656"/>
                    <a:pt x="5071" y="1488"/>
                  </a:cubicBezTo>
                  <a:cubicBezTo>
                    <a:pt x="5071" y="543"/>
                    <a:pt x="4586" y="0"/>
                    <a:pt x="3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5507425" y="2872175"/>
              <a:ext cx="195175" cy="568250"/>
            </a:xfrm>
            <a:custGeom>
              <a:avLst/>
              <a:gdLst/>
              <a:ahLst/>
              <a:cxnLst/>
              <a:rect l="l" t="t" r="r" b="b"/>
              <a:pathLst>
                <a:path w="7807" h="22730" extrusionOk="0">
                  <a:moveTo>
                    <a:pt x="7605" y="0"/>
                  </a:moveTo>
                  <a:cubicBezTo>
                    <a:pt x="7563" y="0"/>
                    <a:pt x="7518" y="17"/>
                    <a:pt x="7473" y="47"/>
                  </a:cubicBezTo>
                  <a:cubicBezTo>
                    <a:pt x="7440" y="80"/>
                    <a:pt x="1" y="5984"/>
                    <a:pt x="768" y="22563"/>
                  </a:cubicBezTo>
                  <a:lnTo>
                    <a:pt x="1168" y="22730"/>
                  </a:lnTo>
                  <a:cubicBezTo>
                    <a:pt x="335" y="6251"/>
                    <a:pt x="7640" y="414"/>
                    <a:pt x="7706" y="347"/>
                  </a:cubicBezTo>
                  <a:cubicBezTo>
                    <a:pt x="7807" y="280"/>
                    <a:pt x="7807" y="147"/>
                    <a:pt x="7740" y="80"/>
                  </a:cubicBezTo>
                  <a:cubicBezTo>
                    <a:pt x="7703" y="25"/>
                    <a:pt x="7656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5472400" y="3043000"/>
              <a:ext cx="379475" cy="549200"/>
            </a:xfrm>
            <a:custGeom>
              <a:avLst/>
              <a:gdLst/>
              <a:ahLst/>
              <a:cxnLst/>
              <a:rect l="l" t="t" r="r" b="b"/>
              <a:pathLst>
                <a:path w="15179" h="21968" extrusionOk="0">
                  <a:moveTo>
                    <a:pt x="12433" y="1"/>
                  </a:moveTo>
                  <a:cubicBezTo>
                    <a:pt x="11606" y="1"/>
                    <a:pt x="10640" y="314"/>
                    <a:pt x="9675" y="1253"/>
                  </a:cubicBezTo>
                  <a:cubicBezTo>
                    <a:pt x="8474" y="2387"/>
                    <a:pt x="8007" y="3188"/>
                    <a:pt x="6639" y="3521"/>
                  </a:cubicBezTo>
                  <a:cubicBezTo>
                    <a:pt x="5271" y="3855"/>
                    <a:pt x="3870" y="3655"/>
                    <a:pt x="3137" y="4789"/>
                  </a:cubicBezTo>
                  <a:cubicBezTo>
                    <a:pt x="2403" y="5890"/>
                    <a:pt x="3270" y="8225"/>
                    <a:pt x="2503" y="9125"/>
                  </a:cubicBezTo>
                  <a:cubicBezTo>
                    <a:pt x="1736" y="10026"/>
                    <a:pt x="101" y="11093"/>
                    <a:pt x="68" y="12594"/>
                  </a:cubicBezTo>
                  <a:cubicBezTo>
                    <a:pt x="1" y="14129"/>
                    <a:pt x="1635" y="16831"/>
                    <a:pt x="1635" y="16831"/>
                  </a:cubicBezTo>
                  <a:lnTo>
                    <a:pt x="4404" y="18799"/>
                  </a:lnTo>
                  <a:lnTo>
                    <a:pt x="4771" y="19066"/>
                  </a:lnTo>
                  <a:lnTo>
                    <a:pt x="8874" y="21968"/>
                  </a:lnTo>
                  <a:cubicBezTo>
                    <a:pt x="10208" y="21868"/>
                    <a:pt x="11376" y="21100"/>
                    <a:pt x="11976" y="19900"/>
                  </a:cubicBezTo>
                  <a:cubicBezTo>
                    <a:pt x="13044" y="17798"/>
                    <a:pt x="11476" y="15530"/>
                    <a:pt x="11943" y="14095"/>
                  </a:cubicBezTo>
                  <a:cubicBezTo>
                    <a:pt x="12410" y="12628"/>
                    <a:pt x="15178" y="12194"/>
                    <a:pt x="15045" y="10526"/>
                  </a:cubicBezTo>
                  <a:cubicBezTo>
                    <a:pt x="14945" y="8825"/>
                    <a:pt x="12176" y="6957"/>
                    <a:pt x="12610" y="5456"/>
                  </a:cubicBezTo>
                  <a:cubicBezTo>
                    <a:pt x="13010" y="3955"/>
                    <a:pt x="13944" y="3354"/>
                    <a:pt x="14278" y="2120"/>
                  </a:cubicBezTo>
                  <a:cubicBezTo>
                    <a:pt x="14578" y="1186"/>
                    <a:pt x="13978" y="185"/>
                    <a:pt x="13010" y="52"/>
                  </a:cubicBezTo>
                  <a:cubicBezTo>
                    <a:pt x="12827" y="19"/>
                    <a:pt x="12634" y="1"/>
                    <a:pt x="124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5582500" y="3069925"/>
              <a:ext cx="199650" cy="449725"/>
            </a:xfrm>
            <a:custGeom>
              <a:avLst/>
              <a:gdLst/>
              <a:ahLst/>
              <a:cxnLst/>
              <a:rect l="l" t="t" r="r" b="b"/>
              <a:pathLst>
                <a:path w="7986" h="17989" extrusionOk="0">
                  <a:moveTo>
                    <a:pt x="7539" y="1"/>
                  </a:moveTo>
                  <a:cubicBezTo>
                    <a:pt x="7489" y="1"/>
                    <a:pt x="7439" y="26"/>
                    <a:pt x="7405" y="76"/>
                  </a:cubicBezTo>
                  <a:cubicBezTo>
                    <a:pt x="7339" y="109"/>
                    <a:pt x="4036" y="3178"/>
                    <a:pt x="1801" y="9316"/>
                  </a:cubicBezTo>
                  <a:cubicBezTo>
                    <a:pt x="1768" y="9349"/>
                    <a:pt x="1768" y="9416"/>
                    <a:pt x="1768" y="9449"/>
                  </a:cubicBezTo>
                  <a:cubicBezTo>
                    <a:pt x="834" y="12118"/>
                    <a:pt x="234" y="14920"/>
                    <a:pt x="0" y="17722"/>
                  </a:cubicBezTo>
                  <a:lnTo>
                    <a:pt x="367" y="17989"/>
                  </a:lnTo>
                  <a:cubicBezTo>
                    <a:pt x="601" y="15120"/>
                    <a:pt x="1201" y="12318"/>
                    <a:pt x="2168" y="9583"/>
                  </a:cubicBezTo>
                  <a:cubicBezTo>
                    <a:pt x="3426" y="9205"/>
                    <a:pt x="4915" y="9118"/>
                    <a:pt x="6027" y="9118"/>
                  </a:cubicBezTo>
                  <a:cubicBezTo>
                    <a:pt x="6981" y="9118"/>
                    <a:pt x="7657" y="9182"/>
                    <a:pt x="7672" y="9182"/>
                  </a:cubicBezTo>
                  <a:cubicBezTo>
                    <a:pt x="7692" y="9187"/>
                    <a:pt x="7711" y="9189"/>
                    <a:pt x="7729" y="9189"/>
                  </a:cubicBezTo>
                  <a:cubicBezTo>
                    <a:pt x="7975" y="9189"/>
                    <a:pt x="7986" y="8782"/>
                    <a:pt x="7706" y="8782"/>
                  </a:cubicBezTo>
                  <a:cubicBezTo>
                    <a:pt x="7645" y="8782"/>
                    <a:pt x="7005" y="8726"/>
                    <a:pt x="6102" y="8726"/>
                  </a:cubicBezTo>
                  <a:cubicBezTo>
                    <a:pt x="5030" y="8726"/>
                    <a:pt x="3587" y="8805"/>
                    <a:pt x="2302" y="9149"/>
                  </a:cubicBezTo>
                  <a:cubicBezTo>
                    <a:pt x="4470" y="3278"/>
                    <a:pt x="7639" y="376"/>
                    <a:pt x="7672" y="343"/>
                  </a:cubicBezTo>
                  <a:cubicBezTo>
                    <a:pt x="7739" y="243"/>
                    <a:pt x="7739" y="143"/>
                    <a:pt x="7672" y="76"/>
                  </a:cubicBezTo>
                  <a:cubicBezTo>
                    <a:pt x="7639" y="26"/>
                    <a:pt x="7589" y="1"/>
                    <a:pt x="7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1685450" y="3097950"/>
              <a:ext cx="196925" cy="568475"/>
            </a:xfrm>
            <a:custGeom>
              <a:avLst/>
              <a:gdLst/>
              <a:ahLst/>
              <a:cxnLst/>
              <a:rect l="l" t="t" r="r" b="b"/>
              <a:pathLst>
                <a:path w="7877" h="22739" extrusionOk="0">
                  <a:moveTo>
                    <a:pt x="313" y="0"/>
                  </a:moveTo>
                  <a:cubicBezTo>
                    <a:pt x="144" y="0"/>
                    <a:pt x="1" y="214"/>
                    <a:pt x="171" y="356"/>
                  </a:cubicBezTo>
                  <a:cubicBezTo>
                    <a:pt x="238" y="389"/>
                    <a:pt x="7543" y="6227"/>
                    <a:pt x="6709" y="22739"/>
                  </a:cubicBezTo>
                  <a:lnTo>
                    <a:pt x="7109" y="22572"/>
                  </a:lnTo>
                  <a:cubicBezTo>
                    <a:pt x="7876" y="5993"/>
                    <a:pt x="471" y="89"/>
                    <a:pt x="404" y="22"/>
                  </a:cubicBezTo>
                  <a:cubicBezTo>
                    <a:pt x="374" y="7"/>
                    <a:pt x="343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1532925" y="3268175"/>
              <a:ext cx="379475" cy="548350"/>
            </a:xfrm>
            <a:custGeom>
              <a:avLst/>
              <a:gdLst/>
              <a:ahLst/>
              <a:cxnLst/>
              <a:rect l="l" t="t" r="r" b="b"/>
              <a:pathLst>
                <a:path w="15179" h="21934" extrusionOk="0">
                  <a:moveTo>
                    <a:pt x="2747" y="0"/>
                  </a:moveTo>
                  <a:cubicBezTo>
                    <a:pt x="2545" y="0"/>
                    <a:pt x="2352" y="19"/>
                    <a:pt x="2169" y="51"/>
                  </a:cubicBezTo>
                  <a:cubicBezTo>
                    <a:pt x="1202" y="185"/>
                    <a:pt x="601" y="1186"/>
                    <a:pt x="901" y="2086"/>
                  </a:cubicBezTo>
                  <a:cubicBezTo>
                    <a:pt x="1235" y="3354"/>
                    <a:pt x="2169" y="3921"/>
                    <a:pt x="2569" y="5422"/>
                  </a:cubicBezTo>
                  <a:cubicBezTo>
                    <a:pt x="3003" y="6956"/>
                    <a:pt x="234" y="8791"/>
                    <a:pt x="134" y="10492"/>
                  </a:cubicBezTo>
                  <a:cubicBezTo>
                    <a:pt x="1" y="12193"/>
                    <a:pt x="2803" y="12594"/>
                    <a:pt x="3236" y="14061"/>
                  </a:cubicBezTo>
                  <a:cubicBezTo>
                    <a:pt x="3703" y="15496"/>
                    <a:pt x="2136" y="17764"/>
                    <a:pt x="3203" y="19866"/>
                  </a:cubicBezTo>
                  <a:cubicBezTo>
                    <a:pt x="3804" y="21067"/>
                    <a:pt x="4971" y="21867"/>
                    <a:pt x="6305" y="21934"/>
                  </a:cubicBezTo>
                  <a:lnTo>
                    <a:pt x="10408" y="19065"/>
                  </a:lnTo>
                  <a:lnTo>
                    <a:pt x="10775" y="18798"/>
                  </a:lnTo>
                  <a:lnTo>
                    <a:pt x="13544" y="16797"/>
                  </a:lnTo>
                  <a:cubicBezTo>
                    <a:pt x="13544" y="16797"/>
                    <a:pt x="15178" y="14095"/>
                    <a:pt x="15145" y="12560"/>
                  </a:cubicBezTo>
                  <a:cubicBezTo>
                    <a:pt x="15078" y="11059"/>
                    <a:pt x="13444" y="10025"/>
                    <a:pt x="12677" y="9125"/>
                  </a:cubicBezTo>
                  <a:cubicBezTo>
                    <a:pt x="11909" y="8224"/>
                    <a:pt x="12777" y="5889"/>
                    <a:pt x="12043" y="4755"/>
                  </a:cubicBezTo>
                  <a:cubicBezTo>
                    <a:pt x="11309" y="3621"/>
                    <a:pt x="9908" y="3854"/>
                    <a:pt x="8540" y="3521"/>
                  </a:cubicBezTo>
                  <a:cubicBezTo>
                    <a:pt x="7173" y="3187"/>
                    <a:pt x="6706" y="2386"/>
                    <a:pt x="5505" y="1252"/>
                  </a:cubicBezTo>
                  <a:cubicBezTo>
                    <a:pt x="4539" y="314"/>
                    <a:pt x="3573" y="0"/>
                    <a:pt x="2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1604650" y="3294875"/>
              <a:ext cx="197675" cy="449950"/>
            </a:xfrm>
            <a:custGeom>
              <a:avLst/>
              <a:gdLst/>
              <a:ahLst/>
              <a:cxnLst/>
              <a:rect l="l" t="t" r="r" b="b"/>
              <a:pathLst>
                <a:path w="7907" h="17998" extrusionOk="0">
                  <a:moveTo>
                    <a:pt x="367" y="1"/>
                  </a:moveTo>
                  <a:cubicBezTo>
                    <a:pt x="317" y="1"/>
                    <a:pt x="267" y="18"/>
                    <a:pt x="234" y="51"/>
                  </a:cubicBezTo>
                  <a:cubicBezTo>
                    <a:pt x="167" y="118"/>
                    <a:pt x="167" y="251"/>
                    <a:pt x="234" y="318"/>
                  </a:cubicBezTo>
                  <a:cubicBezTo>
                    <a:pt x="267" y="351"/>
                    <a:pt x="3436" y="3253"/>
                    <a:pt x="5605" y="9124"/>
                  </a:cubicBezTo>
                  <a:cubicBezTo>
                    <a:pt x="4323" y="8834"/>
                    <a:pt x="3006" y="8701"/>
                    <a:pt x="1692" y="8701"/>
                  </a:cubicBezTo>
                  <a:cubicBezTo>
                    <a:pt x="1194" y="8701"/>
                    <a:pt x="696" y="8720"/>
                    <a:pt x="201" y="8757"/>
                  </a:cubicBezTo>
                  <a:cubicBezTo>
                    <a:pt x="67" y="8790"/>
                    <a:pt x="1" y="8891"/>
                    <a:pt x="1" y="8991"/>
                  </a:cubicBezTo>
                  <a:cubicBezTo>
                    <a:pt x="34" y="9091"/>
                    <a:pt x="134" y="9157"/>
                    <a:pt x="234" y="9157"/>
                  </a:cubicBezTo>
                  <a:cubicBezTo>
                    <a:pt x="248" y="9157"/>
                    <a:pt x="843" y="9108"/>
                    <a:pt x="1702" y="9108"/>
                  </a:cubicBezTo>
                  <a:cubicBezTo>
                    <a:pt x="2830" y="9108"/>
                    <a:pt x="4413" y="9193"/>
                    <a:pt x="5738" y="9591"/>
                  </a:cubicBezTo>
                  <a:cubicBezTo>
                    <a:pt x="6705" y="12293"/>
                    <a:pt x="7306" y="15128"/>
                    <a:pt x="7539" y="17997"/>
                  </a:cubicBezTo>
                  <a:lnTo>
                    <a:pt x="7906" y="17730"/>
                  </a:lnTo>
                  <a:cubicBezTo>
                    <a:pt x="7673" y="14895"/>
                    <a:pt x="7072" y="12093"/>
                    <a:pt x="6138" y="9424"/>
                  </a:cubicBezTo>
                  <a:cubicBezTo>
                    <a:pt x="6138" y="9391"/>
                    <a:pt x="6138" y="9358"/>
                    <a:pt x="6105" y="9324"/>
                  </a:cubicBezTo>
                  <a:cubicBezTo>
                    <a:pt x="3870" y="3153"/>
                    <a:pt x="568" y="84"/>
                    <a:pt x="501" y="51"/>
                  </a:cubicBezTo>
                  <a:cubicBezTo>
                    <a:pt x="468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2151700" y="2029400"/>
              <a:ext cx="134300" cy="2395900"/>
            </a:xfrm>
            <a:custGeom>
              <a:avLst/>
              <a:gdLst/>
              <a:ahLst/>
              <a:cxnLst/>
              <a:rect l="l" t="t" r="r" b="b"/>
              <a:pathLst>
                <a:path w="5372" h="95836" extrusionOk="0">
                  <a:moveTo>
                    <a:pt x="635" y="0"/>
                  </a:moveTo>
                  <a:cubicBezTo>
                    <a:pt x="234" y="667"/>
                    <a:pt x="1" y="1468"/>
                    <a:pt x="1" y="2269"/>
                  </a:cubicBezTo>
                  <a:lnTo>
                    <a:pt x="1" y="92600"/>
                  </a:lnTo>
                  <a:cubicBezTo>
                    <a:pt x="1" y="93167"/>
                    <a:pt x="334" y="93701"/>
                    <a:pt x="868" y="93934"/>
                  </a:cubicBezTo>
                  <a:lnTo>
                    <a:pt x="4104" y="95836"/>
                  </a:lnTo>
                  <a:lnTo>
                    <a:pt x="4871" y="92366"/>
                  </a:lnTo>
                  <a:lnTo>
                    <a:pt x="5371" y="92100"/>
                  </a:lnTo>
                  <a:lnTo>
                    <a:pt x="5371" y="273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2234275" y="566675"/>
              <a:ext cx="2658575" cy="3862325"/>
            </a:xfrm>
            <a:custGeom>
              <a:avLst/>
              <a:gdLst/>
              <a:ahLst/>
              <a:cxnLst/>
              <a:rect l="l" t="t" r="r" b="b"/>
              <a:pathLst>
                <a:path w="106343" h="154493" extrusionOk="0">
                  <a:moveTo>
                    <a:pt x="104827" y="1"/>
                  </a:moveTo>
                  <a:cubicBezTo>
                    <a:pt x="104575" y="1"/>
                    <a:pt x="104317" y="64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65"/>
                    <a:pt x="701" y="154493"/>
                    <a:pt x="1475" y="154493"/>
                  </a:cubicBezTo>
                  <a:cubicBezTo>
                    <a:pt x="1728" y="154493"/>
                    <a:pt x="1989" y="154426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17"/>
                    <a:pt x="105615" y="1"/>
                    <a:pt x="1048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2234275" y="566675"/>
              <a:ext cx="2658575" cy="3861950"/>
            </a:xfrm>
            <a:custGeom>
              <a:avLst/>
              <a:gdLst/>
              <a:ahLst/>
              <a:cxnLst/>
              <a:rect l="l" t="t" r="r" b="b"/>
              <a:pathLst>
                <a:path w="106343" h="154478" extrusionOk="0">
                  <a:moveTo>
                    <a:pt x="104898" y="333"/>
                  </a:moveTo>
                  <a:cubicBezTo>
                    <a:pt x="105507" y="333"/>
                    <a:pt x="106009" y="855"/>
                    <a:pt x="106009" y="1502"/>
                  </a:cubicBezTo>
                  <a:lnTo>
                    <a:pt x="106009" y="91833"/>
                  </a:lnTo>
                  <a:cubicBezTo>
                    <a:pt x="106009" y="93301"/>
                    <a:pt x="105242" y="94635"/>
                    <a:pt x="103974" y="95369"/>
                  </a:cubicBezTo>
                  <a:lnTo>
                    <a:pt x="12142" y="148240"/>
                  </a:lnTo>
                  <a:lnTo>
                    <a:pt x="2068" y="154011"/>
                  </a:lnTo>
                  <a:cubicBezTo>
                    <a:pt x="1871" y="154126"/>
                    <a:pt x="1664" y="154178"/>
                    <a:pt x="1463" y="154178"/>
                  </a:cubicBezTo>
                  <a:cubicBezTo>
                    <a:pt x="850" y="154178"/>
                    <a:pt x="300" y="153689"/>
                    <a:pt x="300" y="153010"/>
                  </a:cubicBezTo>
                  <a:lnTo>
                    <a:pt x="300" y="62646"/>
                  </a:lnTo>
                  <a:cubicBezTo>
                    <a:pt x="300" y="61211"/>
                    <a:pt x="1068" y="59877"/>
                    <a:pt x="2335" y="59143"/>
                  </a:cubicBezTo>
                  <a:lnTo>
                    <a:pt x="12442" y="53339"/>
                  </a:lnTo>
                  <a:lnTo>
                    <a:pt x="104241" y="468"/>
                  </a:lnTo>
                  <a:cubicBezTo>
                    <a:pt x="104408" y="368"/>
                    <a:pt x="104642" y="334"/>
                    <a:pt x="104842" y="334"/>
                  </a:cubicBezTo>
                  <a:cubicBezTo>
                    <a:pt x="104861" y="333"/>
                    <a:pt x="104879" y="333"/>
                    <a:pt x="104898" y="333"/>
                  </a:cubicBezTo>
                  <a:close/>
                  <a:moveTo>
                    <a:pt x="104842" y="1"/>
                  </a:moveTo>
                  <a:cubicBezTo>
                    <a:pt x="104575" y="1"/>
                    <a:pt x="104308" y="67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11"/>
                    <a:pt x="667" y="154478"/>
                    <a:pt x="1468" y="154478"/>
                  </a:cubicBezTo>
                  <a:cubicBezTo>
                    <a:pt x="1735" y="154478"/>
                    <a:pt x="2002" y="154411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68"/>
                    <a:pt x="105642" y="1"/>
                    <a:pt x="1048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2234275" y="1892625"/>
              <a:ext cx="306900" cy="2536375"/>
            </a:xfrm>
            <a:custGeom>
              <a:avLst/>
              <a:gdLst/>
              <a:ahLst/>
              <a:cxnLst/>
              <a:rect l="l" t="t" r="r" b="b"/>
              <a:pathLst>
                <a:path w="12276" h="101455" extrusionOk="0">
                  <a:moveTo>
                    <a:pt x="12276" y="1"/>
                  </a:moveTo>
                  <a:lnTo>
                    <a:pt x="2168" y="5838"/>
                  </a:lnTo>
                  <a:cubicBezTo>
                    <a:pt x="834" y="6605"/>
                    <a:pt x="0" y="8040"/>
                    <a:pt x="0" y="9608"/>
                  </a:cubicBezTo>
                  <a:lnTo>
                    <a:pt x="0" y="99972"/>
                  </a:lnTo>
                  <a:cubicBezTo>
                    <a:pt x="0" y="100827"/>
                    <a:pt x="701" y="101455"/>
                    <a:pt x="1475" y="101455"/>
                  </a:cubicBezTo>
                  <a:cubicBezTo>
                    <a:pt x="1728" y="101455"/>
                    <a:pt x="1989" y="101388"/>
                    <a:pt x="2235" y="101240"/>
                  </a:cubicBezTo>
                  <a:lnTo>
                    <a:pt x="12276" y="95469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2295975" y="209110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3970" y="67"/>
                  </a:lnTo>
                  <a:cubicBezTo>
                    <a:pt x="3903" y="101"/>
                    <a:pt x="3837" y="134"/>
                    <a:pt x="3803" y="168"/>
                  </a:cubicBezTo>
                  <a:lnTo>
                    <a:pt x="101" y="4371"/>
                  </a:lnTo>
                  <a:cubicBezTo>
                    <a:pt x="1" y="4471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03" y="4504"/>
                    <a:pt x="3970" y="4471"/>
                  </a:cubicBezTo>
                  <a:lnTo>
                    <a:pt x="7673" y="268"/>
                  </a:lnTo>
                  <a:cubicBezTo>
                    <a:pt x="7773" y="134"/>
                    <a:pt x="7773" y="1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2295975" y="2152825"/>
              <a:ext cx="194325" cy="115925"/>
            </a:xfrm>
            <a:custGeom>
              <a:avLst/>
              <a:gdLst/>
              <a:ahLst/>
              <a:cxnLst/>
              <a:rect l="l" t="t" r="r" b="b"/>
              <a:pathLst>
                <a:path w="7773" h="4637" extrusionOk="0">
                  <a:moveTo>
                    <a:pt x="7673" y="0"/>
                  </a:moveTo>
                  <a:lnTo>
                    <a:pt x="6472" y="34"/>
                  </a:lnTo>
                  <a:cubicBezTo>
                    <a:pt x="6372" y="34"/>
                    <a:pt x="6305" y="67"/>
                    <a:pt x="6238" y="134"/>
                  </a:cubicBezTo>
                  <a:lnTo>
                    <a:pt x="3970" y="2702"/>
                  </a:lnTo>
                  <a:cubicBezTo>
                    <a:pt x="3937" y="2735"/>
                    <a:pt x="3870" y="2769"/>
                    <a:pt x="3803" y="2802"/>
                  </a:cubicBezTo>
                  <a:lnTo>
                    <a:pt x="1602" y="2836"/>
                  </a:lnTo>
                  <a:cubicBezTo>
                    <a:pt x="1502" y="2836"/>
                    <a:pt x="1402" y="2869"/>
                    <a:pt x="1335" y="2969"/>
                  </a:cubicBezTo>
                  <a:lnTo>
                    <a:pt x="101" y="4370"/>
                  </a:lnTo>
                  <a:cubicBezTo>
                    <a:pt x="1" y="4470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37" y="4503"/>
                    <a:pt x="3970" y="4470"/>
                  </a:cubicBezTo>
                  <a:lnTo>
                    <a:pt x="7673" y="300"/>
                  </a:lnTo>
                  <a:cubicBezTo>
                    <a:pt x="7773" y="167"/>
                    <a:pt x="7773" y="0"/>
                    <a:pt x="76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2295975" y="221535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6472" y="34"/>
                  </a:lnTo>
                  <a:cubicBezTo>
                    <a:pt x="6372" y="34"/>
                    <a:pt x="6305" y="68"/>
                    <a:pt x="6238" y="168"/>
                  </a:cubicBezTo>
                  <a:lnTo>
                    <a:pt x="3970" y="2703"/>
                  </a:lnTo>
                  <a:cubicBezTo>
                    <a:pt x="3937" y="2770"/>
                    <a:pt x="3870" y="2803"/>
                    <a:pt x="3803" y="2803"/>
                  </a:cubicBezTo>
                  <a:lnTo>
                    <a:pt x="1602" y="2836"/>
                  </a:lnTo>
                  <a:cubicBezTo>
                    <a:pt x="1502" y="2836"/>
                    <a:pt x="1402" y="2903"/>
                    <a:pt x="1335" y="2970"/>
                  </a:cubicBezTo>
                  <a:lnTo>
                    <a:pt x="101" y="4371"/>
                  </a:lnTo>
                  <a:cubicBezTo>
                    <a:pt x="1" y="4504"/>
                    <a:pt x="1" y="4638"/>
                    <a:pt x="101" y="4638"/>
                  </a:cubicBezTo>
                  <a:lnTo>
                    <a:pt x="3803" y="4571"/>
                  </a:lnTo>
                  <a:cubicBezTo>
                    <a:pt x="3870" y="4538"/>
                    <a:pt x="3937" y="4504"/>
                    <a:pt x="3970" y="4471"/>
                  </a:cubicBezTo>
                  <a:lnTo>
                    <a:pt x="7673" y="301"/>
                  </a:lnTo>
                  <a:cubicBezTo>
                    <a:pt x="7773" y="168"/>
                    <a:pt x="7773" y="34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3187875" y="1557800"/>
              <a:ext cx="8350" cy="2296250"/>
            </a:xfrm>
            <a:custGeom>
              <a:avLst/>
              <a:gdLst/>
              <a:ahLst/>
              <a:cxnLst/>
              <a:rect l="l" t="t" r="r" b="b"/>
              <a:pathLst>
                <a:path w="334" h="91850" extrusionOk="0">
                  <a:moveTo>
                    <a:pt x="167" y="1"/>
                  </a:moveTo>
                  <a:cubicBezTo>
                    <a:pt x="83" y="1"/>
                    <a:pt x="0" y="51"/>
                    <a:pt x="17" y="151"/>
                  </a:cubicBezTo>
                  <a:lnTo>
                    <a:pt x="17" y="91683"/>
                  </a:lnTo>
                  <a:cubicBezTo>
                    <a:pt x="17" y="91783"/>
                    <a:pt x="83" y="91850"/>
                    <a:pt x="184" y="91850"/>
                  </a:cubicBezTo>
                  <a:cubicBezTo>
                    <a:pt x="250" y="91850"/>
                    <a:pt x="317" y="91783"/>
                    <a:pt x="317" y="91683"/>
                  </a:cubicBezTo>
                  <a:lnTo>
                    <a:pt x="317" y="151"/>
                  </a:lnTo>
                  <a:cubicBezTo>
                    <a:pt x="334" y="51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2903900" y="37224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198"/>
                    <a:pt x="1" y="5332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2903900" y="37649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31"/>
                  </a:cubicBezTo>
                  <a:lnTo>
                    <a:pt x="1" y="5564"/>
                  </a:lnTo>
                  <a:cubicBezTo>
                    <a:pt x="1" y="5647"/>
                    <a:pt x="91" y="5706"/>
                    <a:pt x="160" y="5706"/>
                  </a:cubicBezTo>
                  <a:cubicBezTo>
                    <a:pt x="175" y="5706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594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2903900" y="3870050"/>
              <a:ext cx="118450" cy="80125"/>
            </a:xfrm>
            <a:custGeom>
              <a:avLst/>
              <a:gdLst/>
              <a:ahLst/>
              <a:cxnLst/>
              <a:rect l="l" t="t" r="r" b="b"/>
              <a:pathLst>
                <a:path w="4738" h="3205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62"/>
                  </a:cubicBezTo>
                  <a:lnTo>
                    <a:pt x="1" y="3096"/>
                  </a:lnTo>
                  <a:cubicBezTo>
                    <a:pt x="1" y="3150"/>
                    <a:pt x="90" y="3205"/>
                    <a:pt x="159" y="3205"/>
                  </a:cubicBezTo>
                  <a:cubicBezTo>
                    <a:pt x="174" y="3205"/>
                    <a:pt x="189" y="3202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2600350" y="3813225"/>
              <a:ext cx="285250" cy="328550"/>
            </a:xfrm>
            <a:custGeom>
              <a:avLst/>
              <a:gdLst/>
              <a:ahLst/>
              <a:cxnLst/>
              <a:rect l="l" t="t" r="r" b="b"/>
              <a:pathLst>
                <a:path w="11410" h="13142" extrusionOk="0">
                  <a:moveTo>
                    <a:pt x="8474" y="299"/>
                  </a:moveTo>
                  <a:cubicBezTo>
                    <a:pt x="8941" y="299"/>
                    <a:pt x="9408" y="432"/>
                    <a:pt x="9808" y="666"/>
                  </a:cubicBezTo>
                  <a:cubicBezTo>
                    <a:pt x="10642" y="1133"/>
                    <a:pt x="11109" y="2100"/>
                    <a:pt x="11109" y="3367"/>
                  </a:cubicBezTo>
                  <a:cubicBezTo>
                    <a:pt x="11109" y="6370"/>
                    <a:pt x="8640" y="10239"/>
                    <a:pt x="5638" y="12007"/>
                  </a:cubicBezTo>
                  <a:cubicBezTo>
                    <a:pt x="4676" y="12560"/>
                    <a:pt x="3739" y="12836"/>
                    <a:pt x="2928" y="12836"/>
                  </a:cubicBezTo>
                  <a:cubicBezTo>
                    <a:pt x="2417" y="12836"/>
                    <a:pt x="1955" y="12726"/>
                    <a:pt x="1569" y="12507"/>
                  </a:cubicBezTo>
                  <a:cubicBezTo>
                    <a:pt x="768" y="12040"/>
                    <a:pt x="301" y="11073"/>
                    <a:pt x="301" y="9772"/>
                  </a:cubicBezTo>
                  <a:cubicBezTo>
                    <a:pt x="301" y="6770"/>
                    <a:pt x="2770" y="2900"/>
                    <a:pt x="5772" y="1133"/>
                  </a:cubicBezTo>
                  <a:cubicBezTo>
                    <a:pt x="6572" y="632"/>
                    <a:pt x="7506" y="365"/>
                    <a:pt x="8474" y="299"/>
                  </a:cubicBezTo>
                  <a:close/>
                  <a:moveTo>
                    <a:pt x="8501" y="0"/>
                  </a:moveTo>
                  <a:cubicBezTo>
                    <a:pt x="7628" y="0"/>
                    <a:pt x="6629" y="305"/>
                    <a:pt x="5605" y="899"/>
                  </a:cubicBezTo>
                  <a:cubicBezTo>
                    <a:pt x="2503" y="2700"/>
                    <a:pt x="1" y="6670"/>
                    <a:pt x="1" y="9772"/>
                  </a:cubicBezTo>
                  <a:cubicBezTo>
                    <a:pt x="1" y="11173"/>
                    <a:pt x="501" y="12240"/>
                    <a:pt x="1402" y="12774"/>
                  </a:cubicBezTo>
                  <a:cubicBezTo>
                    <a:pt x="1869" y="13041"/>
                    <a:pt x="2403" y="13141"/>
                    <a:pt x="2903" y="13141"/>
                  </a:cubicBezTo>
                  <a:cubicBezTo>
                    <a:pt x="3937" y="13108"/>
                    <a:pt x="4904" y="12808"/>
                    <a:pt x="5772" y="12274"/>
                  </a:cubicBezTo>
                  <a:cubicBezTo>
                    <a:pt x="8874" y="10473"/>
                    <a:pt x="11409" y="6470"/>
                    <a:pt x="11409" y="3367"/>
                  </a:cubicBezTo>
                  <a:cubicBezTo>
                    <a:pt x="11409" y="1966"/>
                    <a:pt x="10909" y="899"/>
                    <a:pt x="9975" y="365"/>
                  </a:cubicBezTo>
                  <a:cubicBezTo>
                    <a:pt x="9550" y="121"/>
                    <a:pt x="9050" y="0"/>
                    <a:pt x="85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803850" y="3997575"/>
              <a:ext cx="60900" cy="70700"/>
            </a:xfrm>
            <a:custGeom>
              <a:avLst/>
              <a:gdLst/>
              <a:ahLst/>
              <a:cxnLst/>
              <a:rect l="l" t="t" r="r" b="b"/>
              <a:pathLst>
                <a:path w="2436" h="2828" extrusionOk="0">
                  <a:moveTo>
                    <a:pt x="1832" y="0"/>
                  </a:moveTo>
                  <a:cubicBezTo>
                    <a:pt x="1649" y="0"/>
                    <a:pt x="1434" y="63"/>
                    <a:pt x="1201" y="196"/>
                  </a:cubicBezTo>
                  <a:cubicBezTo>
                    <a:pt x="534" y="597"/>
                    <a:pt x="67" y="1331"/>
                    <a:pt x="0" y="2131"/>
                  </a:cubicBezTo>
                  <a:cubicBezTo>
                    <a:pt x="0" y="2576"/>
                    <a:pt x="237" y="2828"/>
                    <a:pt x="593" y="2828"/>
                  </a:cubicBezTo>
                  <a:cubicBezTo>
                    <a:pt x="771" y="2828"/>
                    <a:pt x="979" y="2765"/>
                    <a:pt x="1201" y="2632"/>
                  </a:cubicBezTo>
                  <a:cubicBezTo>
                    <a:pt x="1901" y="2231"/>
                    <a:pt x="2335" y="1497"/>
                    <a:pt x="2435" y="697"/>
                  </a:cubicBezTo>
                  <a:cubicBezTo>
                    <a:pt x="2435" y="252"/>
                    <a:pt x="2198" y="0"/>
                    <a:pt x="18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2903900" y="33267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79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8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2903900" y="33693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476"/>
                    <a:pt x="9107" y="343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2903900" y="3474375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09" y="1"/>
                  </a:moveTo>
                  <a:cubicBezTo>
                    <a:pt x="4596" y="1"/>
                    <a:pt x="4583" y="3"/>
                    <a:pt x="4571" y="9"/>
                  </a:cubicBezTo>
                  <a:lnTo>
                    <a:pt x="201" y="2511"/>
                  </a:lnTo>
                  <a:cubicBezTo>
                    <a:pt x="101" y="2578"/>
                    <a:pt x="1" y="2711"/>
                    <a:pt x="1" y="2845"/>
                  </a:cubicBezTo>
                  <a:lnTo>
                    <a:pt x="1" y="3078"/>
                  </a:lnTo>
                  <a:cubicBezTo>
                    <a:pt x="1" y="3150"/>
                    <a:pt x="70" y="3205"/>
                    <a:pt x="134" y="3205"/>
                  </a:cubicBezTo>
                  <a:cubicBezTo>
                    <a:pt x="159" y="3205"/>
                    <a:pt x="182" y="3197"/>
                    <a:pt x="201" y="3178"/>
                  </a:cubicBezTo>
                  <a:lnTo>
                    <a:pt x="4571" y="676"/>
                  </a:lnTo>
                  <a:cubicBezTo>
                    <a:pt x="4671" y="610"/>
                    <a:pt x="4738" y="510"/>
                    <a:pt x="4738" y="376"/>
                  </a:cubicBezTo>
                  <a:lnTo>
                    <a:pt x="4738" y="143"/>
                  </a:lnTo>
                  <a:cubicBezTo>
                    <a:pt x="4738" y="60"/>
                    <a:pt x="4670" y="1"/>
                    <a:pt x="4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2600350" y="3417650"/>
              <a:ext cx="285250" cy="328825"/>
            </a:xfrm>
            <a:custGeom>
              <a:avLst/>
              <a:gdLst/>
              <a:ahLst/>
              <a:cxnLst/>
              <a:rect l="l" t="t" r="r" b="b"/>
              <a:pathLst>
                <a:path w="11410" h="13153" extrusionOk="0">
                  <a:moveTo>
                    <a:pt x="8474" y="310"/>
                  </a:moveTo>
                  <a:cubicBezTo>
                    <a:pt x="8941" y="310"/>
                    <a:pt x="9408" y="410"/>
                    <a:pt x="9808" y="644"/>
                  </a:cubicBezTo>
                  <a:cubicBezTo>
                    <a:pt x="10642" y="1111"/>
                    <a:pt x="11109" y="2078"/>
                    <a:pt x="11109" y="3379"/>
                  </a:cubicBezTo>
                  <a:cubicBezTo>
                    <a:pt x="11109" y="6381"/>
                    <a:pt x="8640" y="10251"/>
                    <a:pt x="5638" y="11985"/>
                  </a:cubicBezTo>
                  <a:cubicBezTo>
                    <a:pt x="4684" y="12554"/>
                    <a:pt x="3754" y="12838"/>
                    <a:pt x="2947" y="12838"/>
                  </a:cubicBezTo>
                  <a:cubicBezTo>
                    <a:pt x="2429" y="12838"/>
                    <a:pt x="1960" y="12721"/>
                    <a:pt x="1569" y="12486"/>
                  </a:cubicBezTo>
                  <a:cubicBezTo>
                    <a:pt x="768" y="12019"/>
                    <a:pt x="301" y="11051"/>
                    <a:pt x="301" y="9784"/>
                  </a:cubicBezTo>
                  <a:cubicBezTo>
                    <a:pt x="301" y="6782"/>
                    <a:pt x="2770" y="2912"/>
                    <a:pt x="5772" y="1144"/>
                  </a:cubicBezTo>
                  <a:cubicBezTo>
                    <a:pt x="6572" y="644"/>
                    <a:pt x="7506" y="344"/>
                    <a:pt x="8474" y="310"/>
                  </a:cubicBezTo>
                  <a:close/>
                  <a:moveTo>
                    <a:pt x="8459" y="1"/>
                  </a:moveTo>
                  <a:cubicBezTo>
                    <a:pt x="7596" y="1"/>
                    <a:pt x="6613" y="293"/>
                    <a:pt x="5605" y="877"/>
                  </a:cubicBezTo>
                  <a:cubicBezTo>
                    <a:pt x="2503" y="2679"/>
                    <a:pt x="1" y="6681"/>
                    <a:pt x="1" y="9784"/>
                  </a:cubicBezTo>
                  <a:cubicBezTo>
                    <a:pt x="1" y="11185"/>
                    <a:pt x="501" y="12252"/>
                    <a:pt x="1402" y="12786"/>
                  </a:cubicBezTo>
                  <a:cubicBezTo>
                    <a:pt x="1869" y="13019"/>
                    <a:pt x="2403" y="13153"/>
                    <a:pt x="2903" y="13153"/>
                  </a:cubicBezTo>
                  <a:cubicBezTo>
                    <a:pt x="3937" y="13119"/>
                    <a:pt x="4904" y="12786"/>
                    <a:pt x="5772" y="12252"/>
                  </a:cubicBezTo>
                  <a:cubicBezTo>
                    <a:pt x="8874" y="10484"/>
                    <a:pt x="11409" y="6481"/>
                    <a:pt x="11409" y="3379"/>
                  </a:cubicBezTo>
                  <a:cubicBezTo>
                    <a:pt x="11409" y="1978"/>
                    <a:pt x="10909" y="911"/>
                    <a:pt x="9975" y="377"/>
                  </a:cubicBezTo>
                  <a:cubicBezTo>
                    <a:pt x="9539" y="126"/>
                    <a:pt x="9025" y="1"/>
                    <a:pt x="84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2803850" y="3602025"/>
              <a:ext cx="60900" cy="70400"/>
            </a:xfrm>
            <a:custGeom>
              <a:avLst/>
              <a:gdLst/>
              <a:ahLst/>
              <a:cxnLst/>
              <a:rect l="l" t="t" r="r" b="b"/>
              <a:pathLst>
                <a:path w="2436" h="2816" extrusionOk="0">
                  <a:moveTo>
                    <a:pt x="1810" y="1"/>
                  </a:moveTo>
                  <a:cubicBezTo>
                    <a:pt x="1632" y="1"/>
                    <a:pt x="1425" y="56"/>
                    <a:pt x="1201" y="174"/>
                  </a:cubicBezTo>
                  <a:cubicBezTo>
                    <a:pt x="534" y="607"/>
                    <a:pt x="67" y="1308"/>
                    <a:pt x="0" y="2109"/>
                  </a:cubicBezTo>
                  <a:cubicBezTo>
                    <a:pt x="0" y="2562"/>
                    <a:pt x="247" y="2815"/>
                    <a:pt x="615" y="2815"/>
                  </a:cubicBezTo>
                  <a:cubicBezTo>
                    <a:pt x="788" y="2815"/>
                    <a:pt x="988" y="2760"/>
                    <a:pt x="1201" y="2642"/>
                  </a:cubicBezTo>
                  <a:cubicBezTo>
                    <a:pt x="1901" y="2209"/>
                    <a:pt x="2335" y="1508"/>
                    <a:pt x="2435" y="707"/>
                  </a:cubicBezTo>
                  <a:cubicBezTo>
                    <a:pt x="2435" y="254"/>
                    <a:pt x="2188" y="1"/>
                    <a:pt x="1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2903900" y="29310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232"/>
                    <a:pt x="1" y="5365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2903900" y="29735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64"/>
                  </a:cubicBezTo>
                  <a:lnTo>
                    <a:pt x="1" y="5598"/>
                  </a:lnTo>
                  <a:cubicBezTo>
                    <a:pt x="1" y="5652"/>
                    <a:pt x="90" y="5707"/>
                    <a:pt x="159" y="5707"/>
                  </a:cubicBezTo>
                  <a:cubicBezTo>
                    <a:pt x="174" y="5707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627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2903900" y="3078650"/>
              <a:ext cx="118450" cy="80225"/>
            </a:xfrm>
            <a:custGeom>
              <a:avLst/>
              <a:gdLst/>
              <a:ahLst/>
              <a:cxnLst/>
              <a:rect l="l" t="t" r="r" b="b"/>
              <a:pathLst>
                <a:path w="4738" h="3209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729"/>
                    <a:pt x="1" y="2862"/>
                  </a:cubicBezTo>
                  <a:lnTo>
                    <a:pt x="1" y="3096"/>
                  </a:lnTo>
                  <a:cubicBezTo>
                    <a:pt x="1" y="3171"/>
                    <a:pt x="76" y="3208"/>
                    <a:pt x="142" y="3208"/>
                  </a:cubicBezTo>
                  <a:cubicBezTo>
                    <a:pt x="164" y="3208"/>
                    <a:pt x="184" y="3204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2600350" y="3022000"/>
              <a:ext cx="285250" cy="328500"/>
            </a:xfrm>
            <a:custGeom>
              <a:avLst/>
              <a:gdLst/>
              <a:ahLst/>
              <a:cxnLst/>
              <a:rect l="l" t="t" r="r" b="b"/>
              <a:pathLst>
                <a:path w="11410" h="13140" extrusionOk="0">
                  <a:moveTo>
                    <a:pt x="8617" y="320"/>
                  </a:moveTo>
                  <a:cubicBezTo>
                    <a:pt x="9035" y="320"/>
                    <a:pt x="9449" y="449"/>
                    <a:pt x="9808" y="659"/>
                  </a:cubicBezTo>
                  <a:cubicBezTo>
                    <a:pt x="10642" y="1126"/>
                    <a:pt x="11109" y="2093"/>
                    <a:pt x="11109" y="3360"/>
                  </a:cubicBezTo>
                  <a:cubicBezTo>
                    <a:pt x="11109" y="6363"/>
                    <a:pt x="8640" y="10265"/>
                    <a:pt x="5638" y="12000"/>
                  </a:cubicBezTo>
                  <a:cubicBezTo>
                    <a:pt x="4676" y="12553"/>
                    <a:pt x="3739" y="12829"/>
                    <a:pt x="2928" y="12829"/>
                  </a:cubicBezTo>
                  <a:cubicBezTo>
                    <a:pt x="2417" y="12829"/>
                    <a:pt x="1955" y="12719"/>
                    <a:pt x="1569" y="12500"/>
                  </a:cubicBezTo>
                  <a:cubicBezTo>
                    <a:pt x="768" y="12033"/>
                    <a:pt x="301" y="11066"/>
                    <a:pt x="301" y="9798"/>
                  </a:cubicBezTo>
                  <a:cubicBezTo>
                    <a:pt x="301" y="6763"/>
                    <a:pt x="2770" y="2893"/>
                    <a:pt x="5772" y="1159"/>
                  </a:cubicBezTo>
                  <a:cubicBezTo>
                    <a:pt x="6572" y="625"/>
                    <a:pt x="7506" y="358"/>
                    <a:pt x="8474" y="325"/>
                  </a:cubicBezTo>
                  <a:cubicBezTo>
                    <a:pt x="8521" y="322"/>
                    <a:pt x="8569" y="320"/>
                    <a:pt x="8617" y="320"/>
                  </a:cubicBezTo>
                  <a:close/>
                  <a:moveTo>
                    <a:pt x="8469" y="1"/>
                  </a:moveTo>
                  <a:cubicBezTo>
                    <a:pt x="7603" y="1"/>
                    <a:pt x="6616" y="305"/>
                    <a:pt x="5605" y="892"/>
                  </a:cubicBezTo>
                  <a:cubicBezTo>
                    <a:pt x="2503" y="2693"/>
                    <a:pt x="1" y="6663"/>
                    <a:pt x="1" y="9798"/>
                  </a:cubicBezTo>
                  <a:cubicBezTo>
                    <a:pt x="1" y="11166"/>
                    <a:pt x="501" y="12233"/>
                    <a:pt x="1402" y="12767"/>
                  </a:cubicBezTo>
                  <a:cubicBezTo>
                    <a:pt x="1822" y="13007"/>
                    <a:pt x="2296" y="13139"/>
                    <a:pt x="2750" y="13139"/>
                  </a:cubicBezTo>
                  <a:cubicBezTo>
                    <a:pt x="2802" y="13139"/>
                    <a:pt x="2852" y="13137"/>
                    <a:pt x="2903" y="13134"/>
                  </a:cubicBezTo>
                  <a:cubicBezTo>
                    <a:pt x="3937" y="13101"/>
                    <a:pt x="4904" y="12801"/>
                    <a:pt x="5772" y="12267"/>
                  </a:cubicBezTo>
                  <a:cubicBezTo>
                    <a:pt x="8874" y="10466"/>
                    <a:pt x="11409" y="6496"/>
                    <a:pt x="11409" y="3360"/>
                  </a:cubicBezTo>
                  <a:cubicBezTo>
                    <a:pt x="11409" y="1959"/>
                    <a:pt x="10909" y="925"/>
                    <a:pt x="9975" y="392"/>
                  </a:cubicBezTo>
                  <a:cubicBezTo>
                    <a:pt x="9542" y="129"/>
                    <a:pt x="9031" y="1"/>
                    <a:pt x="84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2803850" y="3206200"/>
              <a:ext cx="60900" cy="70675"/>
            </a:xfrm>
            <a:custGeom>
              <a:avLst/>
              <a:gdLst/>
              <a:ahLst/>
              <a:cxnLst/>
              <a:rect l="l" t="t" r="r" b="b"/>
              <a:pathLst>
                <a:path w="2436" h="2827" extrusionOk="0">
                  <a:moveTo>
                    <a:pt x="1827" y="0"/>
                  </a:moveTo>
                  <a:cubicBezTo>
                    <a:pt x="1645" y="0"/>
                    <a:pt x="1432" y="63"/>
                    <a:pt x="1201" y="195"/>
                  </a:cubicBezTo>
                  <a:cubicBezTo>
                    <a:pt x="534" y="596"/>
                    <a:pt x="67" y="1330"/>
                    <a:pt x="0" y="2130"/>
                  </a:cubicBezTo>
                  <a:cubicBezTo>
                    <a:pt x="0" y="2575"/>
                    <a:pt x="237" y="2827"/>
                    <a:pt x="593" y="2827"/>
                  </a:cubicBezTo>
                  <a:cubicBezTo>
                    <a:pt x="771" y="2827"/>
                    <a:pt x="979" y="2764"/>
                    <a:pt x="1201" y="2631"/>
                  </a:cubicBezTo>
                  <a:cubicBezTo>
                    <a:pt x="1901" y="2230"/>
                    <a:pt x="2335" y="1496"/>
                    <a:pt x="2435" y="729"/>
                  </a:cubicBezTo>
                  <a:cubicBezTo>
                    <a:pt x="2435" y="260"/>
                    <a:pt x="2196" y="0"/>
                    <a:pt x="18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2903900" y="2535375"/>
              <a:ext cx="227700" cy="143050"/>
            </a:xfrm>
            <a:custGeom>
              <a:avLst/>
              <a:gdLst/>
              <a:ahLst/>
              <a:cxnLst/>
              <a:rect l="l" t="t" r="r" b="b"/>
              <a:pathLst>
                <a:path w="9108" h="5722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113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62"/>
                    <a:pt x="91" y="5722"/>
                    <a:pt x="160" y="5722"/>
                  </a:cubicBezTo>
                  <a:cubicBezTo>
                    <a:pt x="175" y="5722"/>
                    <a:pt x="189" y="5719"/>
                    <a:pt x="201" y="5713"/>
                  </a:cubicBezTo>
                  <a:lnTo>
                    <a:pt x="8907" y="710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2903900" y="25779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10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2903900" y="2683350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32" y="1"/>
                  </a:moveTo>
                  <a:cubicBezTo>
                    <a:pt x="4611" y="1"/>
                    <a:pt x="4590" y="9"/>
                    <a:pt x="4571" y="28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30"/>
                  </a:cubicBezTo>
                  <a:lnTo>
                    <a:pt x="1" y="3063"/>
                  </a:lnTo>
                  <a:cubicBezTo>
                    <a:pt x="1" y="3146"/>
                    <a:pt x="91" y="3205"/>
                    <a:pt x="160" y="3205"/>
                  </a:cubicBezTo>
                  <a:cubicBezTo>
                    <a:pt x="175" y="3205"/>
                    <a:pt x="189" y="3203"/>
                    <a:pt x="201" y="3197"/>
                  </a:cubicBezTo>
                  <a:lnTo>
                    <a:pt x="4571" y="695"/>
                  </a:lnTo>
                  <a:cubicBezTo>
                    <a:pt x="4671" y="628"/>
                    <a:pt x="4738" y="495"/>
                    <a:pt x="4738" y="361"/>
                  </a:cubicBezTo>
                  <a:lnTo>
                    <a:pt x="4738" y="128"/>
                  </a:lnTo>
                  <a:cubicBezTo>
                    <a:pt x="4738" y="56"/>
                    <a:pt x="4686" y="1"/>
                    <a:pt x="46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1"/>
            <p:cNvSpPr/>
            <p:nvPr/>
          </p:nvSpPr>
          <p:spPr>
            <a:xfrm>
              <a:off x="2600350" y="2626500"/>
              <a:ext cx="285250" cy="328575"/>
            </a:xfrm>
            <a:custGeom>
              <a:avLst/>
              <a:gdLst/>
              <a:ahLst/>
              <a:cxnLst/>
              <a:rect l="l" t="t" r="r" b="b"/>
              <a:pathLst>
                <a:path w="11410" h="13143" extrusionOk="0">
                  <a:moveTo>
                    <a:pt x="8474" y="300"/>
                  </a:moveTo>
                  <a:cubicBezTo>
                    <a:pt x="8941" y="300"/>
                    <a:pt x="9408" y="400"/>
                    <a:pt x="9808" y="634"/>
                  </a:cubicBezTo>
                  <a:cubicBezTo>
                    <a:pt x="10642" y="1101"/>
                    <a:pt x="11109" y="2068"/>
                    <a:pt x="11109" y="3369"/>
                  </a:cubicBezTo>
                  <a:cubicBezTo>
                    <a:pt x="11109" y="6371"/>
                    <a:pt x="8640" y="10241"/>
                    <a:pt x="5605" y="11975"/>
                  </a:cubicBezTo>
                  <a:cubicBezTo>
                    <a:pt x="4671" y="12544"/>
                    <a:pt x="3749" y="12828"/>
                    <a:pt x="2945" y="12828"/>
                  </a:cubicBezTo>
                  <a:cubicBezTo>
                    <a:pt x="2429" y="12828"/>
                    <a:pt x="1960" y="12711"/>
                    <a:pt x="1569" y="12476"/>
                  </a:cubicBezTo>
                  <a:cubicBezTo>
                    <a:pt x="735" y="12009"/>
                    <a:pt x="301" y="11041"/>
                    <a:pt x="301" y="9774"/>
                  </a:cubicBezTo>
                  <a:cubicBezTo>
                    <a:pt x="301" y="6772"/>
                    <a:pt x="2770" y="2902"/>
                    <a:pt x="5772" y="1134"/>
                  </a:cubicBezTo>
                  <a:cubicBezTo>
                    <a:pt x="6572" y="634"/>
                    <a:pt x="7506" y="334"/>
                    <a:pt x="8474" y="300"/>
                  </a:cubicBezTo>
                  <a:close/>
                  <a:moveTo>
                    <a:pt x="8488" y="0"/>
                  </a:moveTo>
                  <a:cubicBezTo>
                    <a:pt x="7618" y="0"/>
                    <a:pt x="6624" y="297"/>
                    <a:pt x="5605" y="867"/>
                  </a:cubicBezTo>
                  <a:cubicBezTo>
                    <a:pt x="2503" y="2702"/>
                    <a:pt x="1" y="6671"/>
                    <a:pt x="1" y="9774"/>
                  </a:cubicBezTo>
                  <a:cubicBezTo>
                    <a:pt x="1" y="11175"/>
                    <a:pt x="501" y="12242"/>
                    <a:pt x="1402" y="12776"/>
                  </a:cubicBezTo>
                  <a:cubicBezTo>
                    <a:pt x="1869" y="13009"/>
                    <a:pt x="2403" y="13143"/>
                    <a:pt x="2903" y="13143"/>
                  </a:cubicBezTo>
                  <a:cubicBezTo>
                    <a:pt x="3937" y="13109"/>
                    <a:pt x="4904" y="12809"/>
                    <a:pt x="5772" y="12276"/>
                  </a:cubicBezTo>
                  <a:cubicBezTo>
                    <a:pt x="8874" y="10441"/>
                    <a:pt x="11409" y="6471"/>
                    <a:pt x="11409" y="3369"/>
                  </a:cubicBezTo>
                  <a:cubicBezTo>
                    <a:pt x="11409" y="1968"/>
                    <a:pt x="10909" y="901"/>
                    <a:pt x="9975" y="367"/>
                  </a:cubicBezTo>
                  <a:cubicBezTo>
                    <a:pt x="9546" y="120"/>
                    <a:pt x="9042" y="0"/>
                    <a:pt x="84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1"/>
            <p:cNvSpPr/>
            <p:nvPr/>
          </p:nvSpPr>
          <p:spPr>
            <a:xfrm>
              <a:off x="2803850" y="2810875"/>
              <a:ext cx="60900" cy="70325"/>
            </a:xfrm>
            <a:custGeom>
              <a:avLst/>
              <a:gdLst/>
              <a:ahLst/>
              <a:cxnLst/>
              <a:rect l="l" t="t" r="r" b="b"/>
              <a:pathLst>
                <a:path w="2436" h="2813" extrusionOk="0">
                  <a:moveTo>
                    <a:pt x="1832" y="1"/>
                  </a:moveTo>
                  <a:cubicBezTo>
                    <a:pt x="1649" y="1"/>
                    <a:pt x="1434" y="64"/>
                    <a:pt x="1201" y="197"/>
                  </a:cubicBezTo>
                  <a:cubicBezTo>
                    <a:pt x="534" y="597"/>
                    <a:pt x="67" y="1298"/>
                    <a:pt x="0" y="2099"/>
                  </a:cubicBezTo>
                  <a:cubicBezTo>
                    <a:pt x="0" y="2568"/>
                    <a:pt x="240" y="2813"/>
                    <a:pt x="599" y="2813"/>
                  </a:cubicBezTo>
                  <a:cubicBezTo>
                    <a:pt x="775" y="2813"/>
                    <a:pt x="981" y="2753"/>
                    <a:pt x="1201" y="2632"/>
                  </a:cubicBezTo>
                  <a:cubicBezTo>
                    <a:pt x="1901" y="2199"/>
                    <a:pt x="2335" y="1498"/>
                    <a:pt x="2435" y="698"/>
                  </a:cubicBezTo>
                  <a:cubicBezTo>
                    <a:pt x="2435" y="253"/>
                    <a:pt x="2198" y="1"/>
                    <a:pt x="1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2788000" y="2088600"/>
              <a:ext cx="116775" cy="131875"/>
            </a:xfrm>
            <a:custGeom>
              <a:avLst/>
              <a:gdLst/>
              <a:ahLst/>
              <a:cxnLst/>
              <a:rect l="l" t="t" r="r" b="b"/>
              <a:pathLst>
                <a:path w="4671" h="5275" extrusionOk="0">
                  <a:moveTo>
                    <a:pt x="34" y="1"/>
                  </a:moveTo>
                  <a:lnTo>
                    <a:pt x="0" y="2236"/>
                  </a:lnTo>
                  <a:lnTo>
                    <a:pt x="0" y="3637"/>
                  </a:lnTo>
                  <a:cubicBezTo>
                    <a:pt x="534" y="4370"/>
                    <a:pt x="1335" y="4904"/>
                    <a:pt x="2235" y="5104"/>
                  </a:cubicBezTo>
                  <a:cubicBezTo>
                    <a:pt x="2649" y="5225"/>
                    <a:pt x="3009" y="5274"/>
                    <a:pt x="3316" y="5274"/>
                  </a:cubicBezTo>
                  <a:cubicBezTo>
                    <a:pt x="4197" y="5274"/>
                    <a:pt x="4637" y="4867"/>
                    <a:pt x="4637" y="4571"/>
                  </a:cubicBezTo>
                  <a:cubicBezTo>
                    <a:pt x="4670" y="4170"/>
                    <a:pt x="3803" y="3336"/>
                    <a:pt x="3236" y="3003"/>
                  </a:cubicBezTo>
                  <a:lnTo>
                    <a:pt x="3236" y="7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2799675" y="2099450"/>
              <a:ext cx="69225" cy="47550"/>
            </a:xfrm>
            <a:custGeom>
              <a:avLst/>
              <a:gdLst/>
              <a:ahLst/>
              <a:cxnLst/>
              <a:rect l="l" t="t" r="r" b="b"/>
              <a:pathLst>
                <a:path w="2769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467"/>
                    <a:pt x="367" y="834"/>
                    <a:pt x="768" y="1101"/>
                  </a:cubicBezTo>
                  <a:cubicBezTo>
                    <a:pt x="1401" y="1468"/>
                    <a:pt x="2068" y="1702"/>
                    <a:pt x="2769" y="1902"/>
                  </a:cubicBezTo>
                  <a:lnTo>
                    <a:pt x="2769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2733800" y="1941000"/>
              <a:ext cx="225175" cy="197325"/>
            </a:xfrm>
            <a:custGeom>
              <a:avLst/>
              <a:gdLst/>
              <a:ahLst/>
              <a:cxnLst/>
              <a:rect l="l" t="t" r="r" b="b"/>
              <a:pathLst>
                <a:path w="9007" h="7893" extrusionOk="0">
                  <a:moveTo>
                    <a:pt x="7906" y="0"/>
                  </a:moveTo>
                  <a:cubicBezTo>
                    <a:pt x="7872" y="0"/>
                    <a:pt x="5271" y="534"/>
                    <a:pt x="5271" y="534"/>
                  </a:cubicBezTo>
                  <a:lnTo>
                    <a:pt x="234" y="2302"/>
                  </a:lnTo>
                  <a:cubicBezTo>
                    <a:pt x="234" y="2302"/>
                    <a:pt x="0" y="4604"/>
                    <a:pt x="334" y="5238"/>
                  </a:cubicBezTo>
                  <a:cubicBezTo>
                    <a:pt x="634" y="5705"/>
                    <a:pt x="1001" y="6105"/>
                    <a:pt x="1468" y="6405"/>
                  </a:cubicBezTo>
                  <a:lnTo>
                    <a:pt x="2202" y="5905"/>
                  </a:lnTo>
                  <a:cubicBezTo>
                    <a:pt x="2402" y="6038"/>
                    <a:pt x="2569" y="6238"/>
                    <a:pt x="2702" y="6472"/>
                  </a:cubicBezTo>
                  <a:cubicBezTo>
                    <a:pt x="2969" y="6872"/>
                    <a:pt x="3369" y="7206"/>
                    <a:pt x="3836" y="7339"/>
                  </a:cubicBezTo>
                  <a:cubicBezTo>
                    <a:pt x="4703" y="7606"/>
                    <a:pt x="5571" y="7773"/>
                    <a:pt x="6471" y="7873"/>
                  </a:cubicBezTo>
                  <a:cubicBezTo>
                    <a:pt x="6582" y="7886"/>
                    <a:pt x="6687" y="7893"/>
                    <a:pt x="6786" y="7893"/>
                  </a:cubicBezTo>
                  <a:cubicBezTo>
                    <a:pt x="7671" y="7893"/>
                    <a:pt x="8106" y="7362"/>
                    <a:pt x="8406" y="6372"/>
                  </a:cubicBezTo>
                  <a:cubicBezTo>
                    <a:pt x="8606" y="5371"/>
                    <a:pt x="8673" y="4337"/>
                    <a:pt x="8606" y="3336"/>
                  </a:cubicBezTo>
                  <a:cubicBezTo>
                    <a:pt x="8606" y="3336"/>
                    <a:pt x="8873" y="1802"/>
                    <a:pt x="8940" y="1668"/>
                  </a:cubicBezTo>
                  <a:cubicBezTo>
                    <a:pt x="9007" y="1535"/>
                    <a:pt x="8673" y="934"/>
                    <a:pt x="8540" y="601"/>
                  </a:cubicBezTo>
                  <a:cubicBezTo>
                    <a:pt x="8406" y="334"/>
                    <a:pt x="8173" y="134"/>
                    <a:pt x="79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1"/>
            <p:cNvSpPr/>
            <p:nvPr/>
          </p:nvSpPr>
          <p:spPr>
            <a:xfrm>
              <a:off x="2862225" y="2036075"/>
              <a:ext cx="16700" cy="14400"/>
            </a:xfrm>
            <a:custGeom>
              <a:avLst/>
              <a:gdLst/>
              <a:ahLst/>
              <a:cxnLst/>
              <a:rect l="l" t="t" r="r" b="b"/>
              <a:pathLst>
                <a:path w="668" h="576" extrusionOk="0">
                  <a:moveTo>
                    <a:pt x="400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2"/>
                    <a:pt x="667" y="300"/>
                  </a:cubicBezTo>
                  <a:cubicBezTo>
                    <a:pt x="667" y="134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1"/>
            <p:cNvSpPr/>
            <p:nvPr/>
          </p:nvSpPr>
          <p:spPr>
            <a:xfrm>
              <a:off x="2920600" y="2031075"/>
              <a:ext cx="16700" cy="14375"/>
            </a:xfrm>
            <a:custGeom>
              <a:avLst/>
              <a:gdLst/>
              <a:ahLst/>
              <a:cxnLst/>
              <a:rect l="l" t="t" r="r" b="b"/>
              <a:pathLst>
                <a:path w="668" h="575" extrusionOk="0">
                  <a:moveTo>
                    <a:pt x="367" y="0"/>
                  </a:moveTo>
                  <a:cubicBezTo>
                    <a:pt x="134" y="0"/>
                    <a:pt x="0" y="300"/>
                    <a:pt x="167" y="500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1"/>
                    <a:pt x="667" y="300"/>
                  </a:cubicBezTo>
                  <a:cubicBezTo>
                    <a:pt x="667" y="133"/>
                    <a:pt x="534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2923925" y="2005400"/>
              <a:ext cx="20875" cy="12350"/>
            </a:xfrm>
            <a:custGeom>
              <a:avLst/>
              <a:gdLst/>
              <a:ahLst/>
              <a:cxnLst/>
              <a:rect l="l" t="t" r="r" b="b"/>
              <a:pathLst>
                <a:path w="835" h="494" extrusionOk="0">
                  <a:moveTo>
                    <a:pt x="380" y="1"/>
                  </a:moveTo>
                  <a:cubicBezTo>
                    <a:pt x="235" y="1"/>
                    <a:pt x="99" y="69"/>
                    <a:pt x="1" y="193"/>
                  </a:cubicBezTo>
                  <a:lnTo>
                    <a:pt x="701" y="493"/>
                  </a:lnTo>
                  <a:cubicBezTo>
                    <a:pt x="701" y="493"/>
                    <a:pt x="834" y="160"/>
                    <a:pt x="534" y="26"/>
                  </a:cubicBezTo>
                  <a:cubicBezTo>
                    <a:pt x="483" y="9"/>
                    <a:pt x="431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2901400" y="2034400"/>
              <a:ext cx="28400" cy="45050"/>
            </a:xfrm>
            <a:custGeom>
              <a:avLst/>
              <a:gdLst/>
              <a:ahLst/>
              <a:cxnLst/>
              <a:rect l="l" t="t" r="r" b="b"/>
              <a:pathLst>
                <a:path w="1136" h="1802" extrusionOk="0">
                  <a:moveTo>
                    <a:pt x="1" y="0"/>
                  </a:moveTo>
                  <a:lnTo>
                    <a:pt x="234" y="1802"/>
                  </a:lnTo>
                  <a:lnTo>
                    <a:pt x="113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2873050" y="208860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cubicBezTo>
                    <a:pt x="64" y="559"/>
                    <a:pt x="355" y="779"/>
                    <a:pt x="675" y="779"/>
                  </a:cubicBezTo>
                  <a:cubicBezTo>
                    <a:pt x="717" y="779"/>
                    <a:pt x="759" y="776"/>
                    <a:pt x="801" y="768"/>
                  </a:cubicBezTo>
                  <a:cubicBezTo>
                    <a:pt x="835" y="768"/>
                    <a:pt x="835" y="768"/>
                    <a:pt x="868" y="735"/>
                  </a:cubicBezTo>
                  <a:cubicBezTo>
                    <a:pt x="1068" y="668"/>
                    <a:pt x="1202" y="468"/>
                    <a:pt x="1202" y="2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87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1"/>
            <p:cNvSpPr/>
            <p:nvPr/>
          </p:nvSpPr>
          <p:spPr>
            <a:xfrm>
              <a:off x="2903900" y="2155325"/>
              <a:ext cx="95950" cy="89250"/>
            </a:xfrm>
            <a:custGeom>
              <a:avLst/>
              <a:gdLst/>
              <a:ahLst/>
              <a:cxnLst/>
              <a:rect l="l" t="t" r="r" b="b"/>
              <a:pathLst>
                <a:path w="3838" h="3570" extrusionOk="0">
                  <a:moveTo>
                    <a:pt x="554" y="0"/>
                  </a:moveTo>
                  <a:cubicBezTo>
                    <a:pt x="370" y="0"/>
                    <a:pt x="186" y="11"/>
                    <a:pt x="1" y="34"/>
                  </a:cubicBezTo>
                  <a:lnTo>
                    <a:pt x="2102" y="3569"/>
                  </a:lnTo>
                  <a:cubicBezTo>
                    <a:pt x="2703" y="2869"/>
                    <a:pt x="3303" y="2168"/>
                    <a:pt x="3837" y="1435"/>
                  </a:cubicBezTo>
                  <a:cubicBezTo>
                    <a:pt x="3604" y="1201"/>
                    <a:pt x="3370" y="1001"/>
                    <a:pt x="3103" y="801"/>
                  </a:cubicBezTo>
                  <a:cubicBezTo>
                    <a:pt x="2354" y="273"/>
                    <a:pt x="1466" y="0"/>
                    <a:pt x="55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1"/>
            <p:cNvSpPr/>
            <p:nvPr/>
          </p:nvSpPr>
          <p:spPr>
            <a:xfrm>
              <a:off x="2873900" y="2093625"/>
              <a:ext cx="19200" cy="14475"/>
            </a:xfrm>
            <a:custGeom>
              <a:avLst/>
              <a:gdLst/>
              <a:ahLst/>
              <a:cxnLst/>
              <a:rect l="l" t="t" r="r" b="b"/>
              <a:pathLst>
                <a:path w="768" h="579" extrusionOk="0">
                  <a:moveTo>
                    <a:pt x="196" y="1"/>
                  </a:moveTo>
                  <a:cubicBezTo>
                    <a:pt x="130" y="1"/>
                    <a:pt x="63" y="12"/>
                    <a:pt x="0" y="33"/>
                  </a:cubicBezTo>
                  <a:cubicBezTo>
                    <a:pt x="30" y="358"/>
                    <a:pt x="321" y="578"/>
                    <a:pt x="641" y="578"/>
                  </a:cubicBezTo>
                  <a:cubicBezTo>
                    <a:pt x="683" y="578"/>
                    <a:pt x="725" y="575"/>
                    <a:pt x="767" y="567"/>
                  </a:cubicBezTo>
                  <a:cubicBezTo>
                    <a:pt x="734" y="400"/>
                    <a:pt x="667" y="267"/>
                    <a:pt x="567" y="167"/>
                  </a:cubicBezTo>
                  <a:cubicBezTo>
                    <a:pt x="476" y="53"/>
                    <a:pt x="338" y="1"/>
                    <a:pt x="19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2714600" y="1872525"/>
              <a:ext cx="267725" cy="271975"/>
            </a:xfrm>
            <a:custGeom>
              <a:avLst/>
              <a:gdLst/>
              <a:ahLst/>
              <a:cxnLst/>
              <a:rect l="l" t="t" r="r" b="b"/>
              <a:pathLst>
                <a:path w="10709" h="10879" extrusionOk="0">
                  <a:moveTo>
                    <a:pt x="8825" y="1"/>
                  </a:moveTo>
                  <a:cubicBezTo>
                    <a:pt x="7844" y="1"/>
                    <a:pt x="6839" y="838"/>
                    <a:pt x="6839" y="838"/>
                  </a:cubicBezTo>
                  <a:cubicBezTo>
                    <a:pt x="6839" y="838"/>
                    <a:pt x="5960" y="556"/>
                    <a:pt x="4961" y="556"/>
                  </a:cubicBezTo>
                  <a:cubicBezTo>
                    <a:pt x="4242" y="556"/>
                    <a:pt x="3461" y="702"/>
                    <a:pt x="2903" y="1205"/>
                  </a:cubicBezTo>
                  <a:cubicBezTo>
                    <a:pt x="1569" y="2439"/>
                    <a:pt x="1535" y="3340"/>
                    <a:pt x="1535" y="3340"/>
                  </a:cubicBezTo>
                  <a:cubicBezTo>
                    <a:pt x="601" y="3673"/>
                    <a:pt x="1" y="4607"/>
                    <a:pt x="134" y="5608"/>
                  </a:cubicBezTo>
                  <a:cubicBezTo>
                    <a:pt x="268" y="7409"/>
                    <a:pt x="1502" y="8710"/>
                    <a:pt x="1969" y="9378"/>
                  </a:cubicBezTo>
                  <a:cubicBezTo>
                    <a:pt x="2436" y="10078"/>
                    <a:pt x="2936" y="10879"/>
                    <a:pt x="2936" y="10879"/>
                  </a:cubicBezTo>
                  <a:lnTo>
                    <a:pt x="2970" y="8644"/>
                  </a:lnTo>
                  <a:lnTo>
                    <a:pt x="2970" y="8644"/>
                  </a:lnTo>
                  <a:cubicBezTo>
                    <a:pt x="2970" y="8644"/>
                    <a:pt x="2793" y="8768"/>
                    <a:pt x="2521" y="8768"/>
                  </a:cubicBezTo>
                  <a:cubicBezTo>
                    <a:pt x="2305" y="8768"/>
                    <a:pt x="2030" y="8690"/>
                    <a:pt x="1735" y="8410"/>
                  </a:cubicBezTo>
                  <a:cubicBezTo>
                    <a:pt x="1035" y="7743"/>
                    <a:pt x="1002" y="6742"/>
                    <a:pt x="1569" y="6275"/>
                  </a:cubicBezTo>
                  <a:cubicBezTo>
                    <a:pt x="1741" y="6137"/>
                    <a:pt x="1949" y="6071"/>
                    <a:pt x="2160" y="6071"/>
                  </a:cubicBezTo>
                  <a:cubicBezTo>
                    <a:pt x="2358" y="6071"/>
                    <a:pt x="2559" y="6129"/>
                    <a:pt x="2736" y="6242"/>
                  </a:cubicBezTo>
                  <a:cubicBezTo>
                    <a:pt x="2836" y="6342"/>
                    <a:pt x="2903" y="6475"/>
                    <a:pt x="2903" y="6609"/>
                  </a:cubicBezTo>
                  <a:lnTo>
                    <a:pt x="2970" y="7776"/>
                  </a:lnTo>
                  <a:cubicBezTo>
                    <a:pt x="3470" y="7710"/>
                    <a:pt x="3770" y="7276"/>
                    <a:pt x="3670" y="6809"/>
                  </a:cubicBezTo>
                  <a:cubicBezTo>
                    <a:pt x="3670" y="6809"/>
                    <a:pt x="7640" y="6442"/>
                    <a:pt x="8574" y="3206"/>
                  </a:cubicBezTo>
                  <a:cubicBezTo>
                    <a:pt x="8574" y="3206"/>
                    <a:pt x="9408" y="4074"/>
                    <a:pt x="9408" y="6075"/>
                  </a:cubicBezTo>
                  <a:cubicBezTo>
                    <a:pt x="10075" y="5642"/>
                    <a:pt x="10342" y="4774"/>
                    <a:pt x="10008" y="4040"/>
                  </a:cubicBezTo>
                  <a:cubicBezTo>
                    <a:pt x="10342" y="3907"/>
                    <a:pt x="10542" y="3507"/>
                    <a:pt x="10475" y="3140"/>
                  </a:cubicBezTo>
                  <a:cubicBezTo>
                    <a:pt x="10408" y="2773"/>
                    <a:pt x="10141" y="2473"/>
                    <a:pt x="9808" y="2406"/>
                  </a:cubicBezTo>
                  <a:cubicBezTo>
                    <a:pt x="9808" y="2406"/>
                    <a:pt x="10709" y="938"/>
                    <a:pt x="9574" y="204"/>
                  </a:cubicBezTo>
                  <a:cubicBezTo>
                    <a:pt x="9339" y="59"/>
                    <a:pt x="9083" y="1"/>
                    <a:pt x="88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1"/>
            <p:cNvSpPr/>
            <p:nvPr/>
          </p:nvSpPr>
          <p:spPr>
            <a:xfrm>
              <a:off x="2669800" y="2289425"/>
              <a:ext cx="378175" cy="248850"/>
            </a:xfrm>
            <a:custGeom>
              <a:avLst/>
              <a:gdLst/>
              <a:ahLst/>
              <a:cxnLst/>
              <a:rect l="l" t="t" r="r" b="b"/>
              <a:pathLst>
                <a:path w="15127" h="9954" extrusionOk="0">
                  <a:moveTo>
                    <a:pt x="14918" y="1"/>
                  </a:moveTo>
                  <a:cubicBezTo>
                    <a:pt x="14878" y="1"/>
                    <a:pt x="14838" y="13"/>
                    <a:pt x="14802" y="40"/>
                  </a:cubicBezTo>
                  <a:lnTo>
                    <a:pt x="325" y="8379"/>
                  </a:lnTo>
                  <a:cubicBezTo>
                    <a:pt x="125" y="8479"/>
                    <a:pt x="25" y="8680"/>
                    <a:pt x="25" y="8913"/>
                  </a:cubicBezTo>
                  <a:lnTo>
                    <a:pt x="25" y="9747"/>
                  </a:lnTo>
                  <a:cubicBezTo>
                    <a:pt x="1" y="9868"/>
                    <a:pt x="99" y="9954"/>
                    <a:pt x="206" y="9954"/>
                  </a:cubicBezTo>
                  <a:cubicBezTo>
                    <a:pt x="247" y="9954"/>
                    <a:pt x="288" y="9941"/>
                    <a:pt x="325" y="9914"/>
                  </a:cubicBezTo>
                  <a:lnTo>
                    <a:pt x="14802" y="1575"/>
                  </a:lnTo>
                  <a:cubicBezTo>
                    <a:pt x="15002" y="1474"/>
                    <a:pt x="15102" y="1274"/>
                    <a:pt x="15102" y="1041"/>
                  </a:cubicBezTo>
                  <a:lnTo>
                    <a:pt x="15102" y="240"/>
                  </a:lnTo>
                  <a:cubicBezTo>
                    <a:pt x="15127" y="94"/>
                    <a:pt x="15026" y="1"/>
                    <a:pt x="149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1"/>
            <p:cNvSpPr/>
            <p:nvPr/>
          </p:nvSpPr>
          <p:spPr>
            <a:xfrm>
              <a:off x="2757150" y="2395625"/>
              <a:ext cx="203500" cy="133550"/>
            </a:xfrm>
            <a:custGeom>
              <a:avLst/>
              <a:gdLst/>
              <a:ahLst/>
              <a:cxnLst/>
              <a:rect l="l" t="t" r="r" b="b"/>
              <a:pathLst>
                <a:path w="8140" h="5342" extrusionOk="0">
                  <a:moveTo>
                    <a:pt x="8036" y="1"/>
                  </a:moveTo>
                  <a:cubicBezTo>
                    <a:pt x="8014" y="1"/>
                    <a:pt x="7992" y="9"/>
                    <a:pt x="7972" y="28"/>
                  </a:cubicBezTo>
                  <a:lnTo>
                    <a:pt x="167" y="4498"/>
                  </a:lnTo>
                  <a:cubicBezTo>
                    <a:pt x="67" y="4565"/>
                    <a:pt x="0" y="4665"/>
                    <a:pt x="0" y="4765"/>
                  </a:cubicBezTo>
                  <a:lnTo>
                    <a:pt x="0" y="5232"/>
                  </a:lnTo>
                  <a:cubicBezTo>
                    <a:pt x="0" y="5287"/>
                    <a:pt x="67" y="5341"/>
                    <a:pt x="128" y="5341"/>
                  </a:cubicBezTo>
                  <a:cubicBezTo>
                    <a:pt x="141" y="5341"/>
                    <a:pt x="155" y="5338"/>
                    <a:pt x="167" y="5332"/>
                  </a:cubicBezTo>
                  <a:lnTo>
                    <a:pt x="7972" y="829"/>
                  </a:lnTo>
                  <a:cubicBezTo>
                    <a:pt x="8073" y="762"/>
                    <a:pt x="8139" y="662"/>
                    <a:pt x="8139" y="562"/>
                  </a:cubicBezTo>
                  <a:lnTo>
                    <a:pt x="8139" y="95"/>
                  </a:lnTo>
                  <a:cubicBezTo>
                    <a:pt x="8139" y="48"/>
                    <a:pt x="8089" y="1"/>
                    <a:pt x="80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1"/>
            <p:cNvSpPr/>
            <p:nvPr/>
          </p:nvSpPr>
          <p:spPr>
            <a:xfrm>
              <a:off x="2943100" y="2081500"/>
              <a:ext cx="148475" cy="170975"/>
            </a:xfrm>
            <a:custGeom>
              <a:avLst/>
              <a:gdLst/>
              <a:ahLst/>
              <a:cxnLst/>
              <a:rect l="l" t="t" r="r" b="b"/>
              <a:pathLst>
                <a:path w="5939" h="6839" extrusionOk="0">
                  <a:moveTo>
                    <a:pt x="4444" y="0"/>
                  </a:moveTo>
                  <a:cubicBezTo>
                    <a:pt x="4009" y="0"/>
                    <a:pt x="3505" y="145"/>
                    <a:pt x="2970" y="451"/>
                  </a:cubicBezTo>
                  <a:cubicBezTo>
                    <a:pt x="1335" y="1385"/>
                    <a:pt x="1" y="3487"/>
                    <a:pt x="1" y="5121"/>
                  </a:cubicBezTo>
                  <a:cubicBezTo>
                    <a:pt x="1" y="6222"/>
                    <a:pt x="606" y="6839"/>
                    <a:pt x="1500" y="6839"/>
                  </a:cubicBezTo>
                  <a:cubicBezTo>
                    <a:pt x="1934" y="6839"/>
                    <a:pt x="2436" y="6694"/>
                    <a:pt x="2970" y="6389"/>
                  </a:cubicBezTo>
                  <a:cubicBezTo>
                    <a:pt x="4604" y="5422"/>
                    <a:pt x="5938" y="3320"/>
                    <a:pt x="5938" y="1686"/>
                  </a:cubicBezTo>
                  <a:cubicBezTo>
                    <a:pt x="5938" y="609"/>
                    <a:pt x="5335" y="0"/>
                    <a:pt x="44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1"/>
            <p:cNvSpPr/>
            <p:nvPr/>
          </p:nvSpPr>
          <p:spPr>
            <a:xfrm>
              <a:off x="2978125" y="2105500"/>
              <a:ext cx="85100" cy="114675"/>
            </a:xfrm>
            <a:custGeom>
              <a:avLst/>
              <a:gdLst/>
              <a:ahLst/>
              <a:cxnLst/>
              <a:rect l="l" t="t" r="r" b="b"/>
              <a:pathLst>
                <a:path w="3404" h="4587" extrusionOk="0">
                  <a:moveTo>
                    <a:pt x="2803" y="367"/>
                  </a:moveTo>
                  <a:cubicBezTo>
                    <a:pt x="2836" y="367"/>
                    <a:pt x="2869" y="375"/>
                    <a:pt x="2903" y="392"/>
                  </a:cubicBezTo>
                  <a:cubicBezTo>
                    <a:pt x="2970" y="425"/>
                    <a:pt x="3003" y="459"/>
                    <a:pt x="3036" y="526"/>
                  </a:cubicBezTo>
                  <a:cubicBezTo>
                    <a:pt x="3070" y="592"/>
                    <a:pt x="3103" y="692"/>
                    <a:pt x="3103" y="792"/>
                  </a:cubicBezTo>
                  <a:lnTo>
                    <a:pt x="3103" y="1493"/>
                  </a:lnTo>
                  <a:lnTo>
                    <a:pt x="3103" y="2193"/>
                  </a:lnTo>
                  <a:cubicBezTo>
                    <a:pt x="3070" y="2293"/>
                    <a:pt x="3070" y="2427"/>
                    <a:pt x="3036" y="2527"/>
                  </a:cubicBezTo>
                  <a:cubicBezTo>
                    <a:pt x="3003" y="2627"/>
                    <a:pt x="2970" y="2727"/>
                    <a:pt x="2903" y="2794"/>
                  </a:cubicBezTo>
                  <a:cubicBezTo>
                    <a:pt x="2836" y="2894"/>
                    <a:pt x="2769" y="2961"/>
                    <a:pt x="2703" y="3061"/>
                  </a:cubicBezTo>
                  <a:cubicBezTo>
                    <a:pt x="2603" y="3127"/>
                    <a:pt x="2503" y="3227"/>
                    <a:pt x="2402" y="3294"/>
                  </a:cubicBezTo>
                  <a:cubicBezTo>
                    <a:pt x="2202" y="3394"/>
                    <a:pt x="2169" y="3428"/>
                    <a:pt x="1702" y="3694"/>
                  </a:cubicBezTo>
                  <a:cubicBezTo>
                    <a:pt x="1235" y="3995"/>
                    <a:pt x="1168" y="3995"/>
                    <a:pt x="1001" y="4095"/>
                  </a:cubicBezTo>
                  <a:cubicBezTo>
                    <a:pt x="901" y="4161"/>
                    <a:pt x="801" y="4195"/>
                    <a:pt x="701" y="4228"/>
                  </a:cubicBezTo>
                  <a:lnTo>
                    <a:pt x="501" y="4228"/>
                  </a:lnTo>
                  <a:cubicBezTo>
                    <a:pt x="434" y="4195"/>
                    <a:pt x="368" y="4161"/>
                    <a:pt x="368" y="4095"/>
                  </a:cubicBezTo>
                  <a:cubicBezTo>
                    <a:pt x="334" y="3995"/>
                    <a:pt x="301" y="3895"/>
                    <a:pt x="301" y="3828"/>
                  </a:cubicBezTo>
                  <a:lnTo>
                    <a:pt x="301" y="3127"/>
                  </a:lnTo>
                  <a:lnTo>
                    <a:pt x="301" y="2427"/>
                  </a:lnTo>
                  <a:cubicBezTo>
                    <a:pt x="301" y="2293"/>
                    <a:pt x="334" y="2193"/>
                    <a:pt x="368" y="2093"/>
                  </a:cubicBezTo>
                  <a:cubicBezTo>
                    <a:pt x="401" y="1993"/>
                    <a:pt x="434" y="1893"/>
                    <a:pt x="501" y="1793"/>
                  </a:cubicBezTo>
                  <a:cubicBezTo>
                    <a:pt x="534" y="1726"/>
                    <a:pt x="601" y="1626"/>
                    <a:pt x="701" y="1560"/>
                  </a:cubicBezTo>
                  <a:cubicBezTo>
                    <a:pt x="768" y="1460"/>
                    <a:pt x="901" y="1393"/>
                    <a:pt x="1001" y="1326"/>
                  </a:cubicBezTo>
                  <a:cubicBezTo>
                    <a:pt x="1168" y="1193"/>
                    <a:pt x="1235" y="1159"/>
                    <a:pt x="1702" y="892"/>
                  </a:cubicBezTo>
                  <a:lnTo>
                    <a:pt x="1702" y="926"/>
                  </a:lnTo>
                  <a:cubicBezTo>
                    <a:pt x="2169" y="659"/>
                    <a:pt x="2202" y="626"/>
                    <a:pt x="2402" y="526"/>
                  </a:cubicBezTo>
                  <a:cubicBezTo>
                    <a:pt x="2469" y="459"/>
                    <a:pt x="2603" y="425"/>
                    <a:pt x="2703" y="392"/>
                  </a:cubicBezTo>
                  <a:cubicBezTo>
                    <a:pt x="2736" y="375"/>
                    <a:pt x="2769" y="367"/>
                    <a:pt x="2803" y="367"/>
                  </a:cubicBezTo>
                  <a:close/>
                  <a:moveTo>
                    <a:pt x="2970" y="0"/>
                  </a:moveTo>
                  <a:cubicBezTo>
                    <a:pt x="2911" y="0"/>
                    <a:pt x="2853" y="8"/>
                    <a:pt x="2803" y="25"/>
                  </a:cubicBezTo>
                  <a:cubicBezTo>
                    <a:pt x="2669" y="59"/>
                    <a:pt x="2536" y="125"/>
                    <a:pt x="2402" y="192"/>
                  </a:cubicBezTo>
                  <a:cubicBezTo>
                    <a:pt x="2202" y="292"/>
                    <a:pt x="2169" y="325"/>
                    <a:pt x="1702" y="626"/>
                  </a:cubicBezTo>
                  <a:lnTo>
                    <a:pt x="1702" y="592"/>
                  </a:lnTo>
                  <a:cubicBezTo>
                    <a:pt x="1235" y="859"/>
                    <a:pt x="1168" y="892"/>
                    <a:pt x="1001" y="1026"/>
                  </a:cubicBezTo>
                  <a:cubicBezTo>
                    <a:pt x="835" y="1093"/>
                    <a:pt x="701" y="1226"/>
                    <a:pt x="568" y="1326"/>
                  </a:cubicBezTo>
                  <a:cubicBezTo>
                    <a:pt x="468" y="1460"/>
                    <a:pt x="368" y="1560"/>
                    <a:pt x="268" y="1693"/>
                  </a:cubicBezTo>
                  <a:cubicBezTo>
                    <a:pt x="201" y="1826"/>
                    <a:pt x="134" y="1960"/>
                    <a:pt x="67" y="2127"/>
                  </a:cubicBezTo>
                  <a:cubicBezTo>
                    <a:pt x="34" y="2260"/>
                    <a:pt x="1" y="2427"/>
                    <a:pt x="1" y="2594"/>
                  </a:cubicBezTo>
                  <a:lnTo>
                    <a:pt x="1" y="3294"/>
                  </a:lnTo>
                  <a:lnTo>
                    <a:pt x="1" y="3995"/>
                  </a:lnTo>
                  <a:cubicBezTo>
                    <a:pt x="1" y="4128"/>
                    <a:pt x="34" y="4262"/>
                    <a:pt x="67" y="4362"/>
                  </a:cubicBezTo>
                  <a:cubicBezTo>
                    <a:pt x="101" y="4462"/>
                    <a:pt x="168" y="4528"/>
                    <a:pt x="268" y="4562"/>
                  </a:cubicBezTo>
                  <a:cubicBezTo>
                    <a:pt x="318" y="4578"/>
                    <a:pt x="368" y="4587"/>
                    <a:pt x="418" y="4587"/>
                  </a:cubicBezTo>
                  <a:cubicBezTo>
                    <a:pt x="468" y="4587"/>
                    <a:pt x="518" y="4578"/>
                    <a:pt x="568" y="4562"/>
                  </a:cubicBezTo>
                  <a:cubicBezTo>
                    <a:pt x="735" y="4528"/>
                    <a:pt x="868" y="4495"/>
                    <a:pt x="1001" y="4428"/>
                  </a:cubicBezTo>
                  <a:cubicBezTo>
                    <a:pt x="1168" y="4328"/>
                    <a:pt x="1235" y="4295"/>
                    <a:pt x="1702" y="3995"/>
                  </a:cubicBezTo>
                  <a:cubicBezTo>
                    <a:pt x="2169" y="3694"/>
                    <a:pt x="2202" y="3694"/>
                    <a:pt x="2402" y="3594"/>
                  </a:cubicBezTo>
                  <a:cubicBezTo>
                    <a:pt x="2536" y="3494"/>
                    <a:pt x="2703" y="3394"/>
                    <a:pt x="2803" y="3261"/>
                  </a:cubicBezTo>
                  <a:cubicBezTo>
                    <a:pt x="2936" y="3161"/>
                    <a:pt x="3036" y="3027"/>
                    <a:pt x="3136" y="2894"/>
                  </a:cubicBezTo>
                  <a:cubicBezTo>
                    <a:pt x="3203" y="2760"/>
                    <a:pt x="3270" y="2627"/>
                    <a:pt x="3303" y="2460"/>
                  </a:cubicBezTo>
                  <a:cubicBezTo>
                    <a:pt x="3370" y="2327"/>
                    <a:pt x="3403" y="2160"/>
                    <a:pt x="3403" y="1993"/>
                  </a:cubicBezTo>
                  <a:lnTo>
                    <a:pt x="3403" y="1293"/>
                  </a:lnTo>
                  <a:lnTo>
                    <a:pt x="3403" y="592"/>
                  </a:lnTo>
                  <a:cubicBezTo>
                    <a:pt x="3403" y="459"/>
                    <a:pt x="3370" y="359"/>
                    <a:pt x="3303" y="225"/>
                  </a:cubicBezTo>
                  <a:cubicBezTo>
                    <a:pt x="3270" y="159"/>
                    <a:pt x="3203" y="59"/>
                    <a:pt x="3136" y="25"/>
                  </a:cubicBezTo>
                  <a:cubicBezTo>
                    <a:pt x="3086" y="8"/>
                    <a:pt x="3028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1"/>
            <p:cNvSpPr/>
            <p:nvPr/>
          </p:nvSpPr>
          <p:spPr>
            <a:xfrm>
              <a:off x="2998150" y="2137950"/>
              <a:ext cx="44225" cy="50600"/>
            </a:xfrm>
            <a:custGeom>
              <a:avLst/>
              <a:gdLst/>
              <a:ahLst/>
              <a:cxnLst/>
              <a:rect l="l" t="t" r="r" b="b"/>
              <a:pathLst>
                <a:path w="1769" h="2024" extrusionOk="0">
                  <a:moveTo>
                    <a:pt x="1170" y="349"/>
                  </a:moveTo>
                  <a:cubicBezTo>
                    <a:pt x="1344" y="349"/>
                    <a:pt x="1468" y="468"/>
                    <a:pt x="1468" y="695"/>
                  </a:cubicBezTo>
                  <a:cubicBezTo>
                    <a:pt x="1435" y="1062"/>
                    <a:pt x="1201" y="1396"/>
                    <a:pt x="901" y="1596"/>
                  </a:cubicBezTo>
                  <a:cubicBezTo>
                    <a:pt x="795" y="1649"/>
                    <a:pt x="698" y="1675"/>
                    <a:pt x="617" y="1675"/>
                  </a:cubicBezTo>
                  <a:cubicBezTo>
                    <a:pt x="442" y="1675"/>
                    <a:pt x="334" y="1556"/>
                    <a:pt x="334" y="1329"/>
                  </a:cubicBezTo>
                  <a:cubicBezTo>
                    <a:pt x="367" y="962"/>
                    <a:pt x="567" y="629"/>
                    <a:pt x="901" y="428"/>
                  </a:cubicBezTo>
                  <a:cubicBezTo>
                    <a:pt x="997" y="375"/>
                    <a:pt x="1089" y="349"/>
                    <a:pt x="1170" y="349"/>
                  </a:cubicBezTo>
                  <a:close/>
                  <a:moveTo>
                    <a:pt x="1322" y="1"/>
                  </a:moveTo>
                  <a:cubicBezTo>
                    <a:pt x="1196" y="1"/>
                    <a:pt x="1052" y="42"/>
                    <a:pt x="901" y="128"/>
                  </a:cubicBezTo>
                  <a:cubicBezTo>
                    <a:pt x="401" y="428"/>
                    <a:pt x="67" y="962"/>
                    <a:pt x="0" y="1529"/>
                  </a:cubicBezTo>
                  <a:cubicBezTo>
                    <a:pt x="0" y="1845"/>
                    <a:pt x="183" y="2023"/>
                    <a:pt x="457" y="2023"/>
                  </a:cubicBezTo>
                  <a:cubicBezTo>
                    <a:pt x="587" y="2023"/>
                    <a:pt x="739" y="1983"/>
                    <a:pt x="901" y="1896"/>
                  </a:cubicBezTo>
                  <a:cubicBezTo>
                    <a:pt x="1401" y="1596"/>
                    <a:pt x="1702" y="1096"/>
                    <a:pt x="1768" y="495"/>
                  </a:cubicBezTo>
                  <a:cubicBezTo>
                    <a:pt x="1768" y="179"/>
                    <a:pt x="1585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1"/>
            <p:cNvSpPr/>
            <p:nvPr/>
          </p:nvSpPr>
          <p:spPr>
            <a:xfrm>
              <a:off x="3038175" y="2121125"/>
              <a:ext cx="10025" cy="12375"/>
            </a:xfrm>
            <a:custGeom>
              <a:avLst/>
              <a:gdLst/>
              <a:ahLst/>
              <a:cxnLst/>
              <a:rect l="l" t="t" r="r" b="b"/>
              <a:pathLst>
                <a:path w="401" h="495" extrusionOk="0">
                  <a:moveTo>
                    <a:pt x="312" y="1"/>
                  </a:moveTo>
                  <a:cubicBezTo>
                    <a:pt x="282" y="1"/>
                    <a:pt x="245" y="12"/>
                    <a:pt x="201" y="34"/>
                  </a:cubicBezTo>
                  <a:cubicBezTo>
                    <a:pt x="101" y="101"/>
                    <a:pt x="0" y="234"/>
                    <a:pt x="0" y="368"/>
                  </a:cubicBezTo>
                  <a:cubicBezTo>
                    <a:pt x="0" y="440"/>
                    <a:pt x="52" y="494"/>
                    <a:pt x="119" y="494"/>
                  </a:cubicBezTo>
                  <a:cubicBezTo>
                    <a:pt x="145" y="494"/>
                    <a:pt x="173" y="486"/>
                    <a:pt x="201" y="468"/>
                  </a:cubicBezTo>
                  <a:cubicBezTo>
                    <a:pt x="334" y="368"/>
                    <a:pt x="401" y="267"/>
                    <a:pt x="401" y="134"/>
                  </a:cubicBezTo>
                  <a:cubicBezTo>
                    <a:pt x="401" y="45"/>
                    <a:pt x="371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1"/>
            <p:cNvSpPr/>
            <p:nvPr/>
          </p:nvSpPr>
          <p:spPr>
            <a:xfrm>
              <a:off x="2683750" y="2189500"/>
              <a:ext cx="99275" cy="181825"/>
            </a:xfrm>
            <a:custGeom>
              <a:avLst/>
              <a:gdLst/>
              <a:ahLst/>
              <a:cxnLst/>
              <a:rect l="l" t="t" r="r" b="b"/>
              <a:pathLst>
                <a:path w="3971" h="7273" extrusionOk="0">
                  <a:moveTo>
                    <a:pt x="2636" y="1"/>
                  </a:moveTo>
                  <a:cubicBezTo>
                    <a:pt x="301" y="334"/>
                    <a:pt x="1" y="2970"/>
                    <a:pt x="1" y="2970"/>
                  </a:cubicBezTo>
                  <a:lnTo>
                    <a:pt x="1" y="7006"/>
                  </a:lnTo>
                  <a:cubicBezTo>
                    <a:pt x="579" y="7184"/>
                    <a:pt x="1172" y="7273"/>
                    <a:pt x="1770" y="7273"/>
                  </a:cubicBezTo>
                  <a:cubicBezTo>
                    <a:pt x="2069" y="7273"/>
                    <a:pt x="2369" y="7251"/>
                    <a:pt x="2669" y="7206"/>
                  </a:cubicBezTo>
                  <a:cubicBezTo>
                    <a:pt x="3070" y="5872"/>
                    <a:pt x="3370" y="4537"/>
                    <a:pt x="3603" y="3170"/>
                  </a:cubicBezTo>
                  <a:cubicBezTo>
                    <a:pt x="3970" y="6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3308375" y="1535025"/>
              <a:ext cx="517875" cy="735250"/>
            </a:xfrm>
            <a:custGeom>
              <a:avLst/>
              <a:gdLst/>
              <a:ahLst/>
              <a:cxnLst/>
              <a:rect l="l" t="t" r="r" b="b"/>
              <a:pathLst>
                <a:path w="20715" h="29410" extrusionOk="0">
                  <a:moveTo>
                    <a:pt x="20014" y="1"/>
                  </a:moveTo>
                  <a:cubicBezTo>
                    <a:pt x="19900" y="1"/>
                    <a:pt x="19786" y="30"/>
                    <a:pt x="19681" y="95"/>
                  </a:cubicBezTo>
                  <a:lnTo>
                    <a:pt x="1001" y="10836"/>
                  </a:lnTo>
                  <a:cubicBezTo>
                    <a:pt x="367" y="11202"/>
                    <a:pt x="0" y="11870"/>
                    <a:pt x="0" y="12603"/>
                  </a:cubicBezTo>
                  <a:lnTo>
                    <a:pt x="0" y="28715"/>
                  </a:lnTo>
                  <a:cubicBezTo>
                    <a:pt x="0" y="29120"/>
                    <a:pt x="326" y="29409"/>
                    <a:pt x="688" y="29409"/>
                  </a:cubicBezTo>
                  <a:cubicBezTo>
                    <a:pt x="803" y="29409"/>
                    <a:pt x="921" y="29380"/>
                    <a:pt x="1034" y="29315"/>
                  </a:cubicBezTo>
                  <a:lnTo>
                    <a:pt x="19681" y="18574"/>
                  </a:lnTo>
                  <a:cubicBezTo>
                    <a:pt x="20315" y="18208"/>
                    <a:pt x="20715" y="17540"/>
                    <a:pt x="20715" y="16840"/>
                  </a:cubicBezTo>
                  <a:lnTo>
                    <a:pt x="20715" y="695"/>
                  </a:lnTo>
                  <a:cubicBezTo>
                    <a:pt x="20715" y="290"/>
                    <a:pt x="20370" y="1"/>
                    <a:pt x="20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3556050" y="1818375"/>
              <a:ext cx="270200" cy="321950"/>
            </a:xfrm>
            <a:custGeom>
              <a:avLst/>
              <a:gdLst/>
              <a:ahLst/>
              <a:cxnLst/>
              <a:rect l="l" t="t" r="r" b="b"/>
              <a:pathLst>
                <a:path w="10808" h="12878" extrusionOk="0">
                  <a:moveTo>
                    <a:pt x="7067" y="0"/>
                  </a:moveTo>
                  <a:cubicBezTo>
                    <a:pt x="6588" y="0"/>
                    <a:pt x="5938" y="476"/>
                    <a:pt x="5604" y="1169"/>
                  </a:cubicBezTo>
                  <a:lnTo>
                    <a:pt x="3269" y="6073"/>
                  </a:lnTo>
                  <a:lnTo>
                    <a:pt x="0" y="12878"/>
                  </a:lnTo>
                  <a:lnTo>
                    <a:pt x="6538" y="9108"/>
                  </a:lnTo>
                  <a:lnTo>
                    <a:pt x="9774" y="7240"/>
                  </a:lnTo>
                  <a:cubicBezTo>
                    <a:pt x="10408" y="6874"/>
                    <a:pt x="10808" y="6206"/>
                    <a:pt x="10808" y="5506"/>
                  </a:cubicBezTo>
                  <a:lnTo>
                    <a:pt x="10808" y="3271"/>
                  </a:lnTo>
                  <a:lnTo>
                    <a:pt x="7439" y="135"/>
                  </a:lnTo>
                  <a:cubicBezTo>
                    <a:pt x="7339" y="43"/>
                    <a:pt x="7211" y="0"/>
                    <a:pt x="70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3308375" y="1851825"/>
              <a:ext cx="411150" cy="418450"/>
            </a:xfrm>
            <a:custGeom>
              <a:avLst/>
              <a:gdLst/>
              <a:ahLst/>
              <a:cxnLst/>
              <a:rect l="l" t="t" r="r" b="b"/>
              <a:pathLst>
                <a:path w="16446" h="16738" extrusionOk="0">
                  <a:moveTo>
                    <a:pt x="7880" y="1"/>
                  </a:moveTo>
                  <a:cubicBezTo>
                    <a:pt x="7400" y="1"/>
                    <a:pt x="6749" y="493"/>
                    <a:pt x="6438" y="1166"/>
                  </a:cubicBezTo>
                  <a:lnTo>
                    <a:pt x="0" y="14609"/>
                  </a:lnTo>
                  <a:lnTo>
                    <a:pt x="0" y="16043"/>
                  </a:lnTo>
                  <a:cubicBezTo>
                    <a:pt x="0" y="16448"/>
                    <a:pt x="326" y="16737"/>
                    <a:pt x="688" y="16737"/>
                  </a:cubicBezTo>
                  <a:cubicBezTo>
                    <a:pt x="803" y="16737"/>
                    <a:pt x="921" y="16708"/>
                    <a:pt x="1034" y="16643"/>
                  </a:cubicBezTo>
                  <a:lnTo>
                    <a:pt x="9907" y="11540"/>
                  </a:lnTo>
                  <a:lnTo>
                    <a:pt x="16445" y="7770"/>
                  </a:lnTo>
                  <a:lnTo>
                    <a:pt x="13176" y="4735"/>
                  </a:lnTo>
                  <a:lnTo>
                    <a:pt x="8239" y="132"/>
                  </a:lnTo>
                  <a:cubicBezTo>
                    <a:pt x="8142" y="42"/>
                    <a:pt x="8018" y="1"/>
                    <a:pt x="78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1"/>
            <p:cNvSpPr/>
            <p:nvPr/>
          </p:nvSpPr>
          <p:spPr>
            <a:xfrm>
              <a:off x="3659450" y="1654025"/>
              <a:ext cx="119275" cy="137175"/>
            </a:xfrm>
            <a:custGeom>
              <a:avLst/>
              <a:gdLst/>
              <a:ahLst/>
              <a:cxnLst/>
              <a:rect l="l" t="t" r="r" b="b"/>
              <a:pathLst>
                <a:path w="4771" h="5487" extrusionOk="0">
                  <a:moveTo>
                    <a:pt x="3568" y="1"/>
                  </a:moveTo>
                  <a:cubicBezTo>
                    <a:pt x="3216" y="1"/>
                    <a:pt x="2807" y="120"/>
                    <a:pt x="2369" y="371"/>
                  </a:cubicBezTo>
                  <a:cubicBezTo>
                    <a:pt x="1068" y="1105"/>
                    <a:pt x="1" y="2773"/>
                    <a:pt x="1" y="4107"/>
                  </a:cubicBezTo>
                  <a:cubicBezTo>
                    <a:pt x="1" y="4997"/>
                    <a:pt x="475" y="5486"/>
                    <a:pt x="1177" y="5486"/>
                  </a:cubicBezTo>
                  <a:cubicBezTo>
                    <a:pt x="1528" y="5486"/>
                    <a:pt x="1935" y="5364"/>
                    <a:pt x="2369" y="5108"/>
                  </a:cubicBezTo>
                  <a:cubicBezTo>
                    <a:pt x="3703" y="4374"/>
                    <a:pt x="4771" y="2706"/>
                    <a:pt x="4771" y="1372"/>
                  </a:cubicBezTo>
                  <a:cubicBezTo>
                    <a:pt x="4771" y="498"/>
                    <a:pt x="4289" y="1"/>
                    <a:pt x="3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1"/>
            <p:cNvSpPr/>
            <p:nvPr/>
          </p:nvSpPr>
          <p:spPr>
            <a:xfrm>
              <a:off x="3868775" y="120245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1"/>
            <p:cNvSpPr/>
            <p:nvPr/>
          </p:nvSpPr>
          <p:spPr>
            <a:xfrm>
              <a:off x="3868775" y="12750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2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1"/>
            <p:cNvSpPr/>
            <p:nvPr/>
          </p:nvSpPr>
          <p:spPr>
            <a:xfrm>
              <a:off x="3868775" y="1057350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57"/>
                    <a:pt x="88" y="21543"/>
                    <a:pt x="200" y="21543"/>
                  </a:cubicBezTo>
                  <a:cubicBezTo>
                    <a:pt x="242" y="21543"/>
                    <a:pt x="288" y="21531"/>
                    <a:pt x="334" y="21503"/>
                  </a:cubicBezTo>
                  <a:lnTo>
                    <a:pt x="35692" y="1189"/>
                  </a:lnTo>
                  <a:cubicBezTo>
                    <a:pt x="35892" y="1055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1"/>
            <p:cNvSpPr/>
            <p:nvPr/>
          </p:nvSpPr>
          <p:spPr>
            <a:xfrm>
              <a:off x="3868775" y="11299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1"/>
            <p:cNvSpPr/>
            <p:nvPr/>
          </p:nvSpPr>
          <p:spPr>
            <a:xfrm>
              <a:off x="3868775" y="1455950"/>
              <a:ext cx="713850" cy="431025"/>
            </a:xfrm>
            <a:custGeom>
              <a:avLst/>
              <a:gdLst/>
              <a:ahLst/>
              <a:cxnLst/>
              <a:rect l="l" t="t" r="r" b="b"/>
              <a:pathLst>
                <a:path w="28554" h="17241" extrusionOk="0">
                  <a:moveTo>
                    <a:pt x="28312" y="1"/>
                  </a:moveTo>
                  <a:cubicBezTo>
                    <a:pt x="28280" y="1"/>
                    <a:pt x="28249" y="8"/>
                    <a:pt x="28220" y="22"/>
                  </a:cubicBezTo>
                  <a:lnTo>
                    <a:pt x="300" y="16067"/>
                  </a:lnTo>
                  <a:cubicBezTo>
                    <a:pt x="100" y="16167"/>
                    <a:pt x="0" y="16367"/>
                    <a:pt x="0" y="16600"/>
                  </a:cubicBezTo>
                  <a:lnTo>
                    <a:pt x="0" y="17034"/>
                  </a:lnTo>
                  <a:cubicBezTo>
                    <a:pt x="0" y="17155"/>
                    <a:pt x="88" y="17241"/>
                    <a:pt x="200" y="17241"/>
                  </a:cubicBezTo>
                  <a:cubicBezTo>
                    <a:pt x="242" y="17241"/>
                    <a:pt x="288" y="17228"/>
                    <a:pt x="334" y="17201"/>
                  </a:cubicBezTo>
                  <a:lnTo>
                    <a:pt x="28220" y="1189"/>
                  </a:lnTo>
                  <a:cubicBezTo>
                    <a:pt x="28420" y="1089"/>
                    <a:pt x="28554" y="856"/>
                    <a:pt x="28554" y="622"/>
                  </a:cubicBezTo>
                  <a:lnTo>
                    <a:pt x="28554" y="222"/>
                  </a:lnTo>
                  <a:cubicBezTo>
                    <a:pt x="28554" y="91"/>
                    <a:pt x="28430" y="1"/>
                    <a:pt x="2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1"/>
            <p:cNvSpPr/>
            <p:nvPr/>
          </p:nvSpPr>
          <p:spPr>
            <a:xfrm>
              <a:off x="3248325" y="2111425"/>
              <a:ext cx="586275" cy="357650"/>
            </a:xfrm>
            <a:custGeom>
              <a:avLst/>
              <a:gdLst/>
              <a:ahLst/>
              <a:cxnLst/>
              <a:rect l="l" t="t" r="r" b="b"/>
              <a:pathLst>
                <a:path w="23451" h="14306" extrusionOk="0">
                  <a:moveTo>
                    <a:pt x="23205" y="1"/>
                  </a:moveTo>
                  <a:cubicBezTo>
                    <a:pt x="23176" y="1"/>
                    <a:pt x="23145" y="7"/>
                    <a:pt x="23117" y="22"/>
                  </a:cubicBezTo>
                  <a:lnTo>
                    <a:pt x="334" y="13131"/>
                  </a:lnTo>
                  <a:cubicBezTo>
                    <a:pt x="134" y="13264"/>
                    <a:pt x="0" y="13465"/>
                    <a:pt x="0" y="13698"/>
                  </a:cubicBezTo>
                  <a:lnTo>
                    <a:pt x="0" y="14098"/>
                  </a:lnTo>
                  <a:cubicBezTo>
                    <a:pt x="0" y="14219"/>
                    <a:pt x="106" y="14305"/>
                    <a:pt x="214" y="14305"/>
                  </a:cubicBezTo>
                  <a:cubicBezTo>
                    <a:pt x="256" y="14305"/>
                    <a:pt x="297" y="14293"/>
                    <a:pt x="334" y="14265"/>
                  </a:cubicBezTo>
                  <a:lnTo>
                    <a:pt x="23117" y="1189"/>
                  </a:lnTo>
                  <a:cubicBezTo>
                    <a:pt x="23317" y="1056"/>
                    <a:pt x="23451" y="856"/>
                    <a:pt x="23451" y="622"/>
                  </a:cubicBezTo>
                  <a:lnTo>
                    <a:pt x="23451" y="222"/>
                  </a:lnTo>
                  <a:cubicBezTo>
                    <a:pt x="23424" y="91"/>
                    <a:pt x="23316" y="1"/>
                    <a:pt x="232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1"/>
            <p:cNvSpPr/>
            <p:nvPr/>
          </p:nvSpPr>
          <p:spPr>
            <a:xfrm>
              <a:off x="3248325" y="1361250"/>
              <a:ext cx="586275" cy="357975"/>
            </a:xfrm>
            <a:custGeom>
              <a:avLst/>
              <a:gdLst/>
              <a:ahLst/>
              <a:cxnLst/>
              <a:rect l="l" t="t" r="r" b="b"/>
              <a:pathLst>
                <a:path w="23451" h="14319" extrusionOk="0">
                  <a:moveTo>
                    <a:pt x="23237" y="1"/>
                  </a:moveTo>
                  <a:cubicBezTo>
                    <a:pt x="23195" y="1"/>
                    <a:pt x="23154" y="13"/>
                    <a:pt x="23117" y="41"/>
                  </a:cubicBezTo>
                  <a:lnTo>
                    <a:pt x="334" y="13117"/>
                  </a:lnTo>
                  <a:cubicBezTo>
                    <a:pt x="134" y="13250"/>
                    <a:pt x="0" y="13450"/>
                    <a:pt x="0" y="13684"/>
                  </a:cubicBezTo>
                  <a:lnTo>
                    <a:pt x="0" y="14084"/>
                  </a:lnTo>
                  <a:cubicBezTo>
                    <a:pt x="0" y="14211"/>
                    <a:pt x="116" y="14319"/>
                    <a:pt x="231" y="14319"/>
                  </a:cubicBezTo>
                  <a:cubicBezTo>
                    <a:pt x="267" y="14319"/>
                    <a:pt x="302" y="14308"/>
                    <a:pt x="334" y="14284"/>
                  </a:cubicBezTo>
                  <a:lnTo>
                    <a:pt x="23117" y="1175"/>
                  </a:lnTo>
                  <a:cubicBezTo>
                    <a:pt x="23317" y="1075"/>
                    <a:pt x="23451" y="841"/>
                    <a:pt x="23451" y="641"/>
                  </a:cubicBezTo>
                  <a:lnTo>
                    <a:pt x="23451" y="207"/>
                  </a:lnTo>
                  <a:cubicBezTo>
                    <a:pt x="23451" y="86"/>
                    <a:pt x="23345" y="1"/>
                    <a:pt x="2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1"/>
            <p:cNvSpPr/>
            <p:nvPr/>
          </p:nvSpPr>
          <p:spPr>
            <a:xfrm>
              <a:off x="3308375" y="2956750"/>
              <a:ext cx="517875" cy="734550"/>
            </a:xfrm>
            <a:custGeom>
              <a:avLst/>
              <a:gdLst/>
              <a:ahLst/>
              <a:cxnLst/>
              <a:rect l="l" t="t" r="r" b="b"/>
              <a:pathLst>
                <a:path w="20715" h="29382" extrusionOk="0">
                  <a:moveTo>
                    <a:pt x="20027" y="1"/>
                  </a:moveTo>
                  <a:cubicBezTo>
                    <a:pt x="19910" y="1"/>
                    <a:pt x="19791" y="32"/>
                    <a:pt x="19681" y="100"/>
                  </a:cubicBezTo>
                  <a:lnTo>
                    <a:pt x="1001" y="10807"/>
                  </a:lnTo>
                  <a:cubicBezTo>
                    <a:pt x="367" y="11174"/>
                    <a:pt x="0" y="11841"/>
                    <a:pt x="0" y="12575"/>
                  </a:cubicBezTo>
                  <a:lnTo>
                    <a:pt x="0" y="28687"/>
                  </a:lnTo>
                  <a:cubicBezTo>
                    <a:pt x="0" y="29091"/>
                    <a:pt x="326" y="29381"/>
                    <a:pt x="688" y="29381"/>
                  </a:cubicBezTo>
                  <a:cubicBezTo>
                    <a:pt x="803" y="29381"/>
                    <a:pt x="921" y="29352"/>
                    <a:pt x="1034" y="29287"/>
                  </a:cubicBezTo>
                  <a:lnTo>
                    <a:pt x="19681" y="18546"/>
                  </a:lnTo>
                  <a:cubicBezTo>
                    <a:pt x="20315" y="18179"/>
                    <a:pt x="20715" y="17512"/>
                    <a:pt x="20715" y="16778"/>
                  </a:cubicBezTo>
                  <a:lnTo>
                    <a:pt x="20715" y="667"/>
                  </a:lnTo>
                  <a:cubicBezTo>
                    <a:pt x="20690" y="269"/>
                    <a:pt x="20368" y="1"/>
                    <a:pt x="20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1"/>
            <p:cNvSpPr/>
            <p:nvPr/>
          </p:nvSpPr>
          <p:spPr>
            <a:xfrm>
              <a:off x="3556050" y="3238675"/>
              <a:ext cx="270200" cy="322675"/>
            </a:xfrm>
            <a:custGeom>
              <a:avLst/>
              <a:gdLst/>
              <a:ahLst/>
              <a:cxnLst/>
              <a:rect l="l" t="t" r="r" b="b"/>
              <a:pathLst>
                <a:path w="10808" h="12907" extrusionOk="0">
                  <a:moveTo>
                    <a:pt x="7081" y="0"/>
                  </a:moveTo>
                  <a:cubicBezTo>
                    <a:pt x="6600" y="0"/>
                    <a:pt x="5941" y="499"/>
                    <a:pt x="5604" y="1198"/>
                  </a:cubicBezTo>
                  <a:lnTo>
                    <a:pt x="3269" y="6068"/>
                  </a:lnTo>
                  <a:lnTo>
                    <a:pt x="0" y="12906"/>
                  </a:lnTo>
                  <a:lnTo>
                    <a:pt x="6538" y="9137"/>
                  </a:lnTo>
                  <a:lnTo>
                    <a:pt x="9774" y="7269"/>
                  </a:lnTo>
                  <a:cubicBezTo>
                    <a:pt x="10408" y="6902"/>
                    <a:pt x="10808" y="6235"/>
                    <a:pt x="10808" y="5501"/>
                  </a:cubicBezTo>
                  <a:lnTo>
                    <a:pt x="10808" y="3300"/>
                  </a:lnTo>
                  <a:lnTo>
                    <a:pt x="7439" y="131"/>
                  </a:lnTo>
                  <a:cubicBezTo>
                    <a:pt x="7342" y="41"/>
                    <a:pt x="7219" y="0"/>
                    <a:pt x="70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1"/>
            <p:cNvSpPr/>
            <p:nvPr/>
          </p:nvSpPr>
          <p:spPr>
            <a:xfrm>
              <a:off x="3308375" y="3272750"/>
              <a:ext cx="411150" cy="418550"/>
            </a:xfrm>
            <a:custGeom>
              <a:avLst/>
              <a:gdLst/>
              <a:ahLst/>
              <a:cxnLst/>
              <a:rect l="l" t="t" r="r" b="b"/>
              <a:pathLst>
                <a:path w="16446" h="16742" extrusionOk="0">
                  <a:moveTo>
                    <a:pt x="7868" y="0"/>
                  </a:moveTo>
                  <a:cubicBezTo>
                    <a:pt x="7390" y="0"/>
                    <a:pt x="6746" y="476"/>
                    <a:pt x="6438" y="1169"/>
                  </a:cubicBezTo>
                  <a:lnTo>
                    <a:pt x="0" y="14579"/>
                  </a:lnTo>
                  <a:lnTo>
                    <a:pt x="0" y="16047"/>
                  </a:lnTo>
                  <a:cubicBezTo>
                    <a:pt x="0" y="16451"/>
                    <a:pt x="326" y="16741"/>
                    <a:pt x="688" y="16741"/>
                  </a:cubicBezTo>
                  <a:cubicBezTo>
                    <a:pt x="803" y="16741"/>
                    <a:pt x="921" y="16712"/>
                    <a:pt x="1034" y="16647"/>
                  </a:cubicBezTo>
                  <a:lnTo>
                    <a:pt x="9907" y="11543"/>
                  </a:lnTo>
                  <a:lnTo>
                    <a:pt x="16445" y="7774"/>
                  </a:lnTo>
                  <a:lnTo>
                    <a:pt x="13176" y="4705"/>
                  </a:lnTo>
                  <a:lnTo>
                    <a:pt x="8239" y="135"/>
                  </a:lnTo>
                  <a:cubicBezTo>
                    <a:pt x="8139" y="43"/>
                    <a:pt x="8011" y="0"/>
                    <a:pt x="7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1"/>
            <p:cNvSpPr/>
            <p:nvPr/>
          </p:nvSpPr>
          <p:spPr>
            <a:xfrm>
              <a:off x="3659450" y="3074825"/>
              <a:ext cx="119275" cy="137625"/>
            </a:xfrm>
            <a:custGeom>
              <a:avLst/>
              <a:gdLst/>
              <a:ahLst/>
              <a:cxnLst/>
              <a:rect l="l" t="t" r="r" b="b"/>
              <a:pathLst>
                <a:path w="4771" h="5505" extrusionOk="0">
                  <a:moveTo>
                    <a:pt x="3590" y="1"/>
                  </a:moveTo>
                  <a:cubicBezTo>
                    <a:pt x="3233" y="1"/>
                    <a:pt x="2816" y="123"/>
                    <a:pt x="2369" y="380"/>
                  </a:cubicBezTo>
                  <a:cubicBezTo>
                    <a:pt x="1068" y="1114"/>
                    <a:pt x="1" y="2815"/>
                    <a:pt x="1" y="4116"/>
                  </a:cubicBezTo>
                  <a:cubicBezTo>
                    <a:pt x="1" y="5015"/>
                    <a:pt x="485" y="5505"/>
                    <a:pt x="1198" y="5505"/>
                  </a:cubicBezTo>
                  <a:cubicBezTo>
                    <a:pt x="1544" y="5505"/>
                    <a:pt x="1944" y="5390"/>
                    <a:pt x="2369" y="5150"/>
                  </a:cubicBezTo>
                  <a:cubicBezTo>
                    <a:pt x="3703" y="4383"/>
                    <a:pt x="4771" y="2682"/>
                    <a:pt x="4771" y="1348"/>
                  </a:cubicBezTo>
                  <a:cubicBezTo>
                    <a:pt x="4771" y="482"/>
                    <a:pt x="4299" y="1"/>
                    <a:pt x="35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1"/>
            <p:cNvSpPr/>
            <p:nvPr/>
          </p:nvSpPr>
          <p:spPr>
            <a:xfrm>
              <a:off x="3868775" y="2623475"/>
              <a:ext cx="899825" cy="538100"/>
            </a:xfrm>
            <a:custGeom>
              <a:avLst/>
              <a:gdLst/>
              <a:ahLst/>
              <a:cxnLst/>
              <a:rect l="l" t="t" r="r" b="b"/>
              <a:pathLst>
                <a:path w="35993" h="2152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2"/>
                    <a:pt x="0" y="20936"/>
                  </a:cubicBezTo>
                  <a:lnTo>
                    <a:pt x="0" y="21303"/>
                  </a:lnTo>
                  <a:cubicBezTo>
                    <a:pt x="0" y="21434"/>
                    <a:pt x="103" y="21524"/>
                    <a:pt x="228" y="21524"/>
                  </a:cubicBezTo>
                  <a:cubicBezTo>
                    <a:pt x="262" y="21524"/>
                    <a:pt x="298" y="21517"/>
                    <a:pt x="334" y="21503"/>
                  </a:cubicBezTo>
                  <a:lnTo>
                    <a:pt x="35692" y="1188"/>
                  </a:lnTo>
                  <a:cubicBezTo>
                    <a:pt x="35892" y="1055"/>
                    <a:pt x="35993" y="855"/>
                    <a:pt x="35993" y="621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1"/>
            <p:cNvSpPr/>
            <p:nvPr/>
          </p:nvSpPr>
          <p:spPr>
            <a:xfrm>
              <a:off x="3868775" y="26963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0"/>
                  </a:moveTo>
                  <a:cubicBezTo>
                    <a:pt x="35751" y="0"/>
                    <a:pt x="35705" y="13"/>
                    <a:pt x="35659" y="40"/>
                  </a:cubicBezTo>
                  <a:lnTo>
                    <a:pt x="300" y="20355"/>
                  </a:lnTo>
                  <a:cubicBezTo>
                    <a:pt x="100" y="20488"/>
                    <a:pt x="0" y="20689"/>
                    <a:pt x="0" y="20922"/>
                  </a:cubicBezTo>
                  <a:lnTo>
                    <a:pt x="0" y="21322"/>
                  </a:lnTo>
                  <a:cubicBezTo>
                    <a:pt x="0" y="21453"/>
                    <a:pt x="103" y="21543"/>
                    <a:pt x="228" y="21543"/>
                  </a:cubicBezTo>
                  <a:cubicBezTo>
                    <a:pt x="262" y="21543"/>
                    <a:pt x="298" y="21537"/>
                    <a:pt x="334" y="21522"/>
                  </a:cubicBezTo>
                  <a:lnTo>
                    <a:pt x="35692" y="1175"/>
                  </a:lnTo>
                  <a:cubicBezTo>
                    <a:pt x="35892" y="1074"/>
                    <a:pt x="35993" y="841"/>
                    <a:pt x="35993" y="641"/>
                  </a:cubicBezTo>
                  <a:lnTo>
                    <a:pt x="35993" y="207"/>
                  </a:lnTo>
                  <a:cubicBezTo>
                    <a:pt x="35993" y="86"/>
                    <a:pt x="35905" y="0"/>
                    <a:pt x="3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1"/>
            <p:cNvSpPr/>
            <p:nvPr/>
          </p:nvSpPr>
          <p:spPr>
            <a:xfrm>
              <a:off x="3868775" y="24778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1"/>
                  </a:moveTo>
                  <a:cubicBezTo>
                    <a:pt x="35751" y="1"/>
                    <a:pt x="35705" y="13"/>
                    <a:pt x="35659" y="41"/>
                  </a:cubicBezTo>
                  <a:lnTo>
                    <a:pt x="300" y="20355"/>
                  </a:lnTo>
                  <a:cubicBezTo>
                    <a:pt x="100" y="20489"/>
                    <a:pt x="0" y="20689"/>
                    <a:pt x="0" y="20922"/>
                  </a:cubicBezTo>
                  <a:lnTo>
                    <a:pt x="0" y="21323"/>
                  </a:lnTo>
                  <a:cubicBezTo>
                    <a:pt x="0" y="21454"/>
                    <a:pt x="103" y="21544"/>
                    <a:pt x="228" y="21544"/>
                  </a:cubicBezTo>
                  <a:cubicBezTo>
                    <a:pt x="262" y="21544"/>
                    <a:pt x="298" y="21537"/>
                    <a:pt x="334" y="21523"/>
                  </a:cubicBezTo>
                  <a:lnTo>
                    <a:pt x="35692" y="1175"/>
                  </a:lnTo>
                  <a:cubicBezTo>
                    <a:pt x="35892" y="1075"/>
                    <a:pt x="35993" y="875"/>
                    <a:pt x="35993" y="641"/>
                  </a:cubicBezTo>
                  <a:lnTo>
                    <a:pt x="35993" y="208"/>
                  </a:lnTo>
                  <a:cubicBezTo>
                    <a:pt x="35993" y="87"/>
                    <a:pt x="35905" y="1"/>
                    <a:pt x="35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1"/>
            <p:cNvSpPr/>
            <p:nvPr/>
          </p:nvSpPr>
          <p:spPr>
            <a:xfrm>
              <a:off x="3868775" y="2550450"/>
              <a:ext cx="899825" cy="539050"/>
            </a:xfrm>
            <a:custGeom>
              <a:avLst/>
              <a:gdLst/>
              <a:ahLst/>
              <a:cxnLst/>
              <a:rect l="l" t="t" r="r" b="b"/>
              <a:pathLst>
                <a:path w="35993" h="21562" extrusionOk="0">
                  <a:moveTo>
                    <a:pt x="35790" y="1"/>
                  </a:moveTo>
                  <a:cubicBezTo>
                    <a:pt x="35748" y="1"/>
                    <a:pt x="35704" y="13"/>
                    <a:pt x="35659" y="40"/>
                  </a:cubicBezTo>
                  <a:lnTo>
                    <a:pt x="300" y="20354"/>
                  </a:lnTo>
                  <a:cubicBezTo>
                    <a:pt x="100" y="20488"/>
                    <a:pt x="0" y="20688"/>
                    <a:pt x="0" y="20922"/>
                  </a:cubicBezTo>
                  <a:lnTo>
                    <a:pt x="0" y="21355"/>
                  </a:lnTo>
                  <a:cubicBezTo>
                    <a:pt x="0" y="21476"/>
                    <a:pt x="88" y="21562"/>
                    <a:pt x="200" y="21562"/>
                  </a:cubicBezTo>
                  <a:cubicBezTo>
                    <a:pt x="242" y="21562"/>
                    <a:pt x="288" y="21549"/>
                    <a:pt x="334" y="21522"/>
                  </a:cubicBezTo>
                  <a:lnTo>
                    <a:pt x="35692" y="1207"/>
                  </a:lnTo>
                  <a:cubicBezTo>
                    <a:pt x="35892" y="1074"/>
                    <a:pt x="35993" y="874"/>
                    <a:pt x="35993" y="640"/>
                  </a:cubicBezTo>
                  <a:lnTo>
                    <a:pt x="35993" y="240"/>
                  </a:lnTo>
                  <a:cubicBezTo>
                    <a:pt x="35993" y="94"/>
                    <a:pt x="35903" y="1"/>
                    <a:pt x="35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1"/>
            <p:cNvSpPr/>
            <p:nvPr/>
          </p:nvSpPr>
          <p:spPr>
            <a:xfrm>
              <a:off x="3868775" y="2876525"/>
              <a:ext cx="713850" cy="431000"/>
            </a:xfrm>
            <a:custGeom>
              <a:avLst/>
              <a:gdLst/>
              <a:ahLst/>
              <a:cxnLst/>
              <a:rect l="l" t="t" r="r" b="b"/>
              <a:pathLst>
                <a:path w="28554" h="17240" extrusionOk="0">
                  <a:moveTo>
                    <a:pt x="28337" y="0"/>
                  </a:moveTo>
                  <a:cubicBezTo>
                    <a:pt x="28297" y="0"/>
                    <a:pt x="28256" y="13"/>
                    <a:pt x="28220" y="40"/>
                  </a:cubicBezTo>
                  <a:lnTo>
                    <a:pt x="300" y="16051"/>
                  </a:lnTo>
                  <a:cubicBezTo>
                    <a:pt x="100" y="16184"/>
                    <a:pt x="0" y="16385"/>
                    <a:pt x="0" y="16618"/>
                  </a:cubicBezTo>
                  <a:lnTo>
                    <a:pt x="0" y="17018"/>
                  </a:lnTo>
                  <a:cubicBezTo>
                    <a:pt x="0" y="17150"/>
                    <a:pt x="103" y="17239"/>
                    <a:pt x="228" y="17239"/>
                  </a:cubicBezTo>
                  <a:cubicBezTo>
                    <a:pt x="262" y="17239"/>
                    <a:pt x="298" y="17233"/>
                    <a:pt x="334" y="17219"/>
                  </a:cubicBezTo>
                  <a:lnTo>
                    <a:pt x="28220" y="1207"/>
                  </a:lnTo>
                  <a:cubicBezTo>
                    <a:pt x="28420" y="1074"/>
                    <a:pt x="28554" y="874"/>
                    <a:pt x="28554" y="640"/>
                  </a:cubicBezTo>
                  <a:lnTo>
                    <a:pt x="28554" y="240"/>
                  </a:lnTo>
                  <a:cubicBezTo>
                    <a:pt x="28554" y="93"/>
                    <a:pt x="28447" y="0"/>
                    <a:pt x="28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3248325" y="1611150"/>
              <a:ext cx="1650375" cy="1526575"/>
            </a:xfrm>
            <a:custGeom>
              <a:avLst/>
              <a:gdLst/>
              <a:ahLst/>
              <a:cxnLst/>
              <a:rect l="l" t="t" r="r" b="b"/>
              <a:pathLst>
                <a:path w="66015" h="61063" extrusionOk="0">
                  <a:moveTo>
                    <a:pt x="63454" y="1"/>
                  </a:moveTo>
                  <a:cubicBezTo>
                    <a:pt x="63301" y="1"/>
                    <a:pt x="63150" y="42"/>
                    <a:pt x="63012" y="118"/>
                  </a:cubicBezTo>
                  <a:lnTo>
                    <a:pt x="1335" y="35610"/>
                  </a:lnTo>
                  <a:cubicBezTo>
                    <a:pt x="501" y="36077"/>
                    <a:pt x="0" y="36978"/>
                    <a:pt x="0" y="37912"/>
                  </a:cubicBezTo>
                  <a:lnTo>
                    <a:pt x="0" y="59061"/>
                  </a:lnTo>
                  <a:cubicBezTo>
                    <a:pt x="0" y="59428"/>
                    <a:pt x="267" y="59761"/>
                    <a:pt x="634" y="59895"/>
                  </a:cubicBezTo>
                  <a:lnTo>
                    <a:pt x="2536" y="61062"/>
                  </a:lnTo>
                  <a:lnTo>
                    <a:pt x="2469" y="59194"/>
                  </a:lnTo>
                  <a:lnTo>
                    <a:pt x="63012" y="24336"/>
                  </a:lnTo>
                  <a:cubicBezTo>
                    <a:pt x="63846" y="23869"/>
                    <a:pt x="64346" y="22968"/>
                    <a:pt x="64346" y="22034"/>
                  </a:cubicBezTo>
                  <a:lnTo>
                    <a:pt x="64346" y="2253"/>
                  </a:lnTo>
                  <a:lnTo>
                    <a:pt x="66014" y="1386"/>
                  </a:lnTo>
                  <a:lnTo>
                    <a:pt x="63979" y="185"/>
                  </a:lnTo>
                  <a:cubicBezTo>
                    <a:pt x="63817" y="59"/>
                    <a:pt x="63634" y="1"/>
                    <a:pt x="634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1"/>
            <p:cNvSpPr/>
            <p:nvPr/>
          </p:nvSpPr>
          <p:spPr>
            <a:xfrm>
              <a:off x="3300025" y="1642450"/>
              <a:ext cx="1608675" cy="1498400"/>
            </a:xfrm>
            <a:custGeom>
              <a:avLst/>
              <a:gdLst/>
              <a:ahLst/>
              <a:cxnLst/>
              <a:rect l="l" t="t" r="r" b="b"/>
              <a:pathLst>
                <a:path w="64347" h="59936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376"/>
                    <a:pt x="201" y="59677"/>
                    <a:pt x="468" y="59810"/>
                  </a:cubicBezTo>
                  <a:cubicBezTo>
                    <a:pt x="618" y="59893"/>
                    <a:pt x="776" y="59935"/>
                    <a:pt x="930" y="59935"/>
                  </a:cubicBezTo>
                  <a:cubicBezTo>
                    <a:pt x="1085" y="59935"/>
                    <a:pt x="1235" y="59893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50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1"/>
            <p:cNvSpPr/>
            <p:nvPr/>
          </p:nvSpPr>
          <p:spPr>
            <a:xfrm>
              <a:off x="3300025" y="1642450"/>
              <a:ext cx="1608675" cy="1498250"/>
            </a:xfrm>
            <a:custGeom>
              <a:avLst/>
              <a:gdLst/>
              <a:ahLst/>
              <a:cxnLst/>
              <a:rect l="l" t="t" r="r" b="b"/>
              <a:pathLst>
                <a:path w="64347" h="59930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572"/>
                    <a:pt x="438" y="59929"/>
                    <a:pt x="911" y="59929"/>
                  </a:cubicBezTo>
                  <a:cubicBezTo>
                    <a:pt x="1064" y="59929"/>
                    <a:pt x="1221" y="59892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16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1"/>
            <p:cNvSpPr/>
            <p:nvPr/>
          </p:nvSpPr>
          <p:spPr>
            <a:xfrm>
              <a:off x="3360900" y="2295450"/>
              <a:ext cx="525400" cy="746200"/>
            </a:xfrm>
            <a:custGeom>
              <a:avLst/>
              <a:gdLst/>
              <a:ahLst/>
              <a:cxnLst/>
              <a:rect l="l" t="t" r="r" b="b"/>
              <a:pathLst>
                <a:path w="21016" h="29848" extrusionOk="0">
                  <a:moveTo>
                    <a:pt x="20343" y="1"/>
                  </a:moveTo>
                  <a:cubicBezTo>
                    <a:pt x="20223" y="1"/>
                    <a:pt x="20099" y="32"/>
                    <a:pt x="19982" y="99"/>
                  </a:cubicBezTo>
                  <a:lnTo>
                    <a:pt x="1035" y="11007"/>
                  </a:lnTo>
                  <a:cubicBezTo>
                    <a:pt x="401" y="11374"/>
                    <a:pt x="1" y="12041"/>
                    <a:pt x="1" y="12775"/>
                  </a:cubicBezTo>
                  <a:lnTo>
                    <a:pt x="1" y="29153"/>
                  </a:lnTo>
                  <a:cubicBezTo>
                    <a:pt x="1" y="29558"/>
                    <a:pt x="327" y="29848"/>
                    <a:pt x="688" y="29848"/>
                  </a:cubicBezTo>
                  <a:cubicBezTo>
                    <a:pt x="803" y="29848"/>
                    <a:pt x="922" y="29818"/>
                    <a:pt x="1035" y="29754"/>
                  </a:cubicBezTo>
                  <a:lnTo>
                    <a:pt x="20015" y="18846"/>
                  </a:lnTo>
                  <a:cubicBezTo>
                    <a:pt x="20649" y="18479"/>
                    <a:pt x="21016" y="17779"/>
                    <a:pt x="21016" y="17045"/>
                  </a:cubicBezTo>
                  <a:lnTo>
                    <a:pt x="21016" y="700"/>
                  </a:lnTo>
                  <a:cubicBezTo>
                    <a:pt x="21016" y="276"/>
                    <a:pt x="20699" y="1"/>
                    <a:pt x="20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1"/>
            <p:cNvSpPr/>
            <p:nvPr/>
          </p:nvSpPr>
          <p:spPr>
            <a:xfrm>
              <a:off x="3360900" y="2616925"/>
              <a:ext cx="417825" cy="424725"/>
            </a:xfrm>
            <a:custGeom>
              <a:avLst/>
              <a:gdLst/>
              <a:ahLst/>
              <a:cxnLst/>
              <a:rect l="l" t="t" r="r" b="b"/>
              <a:pathLst>
                <a:path w="16713" h="16989" extrusionOk="0">
                  <a:moveTo>
                    <a:pt x="7993" y="1"/>
                  </a:moveTo>
                  <a:cubicBezTo>
                    <a:pt x="7514" y="1"/>
                    <a:pt x="6870" y="495"/>
                    <a:pt x="6539" y="1184"/>
                  </a:cubicBezTo>
                  <a:lnTo>
                    <a:pt x="1" y="14827"/>
                  </a:lnTo>
                  <a:lnTo>
                    <a:pt x="1" y="16294"/>
                  </a:lnTo>
                  <a:cubicBezTo>
                    <a:pt x="1" y="16699"/>
                    <a:pt x="327" y="16989"/>
                    <a:pt x="688" y="16989"/>
                  </a:cubicBezTo>
                  <a:cubicBezTo>
                    <a:pt x="803" y="16989"/>
                    <a:pt x="922" y="16959"/>
                    <a:pt x="1035" y="16895"/>
                  </a:cubicBezTo>
                  <a:lnTo>
                    <a:pt x="10041" y="11725"/>
                  </a:lnTo>
                  <a:lnTo>
                    <a:pt x="16713" y="7888"/>
                  </a:lnTo>
                  <a:lnTo>
                    <a:pt x="13377" y="4786"/>
                  </a:lnTo>
                  <a:lnTo>
                    <a:pt x="8373" y="150"/>
                  </a:lnTo>
                  <a:cubicBezTo>
                    <a:pt x="8271" y="48"/>
                    <a:pt x="8140" y="1"/>
                    <a:pt x="79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1"/>
            <p:cNvSpPr/>
            <p:nvPr/>
          </p:nvSpPr>
          <p:spPr>
            <a:xfrm>
              <a:off x="3717000" y="2415450"/>
              <a:ext cx="121775" cy="140250"/>
            </a:xfrm>
            <a:custGeom>
              <a:avLst/>
              <a:gdLst/>
              <a:ahLst/>
              <a:cxnLst/>
              <a:rect l="l" t="t" r="r" b="b"/>
              <a:pathLst>
                <a:path w="4871" h="5610" extrusionOk="0">
                  <a:moveTo>
                    <a:pt x="3638" y="0"/>
                  </a:moveTo>
                  <a:cubicBezTo>
                    <a:pt x="3282" y="0"/>
                    <a:pt x="2871" y="119"/>
                    <a:pt x="2435" y="370"/>
                  </a:cubicBezTo>
                  <a:cubicBezTo>
                    <a:pt x="1101" y="1137"/>
                    <a:pt x="0" y="2871"/>
                    <a:pt x="0" y="4206"/>
                  </a:cubicBezTo>
                  <a:cubicBezTo>
                    <a:pt x="0" y="5104"/>
                    <a:pt x="499" y="5609"/>
                    <a:pt x="1233" y="5609"/>
                  </a:cubicBezTo>
                  <a:cubicBezTo>
                    <a:pt x="1588" y="5609"/>
                    <a:pt x="1999" y="5490"/>
                    <a:pt x="2435" y="5240"/>
                  </a:cubicBezTo>
                  <a:cubicBezTo>
                    <a:pt x="3770" y="4473"/>
                    <a:pt x="4870" y="2738"/>
                    <a:pt x="4870" y="1404"/>
                  </a:cubicBezTo>
                  <a:cubicBezTo>
                    <a:pt x="4870" y="505"/>
                    <a:pt x="4371" y="0"/>
                    <a:pt x="36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1"/>
            <p:cNvSpPr/>
            <p:nvPr/>
          </p:nvSpPr>
          <p:spPr>
            <a:xfrm>
              <a:off x="3929650" y="1957525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60" y="0"/>
                  </a:moveTo>
                  <a:cubicBezTo>
                    <a:pt x="36318" y="0"/>
                    <a:pt x="36272" y="12"/>
                    <a:pt x="36226" y="40"/>
                  </a:cubicBezTo>
                  <a:lnTo>
                    <a:pt x="334" y="20655"/>
                  </a:lnTo>
                  <a:cubicBezTo>
                    <a:pt x="134" y="20788"/>
                    <a:pt x="0" y="20988"/>
                    <a:pt x="0" y="21222"/>
                  </a:cubicBezTo>
                  <a:lnTo>
                    <a:pt x="0" y="21655"/>
                  </a:lnTo>
                  <a:cubicBezTo>
                    <a:pt x="0" y="21787"/>
                    <a:pt x="124" y="21876"/>
                    <a:pt x="242" y="21876"/>
                  </a:cubicBezTo>
                  <a:cubicBezTo>
                    <a:pt x="274" y="21876"/>
                    <a:pt x="305" y="21870"/>
                    <a:pt x="334" y="21856"/>
                  </a:cubicBezTo>
                  <a:lnTo>
                    <a:pt x="36259" y="1207"/>
                  </a:lnTo>
                  <a:cubicBezTo>
                    <a:pt x="36460" y="1074"/>
                    <a:pt x="36560" y="874"/>
                    <a:pt x="36560" y="640"/>
                  </a:cubicBezTo>
                  <a:lnTo>
                    <a:pt x="36560" y="207"/>
                  </a:lnTo>
                  <a:cubicBezTo>
                    <a:pt x="36560" y="86"/>
                    <a:pt x="36472" y="0"/>
                    <a:pt x="36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3929650" y="2031025"/>
              <a:ext cx="914650" cy="546800"/>
            </a:xfrm>
            <a:custGeom>
              <a:avLst/>
              <a:gdLst/>
              <a:ahLst/>
              <a:cxnLst/>
              <a:rect l="l" t="t" r="r" b="b"/>
              <a:pathLst>
                <a:path w="36586" h="21872" extrusionOk="0">
                  <a:moveTo>
                    <a:pt x="36348" y="1"/>
                  </a:moveTo>
                  <a:cubicBezTo>
                    <a:pt x="36308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4"/>
                    <a:pt x="0" y="21017"/>
                    <a:pt x="0" y="21251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36"/>
                  </a:lnTo>
                  <a:cubicBezTo>
                    <a:pt x="36460" y="1103"/>
                    <a:pt x="36560" y="869"/>
                    <a:pt x="36560" y="669"/>
                  </a:cubicBezTo>
                  <a:lnTo>
                    <a:pt x="36560" y="236"/>
                  </a:lnTo>
                  <a:cubicBezTo>
                    <a:pt x="36585" y="109"/>
                    <a:pt x="36475" y="1"/>
                    <a:pt x="3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1"/>
            <p:cNvSpPr/>
            <p:nvPr/>
          </p:nvSpPr>
          <p:spPr>
            <a:xfrm>
              <a:off x="3929650" y="1809550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31" y="0"/>
                  </a:moveTo>
                  <a:cubicBezTo>
                    <a:pt x="36297" y="0"/>
                    <a:pt x="36262" y="7"/>
                    <a:pt x="36226" y="21"/>
                  </a:cubicBezTo>
                  <a:lnTo>
                    <a:pt x="334" y="20669"/>
                  </a:lnTo>
                  <a:cubicBezTo>
                    <a:pt x="134" y="20803"/>
                    <a:pt x="0" y="21003"/>
                    <a:pt x="0" y="21237"/>
                  </a:cubicBezTo>
                  <a:lnTo>
                    <a:pt x="0" y="21670"/>
                  </a:lnTo>
                  <a:cubicBezTo>
                    <a:pt x="0" y="21791"/>
                    <a:pt x="105" y="21877"/>
                    <a:pt x="214" y="21877"/>
                  </a:cubicBezTo>
                  <a:cubicBezTo>
                    <a:pt x="255" y="21877"/>
                    <a:pt x="297" y="21865"/>
                    <a:pt x="334" y="21837"/>
                  </a:cubicBezTo>
                  <a:lnTo>
                    <a:pt x="36259" y="1189"/>
                  </a:lnTo>
                  <a:cubicBezTo>
                    <a:pt x="36460" y="1089"/>
                    <a:pt x="36560" y="889"/>
                    <a:pt x="36560" y="655"/>
                  </a:cubicBezTo>
                  <a:lnTo>
                    <a:pt x="36560" y="221"/>
                  </a:lnTo>
                  <a:cubicBezTo>
                    <a:pt x="36560" y="90"/>
                    <a:pt x="36457" y="0"/>
                    <a:pt x="3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1"/>
            <p:cNvSpPr/>
            <p:nvPr/>
          </p:nvSpPr>
          <p:spPr>
            <a:xfrm>
              <a:off x="3929650" y="1883425"/>
              <a:ext cx="914000" cy="546800"/>
            </a:xfrm>
            <a:custGeom>
              <a:avLst/>
              <a:gdLst/>
              <a:ahLst/>
              <a:cxnLst/>
              <a:rect l="l" t="t" r="r" b="b"/>
              <a:pathLst>
                <a:path w="36560" h="21872" extrusionOk="0">
                  <a:moveTo>
                    <a:pt x="36343" y="1"/>
                  </a:moveTo>
                  <a:cubicBezTo>
                    <a:pt x="36306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3"/>
                    <a:pt x="0" y="21017"/>
                    <a:pt x="0" y="21250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03"/>
                  </a:lnTo>
                  <a:cubicBezTo>
                    <a:pt x="36460" y="1103"/>
                    <a:pt x="36560" y="869"/>
                    <a:pt x="36560" y="636"/>
                  </a:cubicBezTo>
                  <a:lnTo>
                    <a:pt x="36560" y="235"/>
                  </a:lnTo>
                  <a:cubicBezTo>
                    <a:pt x="36560" y="108"/>
                    <a:pt x="36463" y="1"/>
                    <a:pt x="36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1"/>
            <p:cNvSpPr/>
            <p:nvPr/>
          </p:nvSpPr>
          <p:spPr>
            <a:xfrm>
              <a:off x="3929650" y="2214500"/>
              <a:ext cx="724700" cy="437550"/>
            </a:xfrm>
            <a:custGeom>
              <a:avLst/>
              <a:gdLst/>
              <a:ahLst/>
              <a:cxnLst/>
              <a:rect l="l" t="t" r="r" b="b"/>
              <a:pathLst>
                <a:path w="28988" h="17502" extrusionOk="0">
                  <a:moveTo>
                    <a:pt x="28771" y="0"/>
                  </a:moveTo>
                  <a:cubicBezTo>
                    <a:pt x="28734" y="0"/>
                    <a:pt x="28694" y="11"/>
                    <a:pt x="28654" y="35"/>
                  </a:cubicBezTo>
                  <a:lnTo>
                    <a:pt x="334" y="16280"/>
                  </a:lnTo>
                  <a:cubicBezTo>
                    <a:pt x="134" y="16413"/>
                    <a:pt x="0" y="16613"/>
                    <a:pt x="0" y="16880"/>
                  </a:cubicBezTo>
                  <a:lnTo>
                    <a:pt x="0" y="17281"/>
                  </a:lnTo>
                  <a:cubicBezTo>
                    <a:pt x="0" y="17412"/>
                    <a:pt x="124" y="17502"/>
                    <a:pt x="242" y="17502"/>
                  </a:cubicBezTo>
                  <a:cubicBezTo>
                    <a:pt x="274" y="17502"/>
                    <a:pt x="305" y="17495"/>
                    <a:pt x="334" y="17481"/>
                  </a:cubicBezTo>
                  <a:lnTo>
                    <a:pt x="28687" y="1202"/>
                  </a:lnTo>
                  <a:cubicBezTo>
                    <a:pt x="28888" y="1102"/>
                    <a:pt x="28988" y="869"/>
                    <a:pt x="28988" y="635"/>
                  </a:cubicBezTo>
                  <a:lnTo>
                    <a:pt x="28988" y="235"/>
                  </a:lnTo>
                  <a:cubicBezTo>
                    <a:pt x="28988" y="108"/>
                    <a:pt x="28891" y="0"/>
                    <a:pt x="28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1"/>
            <p:cNvSpPr/>
            <p:nvPr/>
          </p:nvSpPr>
          <p:spPr>
            <a:xfrm>
              <a:off x="4845300" y="4384425"/>
              <a:ext cx="190150" cy="225150"/>
            </a:xfrm>
            <a:custGeom>
              <a:avLst/>
              <a:gdLst/>
              <a:ahLst/>
              <a:cxnLst/>
              <a:rect l="l" t="t" r="r" b="b"/>
              <a:pathLst>
                <a:path w="7606" h="9006" extrusionOk="0">
                  <a:moveTo>
                    <a:pt x="4971" y="0"/>
                  </a:moveTo>
                  <a:cubicBezTo>
                    <a:pt x="4971" y="0"/>
                    <a:pt x="3937" y="2001"/>
                    <a:pt x="3937" y="2068"/>
                  </a:cubicBezTo>
                  <a:cubicBezTo>
                    <a:pt x="3937" y="2102"/>
                    <a:pt x="3069" y="6638"/>
                    <a:pt x="3069" y="6638"/>
                  </a:cubicBezTo>
                  <a:cubicBezTo>
                    <a:pt x="3069" y="6638"/>
                    <a:pt x="2995" y="6637"/>
                    <a:pt x="2871" y="6637"/>
                  </a:cubicBezTo>
                  <a:cubicBezTo>
                    <a:pt x="2247" y="6637"/>
                    <a:pt x="362" y="6660"/>
                    <a:pt x="167" y="6938"/>
                  </a:cubicBezTo>
                  <a:cubicBezTo>
                    <a:pt x="34" y="7272"/>
                    <a:pt x="0" y="7606"/>
                    <a:pt x="100" y="7939"/>
                  </a:cubicBezTo>
                  <a:cubicBezTo>
                    <a:pt x="667" y="8532"/>
                    <a:pt x="1792" y="9005"/>
                    <a:pt x="2751" y="9005"/>
                  </a:cubicBezTo>
                  <a:cubicBezTo>
                    <a:pt x="3033" y="9005"/>
                    <a:pt x="3301" y="8964"/>
                    <a:pt x="3536" y="8873"/>
                  </a:cubicBezTo>
                  <a:cubicBezTo>
                    <a:pt x="4570" y="8506"/>
                    <a:pt x="4804" y="7339"/>
                    <a:pt x="4837" y="6338"/>
                  </a:cubicBezTo>
                  <a:cubicBezTo>
                    <a:pt x="4871" y="5337"/>
                    <a:pt x="4904" y="2569"/>
                    <a:pt x="5604" y="1468"/>
                  </a:cubicBezTo>
                  <a:cubicBezTo>
                    <a:pt x="6071" y="801"/>
                    <a:pt x="6805" y="400"/>
                    <a:pt x="7606" y="40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1"/>
            <p:cNvSpPr/>
            <p:nvPr/>
          </p:nvSpPr>
          <p:spPr>
            <a:xfrm>
              <a:off x="4163975" y="4592375"/>
              <a:ext cx="317750" cy="62350"/>
            </a:xfrm>
            <a:custGeom>
              <a:avLst/>
              <a:gdLst/>
              <a:ahLst/>
              <a:cxnLst/>
              <a:rect l="l" t="t" r="r" b="b"/>
              <a:pathLst>
                <a:path w="12710" h="2494" extrusionOk="0">
                  <a:moveTo>
                    <a:pt x="219" y="1"/>
                  </a:moveTo>
                  <a:cubicBezTo>
                    <a:pt x="103" y="1"/>
                    <a:pt x="39" y="7"/>
                    <a:pt x="34" y="21"/>
                  </a:cubicBezTo>
                  <a:cubicBezTo>
                    <a:pt x="1" y="488"/>
                    <a:pt x="201" y="889"/>
                    <a:pt x="534" y="1189"/>
                  </a:cubicBezTo>
                  <a:cubicBezTo>
                    <a:pt x="1468" y="1723"/>
                    <a:pt x="2502" y="1989"/>
                    <a:pt x="3570" y="2023"/>
                  </a:cubicBezTo>
                  <a:cubicBezTo>
                    <a:pt x="3740" y="2027"/>
                    <a:pt x="3908" y="2028"/>
                    <a:pt x="4071" y="2028"/>
                  </a:cubicBezTo>
                  <a:cubicBezTo>
                    <a:pt x="5378" y="2028"/>
                    <a:pt x="6439" y="1923"/>
                    <a:pt x="6972" y="1923"/>
                  </a:cubicBezTo>
                  <a:cubicBezTo>
                    <a:pt x="7573" y="1956"/>
                    <a:pt x="9341" y="2490"/>
                    <a:pt x="10308" y="2490"/>
                  </a:cubicBezTo>
                  <a:cubicBezTo>
                    <a:pt x="10367" y="2493"/>
                    <a:pt x="10427" y="2494"/>
                    <a:pt x="10486" y="2494"/>
                  </a:cubicBezTo>
                  <a:cubicBezTo>
                    <a:pt x="11132" y="2494"/>
                    <a:pt x="11796" y="2331"/>
                    <a:pt x="12376" y="2056"/>
                  </a:cubicBezTo>
                  <a:cubicBezTo>
                    <a:pt x="12710" y="1889"/>
                    <a:pt x="12443" y="1156"/>
                    <a:pt x="12443" y="1156"/>
                  </a:cubicBezTo>
                  <a:cubicBezTo>
                    <a:pt x="12443" y="1156"/>
                    <a:pt x="1763" y="1"/>
                    <a:pt x="21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1"/>
            <p:cNvSpPr/>
            <p:nvPr/>
          </p:nvSpPr>
          <p:spPr>
            <a:xfrm>
              <a:off x="4158975" y="4497000"/>
              <a:ext cx="321075" cy="144300"/>
            </a:xfrm>
            <a:custGeom>
              <a:avLst/>
              <a:gdLst/>
              <a:ahLst/>
              <a:cxnLst/>
              <a:rect l="l" t="t" r="r" b="b"/>
              <a:pathLst>
                <a:path w="12843" h="5772" extrusionOk="0">
                  <a:moveTo>
                    <a:pt x="8173" y="0"/>
                  </a:moveTo>
                  <a:cubicBezTo>
                    <a:pt x="7939" y="100"/>
                    <a:pt x="7806" y="801"/>
                    <a:pt x="7339" y="1101"/>
                  </a:cubicBezTo>
                  <a:cubicBezTo>
                    <a:pt x="7133" y="1225"/>
                    <a:pt x="6722" y="1269"/>
                    <a:pt x="6244" y="1269"/>
                  </a:cubicBezTo>
                  <a:cubicBezTo>
                    <a:pt x="5565" y="1269"/>
                    <a:pt x="4752" y="1179"/>
                    <a:pt x="4203" y="1101"/>
                  </a:cubicBezTo>
                  <a:cubicBezTo>
                    <a:pt x="3859" y="1064"/>
                    <a:pt x="3455" y="1027"/>
                    <a:pt x="3035" y="1027"/>
                  </a:cubicBezTo>
                  <a:cubicBezTo>
                    <a:pt x="2319" y="1027"/>
                    <a:pt x="1557" y="1135"/>
                    <a:pt x="968" y="1535"/>
                  </a:cubicBezTo>
                  <a:cubicBezTo>
                    <a:pt x="301" y="2068"/>
                    <a:pt x="0" y="2936"/>
                    <a:pt x="201" y="3770"/>
                  </a:cubicBezTo>
                  <a:cubicBezTo>
                    <a:pt x="301" y="4070"/>
                    <a:pt x="901" y="4870"/>
                    <a:pt x="2269" y="5237"/>
                  </a:cubicBezTo>
                  <a:cubicBezTo>
                    <a:pt x="2402" y="5271"/>
                    <a:pt x="2502" y="5271"/>
                    <a:pt x="2636" y="5304"/>
                  </a:cubicBezTo>
                  <a:cubicBezTo>
                    <a:pt x="3078" y="5365"/>
                    <a:pt x="3646" y="5386"/>
                    <a:pt x="4237" y="5386"/>
                  </a:cubicBezTo>
                  <a:cubicBezTo>
                    <a:pt x="5250" y="5386"/>
                    <a:pt x="6328" y="5325"/>
                    <a:pt x="6939" y="5304"/>
                  </a:cubicBezTo>
                  <a:cubicBezTo>
                    <a:pt x="8006" y="5304"/>
                    <a:pt x="9007" y="5771"/>
                    <a:pt x="10341" y="5771"/>
                  </a:cubicBezTo>
                  <a:cubicBezTo>
                    <a:pt x="11675" y="5738"/>
                    <a:pt x="12309" y="5571"/>
                    <a:pt x="12576" y="5071"/>
                  </a:cubicBezTo>
                  <a:cubicBezTo>
                    <a:pt x="12843" y="4604"/>
                    <a:pt x="12643" y="4337"/>
                    <a:pt x="12576" y="3403"/>
                  </a:cubicBezTo>
                  <a:cubicBezTo>
                    <a:pt x="12509" y="2502"/>
                    <a:pt x="12476" y="1235"/>
                    <a:pt x="12409" y="701"/>
                  </a:cubicBezTo>
                  <a:cubicBezTo>
                    <a:pt x="12409" y="701"/>
                    <a:pt x="12309" y="200"/>
                    <a:pt x="12042" y="167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1"/>
            <p:cNvSpPr/>
            <p:nvPr/>
          </p:nvSpPr>
          <p:spPr>
            <a:xfrm>
              <a:off x="4364125" y="4425275"/>
              <a:ext cx="99250" cy="109275"/>
            </a:xfrm>
            <a:custGeom>
              <a:avLst/>
              <a:gdLst/>
              <a:ahLst/>
              <a:cxnLst/>
              <a:rect l="l" t="t" r="r" b="b"/>
              <a:pathLst>
                <a:path w="3970" h="4371" extrusionOk="0">
                  <a:moveTo>
                    <a:pt x="100" y="1"/>
                  </a:moveTo>
                  <a:lnTo>
                    <a:pt x="0" y="2903"/>
                  </a:lnTo>
                  <a:cubicBezTo>
                    <a:pt x="0" y="4340"/>
                    <a:pt x="1713" y="4370"/>
                    <a:pt x="1858" y="4370"/>
                  </a:cubicBezTo>
                  <a:cubicBezTo>
                    <a:pt x="1865" y="4370"/>
                    <a:pt x="1868" y="4370"/>
                    <a:pt x="1868" y="4370"/>
                  </a:cubicBezTo>
                  <a:cubicBezTo>
                    <a:pt x="3570" y="4370"/>
                    <a:pt x="3870" y="3036"/>
                    <a:pt x="3870" y="3036"/>
                  </a:cubicBezTo>
                  <a:lnTo>
                    <a:pt x="3970" y="7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1"/>
            <p:cNvSpPr/>
            <p:nvPr/>
          </p:nvSpPr>
          <p:spPr>
            <a:xfrm>
              <a:off x="4158975" y="4521475"/>
              <a:ext cx="105100" cy="108150"/>
            </a:xfrm>
            <a:custGeom>
              <a:avLst/>
              <a:gdLst/>
              <a:ahLst/>
              <a:cxnLst/>
              <a:rect l="l" t="t" r="r" b="b"/>
              <a:pathLst>
                <a:path w="4204" h="4326" extrusionOk="0">
                  <a:moveTo>
                    <a:pt x="3048" y="0"/>
                  </a:moveTo>
                  <a:cubicBezTo>
                    <a:pt x="2328" y="0"/>
                    <a:pt x="1560" y="120"/>
                    <a:pt x="968" y="522"/>
                  </a:cubicBezTo>
                  <a:cubicBezTo>
                    <a:pt x="301" y="1056"/>
                    <a:pt x="0" y="1923"/>
                    <a:pt x="201" y="2791"/>
                  </a:cubicBezTo>
                  <a:cubicBezTo>
                    <a:pt x="301" y="3091"/>
                    <a:pt x="901" y="3891"/>
                    <a:pt x="2269" y="4258"/>
                  </a:cubicBezTo>
                  <a:cubicBezTo>
                    <a:pt x="2402" y="4292"/>
                    <a:pt x="2502" y="4292"/>
                    <a:pt x="2636" y="4325"/>
                  </a:cubicBezTo>
                  <a:cubicBezTo>
                    <a:pt x="2102" y="723"/>
                    <a:pt x="4203" y="89"/>
                    <a:pt x="4203" y="89"/>
                  </a:cubicBezTo>
                  <a:cubicBezTo>
                    <a:pt x="3862" y="40"/>
                    <a:pt x="3463" y="0"/>
                    <a:pt x="30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1"/>
            <p:cNvSpPr/>
            <p:nvPr/>
          </p:nvSpPr>
          <p:spPr>
            <a:xfrm>
              <a:off x="4851975" y="4261275"/>
              <a:ext cx="119275" cy="133175"/>
            </a:xfrm>
            <a:custGeom>
              <a:avLst/>
              <a:gdLst/>
              <a:ahLst/>
              <a:cxnLst/>
              <a:rect l="l" t="t" r="r" b="b"/>
              <a:pathLst>
                <a:path w="4771" h="5327" extrusionOk="0">
                  <a:moveTo>
                    <a:pt x="3203" y="0"/>
                  </a:moveTo>
                  <a:cubicBezTo>
                    <a:pt x="963" y="0"/>
                    <a:pt x="0" y="2558"/>
                    <a:pt x="0" y="2558"/>
                  </a:cubicBezTo>
                  <a:lnTo>
                    <a:pt x="1868" y="5326"/>
                  </a:lnTo>
                  <a:lnTo>
                    <a:pt x="4770" y="3158"/>
                  </a:lnTo>
                  <a:lnTo>
                    <a:pt x="3569" y="23"/>
                  </a:lnTo>
                  <a:cubicBezTo>
                    <a:pt x="3444" y="7"/>
                    <a:pt x="3322" y="0"/>
                    <a:pt x="3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1"/>
            <p:cNvSpPr/>
            <p:nvPr/>
          </p:nvSpPr>
          <p:spPr>
            <a:xfrm>
              <a:off x="4847800" y="4337950"/>
              <a:ext cx="172650" cy="251700"/>
            </a:xfrm>
            <a:custGeom>
              <a:avLst/>
              <a:gdLst/>
              <a:ahLst/>
              <a:cxnLst/>
              <a:rect l="l" t="t" r="r" b="b"/>
              <a:pathLst>
                <a:path w="6906" h="10068" extrusionOk="0">
                  <a:moveTo>
                    <a:pt x="4348" y="0"/>
                  </a:moveTo>
                  <a:cubicBezTo>
                    <a:pt x="3898" y="0"/>
                    <a:pt x="3461" y="157"/>
                    <a:pt x="3136" y="458"/>
                  </a:cubicBezTo>
                  <a:cubicBezTo>
                    <a:pt x="3136" y="458"/>
                    <a:pt x="1902" y="1192"/>
                    <a:pt x="2035" y="2226"/>
                  </a:cubicBezTo>
                  <a:cubicBezTo>
                    <a:pt x="2169" y="3293"/>
                    <a:pt x="2702" y="3660"/>
                    <a:pt x="2669" y="4961"/>
                  </a:cubicBezTo>
                  <a:cubicBezTo>
                    <a:pt x="2669" y="5662"/>
                    <a:pt x="2602" y="6362"/>
                    <a:pt x="2502" y="7063"/>
                  </a:cubicBezTo>
                  <a:cubicBezTo>
                    <a:pt x="2502" y="7063"/>
                    <a:pt x="2253" y="6987"/>
                    <a:pt x="1919" y="6987"/>
                  </a:cubicBezTo>
                  <a:cubicBezTo>
                    <a:pt x="1552" y="6987"/>
                    <a:pt x="1084" y="7079"/>
                    <a:pt x="734" y="7463"/>
                  </a:cubicBezTo>
                  <a:cubicBezTo>
                    <a:pt x="434" y="7763"/>
                    <a:pt x="201" y="8164"/>
                    <a:pt x="67" y="8564"/>
                  </a:cubicBezTo>
                  <a:cubicBezTo>
                    <a:pt x="0" y="8797"/>
                    <a:pt x="67" y="9031"/>
                    <a:pt x="234" y="9198"/>
                  </a:cubicBezTo>
                  <a:cubicBezTo>
                    <a:pt x="668" y="9698"/>
                    <a:pt x="1268" y="9998"/>
                    <a:pt x="1902" y="10065"/>
                  </a:cubicBezTo>
                  <a:lnTo>
                    <a:pt x="2102" y="10065"/>
                  </a:lnTo>
                  <a:cubicBezTo>
                    <a:pt x="2156" y="10067"/>
                    <a:pt x="2210" y="10067"/>
                    <a:pt x="2262" y="10067"/>
                  </a:cubicBezTo>
                  <a:cubicBezTo>
                    <a:pt x="3258" y="10067"/>
                    <a:pt x="3778" y="9760"/>
                    <a:pt x="3937" y="9031"/>
                  </a:cubicBezTo>
                  <a:cubicBezTo>
                    <a:pt x="4103" y="8264"/>
                    <a:pt x="4037" y="4561"/>
                    <a:pt x="4637" y="3460"/>
                  </a:cubicBezTo>
                  <a:cubicBezTo>
                    <a:pt x="5204" y="2359"/>
                    <a:pt x="6071" y="1892"/>
                    <a:pt x="6905" y="1859"/>
                  </a:cubicBezTo>
                  <a:lnTo>
                    <a:pt x="4937" y="91"/>
                  </a:lnTo>
                  <a:cubicBezTo>
                    <a:pt x="4744" y="30"/>
                    <a:pt x="4545" y="0"/>
                    <a:pt x="4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1"/>
            <p:cNvSpPr/>
            <p:nvPr/>
          </p:nvSpPr>
          <p:spPr>
            <a:xfrm>
              <a:off x="4321600" y="4520875"/>
              <a:ext cx="24200" cy="51800"/>
            </a:xfrm>
            <a:custGeom>
              <a:avLst/>
              <a:gdLst/>
              <a:ahLst/>
              <a:cxnLst/>
              <a:rect l="l" t="t" r="r" b="b"/>
              <a:pathLst>
                <a:path w="968" h="2072" extrusionOk="0">
                  <a:moveTo>
                    <a:pt x="838" y="0"/>
                  </a:moveTo>
                  <a:cubicBezTo>
                    <a:pt x="705" y="0"/>
                    <a:pt x="567" y="38"/>
                    <a:pt x="467" y="113"/>
                  </a:cubicBezTo>
                  <a:cubicBezTo>
                    <a:pt x="67" y="346"/>
                    <a:pt x="0" y="1747"/>
                    <a:pt x="100" y="1981"/>
                  </a:cubicBezTo>
                  <a:cubicBezTo>
                    <a:pt x="135" y="2042"/>
                    <a:pt x="175" y="2071"/>
                    <a:pt x="215" y="2071"/>
                  </a:cubicBezTo>
                  <a:cubicBezTo>
                    <a:pt x="327" y="2071"/>
                    <a:pt x="443" y="1841"/>
                    <a:pt x="467" y="1447"/>
                  </a:cubicBezTo>
                  <a:cubicBezTo>
                    <a:pt x="534" y="947"/>
                    <a:pt x="701" y="446"/>
                    <a:pt x="967" y="13"/>
                  </a:cubicBezTo>
                  <a:cubicBezTo>
                    <a:pt x="926" y="4"/>
                    <a:pt x="882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1"/>
            <p:cNvSpPr/>
            <p:nvPr/>
          </p:nvSpPr>
          <p:spPr>
            <a:xfrm>
              <a:off x="4293225" y="4525025"/>
              <a:ext cx="20875" cy="46400"/>
            </a:xfrm>
            <a:custGeom>
              <a:avLst/>
              <a:gdLst/>
              <a:ahLst/>
              <a:cxnLst/>
              <a:rect l="l" t="t" r="r" b="b"/>
              <a:pathLst>
                <a:path w="835" h="1856" extrusionOk="0">
                  <a:moveTo>
                    <a:pt x="547" y="1"/>
                  </a:moveTo>
                  <a:cubicBezTo>
                    <a:pt x="448" y="1"/>
                    <a:pt x="347" y="35"/>
                    <a:pt x="268" y="114"/>
                  </a:cubicBezTo>
                  <a:cubicBezTo>
                    <a:pt x="68" y="414"/>
                    <a:pt x="1" y="747"/>
                    <a:pt x="34" y="1114"/>
                  </a:cubicBezTo>
                  <a:cubicBezTo>
                    <a:pt x="34" y="1485"/>
                    <a:pt x="92" y="1855"/>
                    <a:pt x="232" y="1855"/>
                  </a:cubicBezTo>
                  <a:cubicBezTo>
                    <a:pt x="244" y="1855"/>
                    <a:pt x="255" y="1853"/>
                    <a:pt x="268" y="1848"/>
                  </a:cubicBezTo>
                  <a:cubicBezTo>
                    <a:pt x="435" y="1748"/>
                    <a:pt x="368" y="1148"/>
                    <a:pt x="501" y="681"/>
                  </a:cubicBezTo>
                  <a:cubicBezTo>
                    <a:pt x="668" y="214"/>
                    <a:pt x="835" y="114"/>
                    <a:pt x="835" y="114"/>
                  </a:cubicBezTo>
                  <a:cubicBezTo>
                    <a:pt x="765" y="43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1"/>
            <p:cNvSpPr/>
            <p:nvPr/>
          </p:nvSpPr>
          <p:spPr>
            <a:xfrm>
              <a:off x="4258275" y="4523225"/>
              <a:ext cx="28325" cy="45625"/>
            </a:xfrm>
            <a:custGeom>
              <a:avLst/>
              <a:gdLst/>
              <a:ahLst/>
              <a:cxnLst/>
              <a:rect l="l" t="t" r="r" b="b"/>
              <a:pathLst>
                <a:path w="1133" h="1825" extrusionOk="0">
                  <a:moveTo>
                    <a:pt x="879" y="0"/>
                  </a:moveTo>
                  <a:cubicBezTo>
                    <a:pt x="801" y="0"/>
                    <a:pt x="724" y="27"/>
                    <a:pt x="665" y="85"/>
                  </a:cubicBezTo>
                  <a:cubicBezTo>
                    <a:pt x="298" y="419"/>
                    <a:pt x="65" y="886"/>
                    <a:pt x="31" y="1353"/>
                  </a:cubicBezTo>
                  <a:cubicBezTo>
                    <a:pt x="1" y="1659"/>
                    <a:pt x="54" y="1824"/>
                    <a:pt x="140" y="1824"/>
                  </a:cubicBezTo>
                  <a:cubicBezTo>
                    <a:pt x="148" y="1824"/>
                    <a:pt x="156" y="1823"/>
                    <a:pt x="165" y="1820"/>
                  </a:cubicBezTo>
                  <a:cubicBezTo>
                    <a:pt x="298" y="1787"/>
                    <a:pt x="298" y="1453"/>
                    <a:pt x="598" y="886"/>
                  </a:cubicBezTo>
                  <a:cubicBezTo>
                    <a:pt x="732" y="586"/>
                    <a:pt x="899" y="352"/>
                    <a:pt x="1132" y="119"/>
                  </a:cubicBezTo>
                  <a:cubicBezTo>
                    <a:pt x="1076" y="44"/>
                    <a:pt x="978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1"/>
            <p:cNvSpPr/>
            <p:nvPr/>
          </p:nvSpPr>
          <p:spPr>
            <a:xfrm>
              <a:off x="4848625" y="4512625"/>
              <a:ext cx="61750" cy="76950"/>
            </a:xfrm>
            <a:custGeom>
              <a:avLst/>
              <a:gdLst/>
              <a:ahLst/>
              <a:cxnLst/>
              <a:rect l="l" t="t" r="r" b="b"/>
              <a:pathLst>
                <a:path w="2470" h="3078" extrusionOk="0">
                  <a:moveTo>
                    <a:pt x="1886" y="0"/>
                  </a:moveTo>
                  <a:cubicBezTo>
                    <a:pt x="1519" y="0"/>
                    <a:pt x="1051" y="92"/>
                    <a:pt x="701" y="476"/>
                  </a:cubicBezTo>
                  <a:cubicBezTo>
                    <a:pt x="401" y="776"/>
                    <a:pt x="168" y="1177"/>
                    <a:pt x="68" y="1577"/>
                  </a:cubicBezTo>
                  <a:cubicBezTo>
                    <a:pt x="1" y="1810"/>
                    <a:pt x="34" y="2044"/>
                    <a:pt x="201" y="2211"/>
                  </a:cubicBezTo>
                  <a:cubicBezTo>
                    <a:pt x="635" y="2711"/>
                    <a:pt x="1235" y="3011"/>
                    <a:pt x="1869" y="3078"/>
                  </a:cubicBezTo>
                  <a:lnTo>
                    <a:pt x="2069" y="3078"/>
                  </a:lnTo>
                  <a:cubicBezTo>
                    <a:pt x="1936" y="2044"/>
                    <a:pt x="2069" y="1010"/>
                    <a:pt x="2469" y="76"/>
                  </a:cubicBezTo>
                  <a:cubicBezTo>
                    <a:pt x="2469" y="76"/>
                    <a:pt x="2220" y="0"/>
                    <a:pt x="18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1"/>
            <p:cNvSpPr/>
            <p:nvPr/>
          </p:nvSpPr>
          <p:spPr>
            <a:xfrm>
              <a:off x="4907000" y="4439450"/>
              <a:ext cx="25050" cy="23775"/>
            </a:xfrm>
            <a:custGeom>
              <a:avLst/>
              <a:gdLst/>
              <a:ahLst/>
              <a:cxnLst/>
              <a:rect l="l" t="t" r="r" b="b"/>
              <a:pathLst>
                <a:path w="1002" h="95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" y="234"/>
                    <a:pt x="334" y="634"/>
                    <a:pt x="334" y="634"/>
                  </a:cubicBezTo>
                  <a:cubicBezTo>
                    <a:pt x="334" y="634"/>
                    <a:pt x="651" y="951"/>
                    <a:pt x="838" y="951"/>
                  </a:cubicBezTo>
                  <a:cubicBezTo>
                    <a:pt x="862" y="951"/>
                    <a:pt x="883" y="946"/>
                    <a:pt x="901" y="935"/>
                  </a:cubicBezTo>
                  <a:cubicBezTo>
                    <a:pt x="968" y="868"/>
                    <a:pt x="1002" y="768"/>
                    <a:pt x="935" y="701"/>
                  </a:cubicBezTo>
                  <a:cubicBezTo>
                    <a:pt x="635" y="534"/>
                    <a:pt x="368" y="30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1"/>
            <p:cNvSpPr/>
            <p:nvPr/>
          </p:nvSpPr>
          <p:spPr>
            <a:xfrm>
              <a:off x="4912000" y="4474475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101" y="1"/>
                  </a:moveTo>
                  <a:cubicBezTo>
                    <a:pt x="1" y="201"/>
                    <a:pt x="1" y="434"/>
                    <a:pt x="68" y="668"/>
                  </a:cubicBezTo>
                  <a:cubicBezTo>
                    <a:pt x="201" y="1001"/>
                    <a:pt x="435" y="1302"/>
                    <a:pt x="601" y="1302"/>
                  </a:cubicBezTo>
                  <a:cubicBezTo>
                    <a:pt x="768" y="1302"/>
                    <a:pt x="768" y="1068"/>
                    <a:pt x="535" y="768"/>
                  </a:cubicBezTo>
                  <a:cubicBezTo>
                    <a:pt x="368" y="534"/>
                    <a:pt x="201" y="267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1"/>
            <p:cNvSpPr/>
            <p:nvPr/>
          </p:nvSpPr>
          <p:spPr>
            <a:xfrm>
              <a:off x="4905350" y="4502825"/>
              <a:ext cx="24350" cy="29700"/>
            </a:xfrm>
            <a:custGeom>
              <a:avLst/>
              <a:gdLst/>
              <a:ahLst/>
              <a:cxnLst/>
              <a:rect l="l" t="t" r="r" b="b"/>
              <a:pathLst>
                <a:path w="974" h="118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201"/>
                    <a:pt x="334" y="868"/>
                    <a:pt x="534" y="1068"/>
                  </a:cubicBezTo>
                  <a:cubicBezTo>
                    <a:pt x="604" y="1150"/>
                    <a:pt x="691" y="1187"/>
                    <a:pt x="763" y="1187"/>
                  </a:cubicBezTo>
                  <a:cubicBezTo>
                    <a:pt x="894" y="1187"/>
                    <a:pt x="974" y="1063"/>
                    <a:pt x="801" y="868"/>
                  </a:cubicBezTo>
                  <a:cubicBezTo>
                    <a:pt x="601" y="601"/>
                    <a:pt x="434" y="30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1"/>
            <p:cNvSpPr/>
            <p:nvPr/>
          </p:nvSpPr>
          <p:spPr>
            <a:xfrm>
              <a:off x="4324100" y="3291975"/>
              <a:ext cx="617125" cy="1168650"/>
            </a:xfrm>
            <a:custGeom>
              <a:avLst/>
              <a:gdLst/>
              <a:ahLst/>
              <a:cxnLst/>
              <a:rect l="l" t="t" r="r" b="b"/>
              <a:pathLst>
                <a:path w="24685" h="46746" extrusionOk="0">
                  <a:moveTo>
                    <a:pt x="16979" y="0"/>
                  </a:moveTo>
                  <a:lnTo>
                    <a:pt x="1468" y="2202"/>
                  </a:lnTo>
                  <a:cubicBezTo>
                    <a:pt x="1468" y="2202"/>
                    <a:pt x="234" y="15111"/>
                    <a:pt x="100" y="17413"/>
                  </a:cubicBezTo>
                  <a:cubicBezTo>
                    <a:pt x="0" y="19714"/>
                    <a:pt x="167" y="24518"/>
                    <a:pt x="234" y="25985"/>
                  </a:cubicBezTo>
                  <a:cubicBezTo>
                    <a:pt x="334" y="27453"/>
                    <a:pt x="968" y="34758"/>
                    <a:pt x="1068" y="36927"/>
                  </a:cubicBezTo>
                  <a:cubicBezTo>
                    <a:pt x="1201" y="39128"/>
                    <a:pt x="1568" y="46166"/>
                    <a:pt x="1568" y="46166"/>
                  </a:cubicBezTo>
                  <a:cubicBezTo>
                    <a:pt x="2302" y="46500"/>
                    <a:pt x="3102" y="46667"/>
                    <a:pt x="3903" y="46734"/>
                  </a:cubicBezTo>
                  <a:cubicBezTo>
                    <a:pt x="4019" y="46742"/>
                    <a:pt x="4129" y="46745"/>
                    <a:pt x="4232" y="46745"/>
                  </a:cubicBezTo>
                  <a:cubicBezTo>
                    <a:pt x="5400" y="46745"/>
                    <a:pt x="5738" y="46267"/>
                    <a:pt x="5738" y="46267"/>
                  </a:cubicBezTo>
                  <a:cubicBezTo>
                    <a:pt x="5738" y="46267"/>
                    <a:pt x="5938" y="44465"/>
                    <a:pt x="6238" y="43031"/>
                  </a:cubicBezTo>
                  <a:cubicBezTo>
                    <a:pt x="6505" y="41630"/>
                    <a:pt x="7806" y="33624"/>
                    <a:pt x="7772" y="30922"/>
                  </a:cubicBezTo>
                  <a:cubicBezTo>
                    <a:pt x="7772" y="29488"/>
                    <a:pt x="7539" y="28020"/>
                    <a:pt x="7139" y="26653"/>
                  </a:cubicBezTo>
                  <a:lnTo>
                    <a:pt x="9307" y="13410"/>
                  </a:lnTo>
                  <a:cubicBezTo>
                    <a:pt x="9307" y="13410"/>
                    <a:pt x="9740" y="16278"/>
                    <a:pt x="10274" y="19281"/>
                  </a:cubicBezTo>
                  <a:cubicBezTo>
                    <a:pt x="10775" y="22316"/>
                    <a:pt x="11342" y="25485"/>
                    <a:pt x="11575" y="26052"/>
                  </a:cubicBezTo>
                  <a:cubicBezTo>
                    <a:pt x="12042" y="27153"/>
                    <a:pt x="21115" y="41330"/>
                    <a:pt x="21115" y="41330"/>
                  </a:cubicBezTo>
                  <a:cubicBezTo>
                    <a:pt x="21716" y="40629"/>
                    <a:pt x="22383" y="39995"/>
                    <a:pt x="23117" y="39428"/>
                  </a:cubicBezTo>
                  <a:cubicBezTo>
                    <a:pt x="23584" y="39095"/>
                    <a:pt x="24117" y="38861"/>
                    <a:pt x="24684" y="38795"/>
                  </a:cubicBezTo>
                  <a:cubicBezTo>
                    <a:pt x="24684" y="38795"/>
                    <a:pt x="21015" y="28587"/>
                    <a:pt x="20181" y="26986"/>
                  </a:cubicBezTo>
                  <a:cubicBezTo>
                    <a:pt x="19581" y="25952"/>
                    <a:pt x="18714" y="25085"/>
                    <a:pt x="17713" y="24451"/>
                  </a:cubicBezTo>
                  <a:cubicBezTo>
                    <a:pt x="17713" y="24451"/>
                    <a:pt x="17613" y="4003"/>
                    <a:pt x="17513" y="2702"/>
                  </a:cubicBezTo>
                  <a:cubicBezTo>
                    <a:pt x="17413" y="1768"/>
                    <a:pt x="17212" y="867"/>
                    <a:pt x="1697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1"/>
            <p:cNvSpPr/>
            <p:nvPr/>
          </p:nvSpPr>
          <p:spPr>
            <a:xfrm>
              <a:off x="4555925" y="3440400"/>
              <a:ext cx="150125" cy="333600"/>
            </a:xfrm>
            <a:custGeom>
              <a:avLst/>
              <a:gdLst/>
              <a:ahLst/>
              <a:cxnLst/>
              <a:rect l="l" t="t" r="r" b="b"/>
              <a:pathLst>
                <a:path w="6005" h="13344" extrusionOk="0">
                  <a:moveTo>
                    <a:pt x="6005" y="1"/>
                  </a:moveTo>
                  <a:lnTo>
                    <a:pt x="6005" y="1"/>
                  </a:lnTo>
                  <a:cubicBezTo>
                    <a:pt x="4704" y="1168"/>
                    <a:pt x="3003" y="1902"/>
                    <a:pt x="1268" y="2002"/>
                  </a:cubicBezTo>
                  <a:lnTo>
                    <a:pt x="0" y="7473"/>
                  </a:lnTo>
                  <a:cubicBezTo>
                    <a:pt x="0" y="7473"/>
                    <a:pt x="467" y="10341"/>
                    <a:pt x="968" y="13344"/>
                  </a:cubicBezTo>
                  <a:lnTo>
                    <a:pt x="834" y="7639"/>
                  </a:lnTo>
                  <a:lnTo>
                    <a:pt x="2069" y="2636"/>
                  </a:lnTo>
                  <a:cubicBezTo>
                    <a:pt x="5204" y="2336"/>
                    <a:pt x="6005" y="1"/>
                    <a:pt x="60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1"/>
            <p:cNvSpPr/>
            <p:nvPr/>
          </p:nvSpPr>
          <p:spPr>
            <a:xfrm>
              <a:off x="4640150" y="2774100"/>
              <a:ext cx="226850" cy="542900"/>
            </a:xfrm>
            <a:custGeom>
              <a:avLst/>
              <a:gdLst/>
              <a:ahLst/>
              <a:cxnLst/>
              <a:rect l="l" t="t" r="r" b="b"/>
              <a:pathLst>
                <a:path w="9074" h="21716" extrusionOk="0">
                  <a:moveTo>
                    <a:pt x="2235" y="0"/>
                  </a:moveTo>
                  <a:cubicBezTo>
                    <a:pt x="1" y="1568"/>
                    <a:pt x="1902" y="8139"/>
                    <a:pt x="2302" y="9307"/>
                  </a:cubicBezTo>
                  <a:cubicBezTo>
                    <a:pt x="2669" y="10474"/>
                    <a:pt x="4037" y="13944"/>
                    <a:pt x="4037" y="13944"/>
                  </a:cubicBezTo>
                  <a:cubicBezTo>
                    <a:pt x="3503" y="14377"/>
                    <a:pt x="1368" y="18347"/>
                    <a:pt x="1368" y="18347"/>
                  </a:cubicBezTo>
                  <a:cubicBezTo>
                    <a:pt x="1668" y="19514"/>
                    <a:pt x="3503" y="21716"/>
                    <a:pt x="3503" y="21716"/>
                  </a:cubicBezTo>
                  <a:cubicBezTo>
                    <a:pt x="3503" y="21716"/>
                    <a:pt x="8707" y="15078"/>
                    <a:pt x="8907" y="14144"/>
                  </a:cubicBezTo>
                  <a:cubicBezTo>
                    <a:pt x="9074" y="13210"/>
                    <a:pt x="5404" y="3503"/>
                    <a:pt x="4470" y="2002"/>
                  </a:cubicBezTo>
                  <a:cubicBezTo>
                    <a:pt x="3937" y="1134"/>
                    <a:pt x="3169" y="434"/>
                    <a:pt x="223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1"/>
            <p:cNvSpPr/>
            <p:nvPr/>
          </p:nvSpPr>
          <p:spPr>
            <a:xfrm>
              <a:off x="4391750" y="2557275"/>
              <a:ext cx="29925" cy="57575"/>
            </a:xfrm>
            <a:custGeom>
              <a:avLst/>
              <a:gdLst/>
              <a:ahLst/>
              <a:cxnLst/>
              <a:rect l="l" t="t" r="r" b="b"/>
              <a:pathLst>
                <a:path w="1197" h="2303" extrusionOk="0">
                  <a:moveTo>
                    <a:pt x="1197" y="0"/>
                  </a:moveTo>
                  <a:cubicBezTo>
                    <a:pt x="1197" y="0"/>
                    <a:pt x="63" y="1535"/>
                    <a:pt x="29" y="1935"/>
                  </a:cubicBezTo>
                  <a:cubicBezTo>
                    <a:pt x="1" y="2278"/>
                    <a:pt x="879" y="2303"/>
                    <a:pt x="1131" y="2303"/>
                  </a:cubicBezTo>
                  <a:cubicBezTo>
                    <a:pt x="1172" y="2303"/>
                    <a:pt x="1197" y="2302"/>
                    <a:pt x="1197" y="2302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1"/>
            <p:cNvSpPr/>
            <p:nvPr/>
          </p:nvSpPr>
          <p:spPr>
            <a:xfrm>
              <a:off x="4406650" y="2444725"/>
              <a:ext cx="250200" cy="332725"/>
            </a:xfrm>
            <a:custGeom>
              <a:avLst/>
              <a:gdLst/>
              <a:ahLst/>
              <a:cxnLst/>
              <a:rect l="l" t="t" r="r" b="b"/>
              <a:pathLst>
                <a:path w="10008" h="13309" extrusionOk="0">
                  <a:moveTo>
                    <a:pt x="4203" y="0"/>
                  </a:moveTo>
                  <a:cubicBezTo>
                    <a:pt x="3323" y="0"/>
                    <a:pt x="2500" y="236"/>
                    <a:pt x="1902" y="666"/>
                  </a:cubicBezTo>
                  <a:cubicBezTo>
                    <a:pt x="1368" y="1500"/>
                    <a:pt x="901" y="2368"/>
                    <a:pt x="601" y="3268"/>
                  </a:cubicBezTo>
                  <a:cubicBezTo>
                    <a:pt x="267" y="4402"/>
                    <a:pt x="1" y="9272"/>
                    <a:pt x="1335" y="10407"/>
                  </a:cubicBezTo>
                  <a:cubicBezTo>
                    <a:pt x="1435" y="10507"/>
                    <a:pt x="1568" y="10573"/>
                    <a:pt x="1702" y="10607"/>
                  </a:cubicBezTo>
                  <a:cubicBezTo>
                    <a:pt x="1984" y="10674"/>
                    <a:pt x="2272" y="10709"/>
                    <a:pt x="2559" y="10709"/>
                  </a:cubicBezTo>
                  <a:cubicBezTo>
                    <a:pt x="2983" y="10709"/>
                    <a:pt x="3405" y="10633"/>
                    <a:pt x="3803" y="10473"/>
                  </a:cubicBezTo>
                  <a:lnTo>
                    <a:pt x="3803" y="13309"/>
                  </a:lnTo>
                  <a:lnTo>
                    <a:pt x="8874" y="13309"/>
                  </a:lnTo>
                  <a:cubicBezTo>
                    <a:pt x="8874" y="13309"/>
                    <a:pt x="8707" y="11107"/>
                    <a:pt x="8707" y="10340"/>
                  </a:cubicBezTo>
                  <a:cubicBezTo>
                    <a:pt x="8673" y="9606"/>
                    <a:pt x="10008" y="7671"/>
                    <a:pt x="9007" y="3769"/>
                  </a:cubicBezTo>
                  <a:cubicBezTo>
                    <a:pt x="8298" y="1117"/>
                    <a:pt x="6117" y="0"/>
                    <a:pt x="4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1"/>
            <p:cNvSpPr/>
            <p:nvPr/>
          </p:nvSpPr>
          <p:spPr>
            <a:xfrm>
              <a:off x="4339100" y="2764000"/>
              <a:ext cx="419500" cy="617225"/>
            </a:xfrm>
            <a:custGeom>
              <a:avLst/>
              <a:gdLst/>
              <a:ahLst/>
              <a:cxnLst/>
              <a:rect l="l" t="t" r="r" b="b"/>
              <a:pathLst>
                <a:path w="16780" h="24689" extrusionOk="0">
                  <a:moveTo>
                    <a:pt x="12603" y="0"/>
                  </a:moveTo>
                  <a:cubicBezTo>
                    <a:pt x="10618" y="0"/>
                    <a:pt x="5438" y="838"/>
                    <a:pt x="5438" y="838"/>
                  </a:cubicBezTo>
                  <a:lnTo>
                    <a:pt x="301" y="6475"/>
                  </a:lnTo>
                  <a:cubicBezTo>
                    <a:pt x="301" y="6475"/>
                    <a:pt x="1" y="8977"/>
                    <a:pt x="167" y="10278"/>
                  </a:cubicBezTo>
                  <a:cubicBezTo>
                    <a:pt x="368" y="11579"/>
                    <a:pt x="1635" y="12313"/>
                    <a:pt x="1635" y="12313"/>
                  </a:cubicBezTo>
                  <a:lnTo>
                    <a:pt x="734" y="23221"/>
                  </a:lnTo>
                  <a:cubicBezTo>
                    <a:pt x="734" y="23221"/>
                    <a:pt x="2035" y="24622"/>
                    <a:pt x="7406" y="24688"/>
                  </a:cubicBezTo>
                  <a:lnTo>
                    <a:pt x="7873" y="24688"/>
                  </a:lnTo>
                  <a:cubicBezTo>
                    <a:pt x="13610" y="24622"/>
                    <a:pt x="16779" y="21119"/>
                    <a:pt x="16779" y="21119"/>
                  </a:cubicBezTo>
                  <a:lnTo>
                    <a:pt x="13911" y="13714"/>
                  </a:lnTo>
                  <a:cubicBezTo>
                    <a:pt x="14878" y="11612"/>
                    <a:pt x="15545" y="9411"/>
                    <a:pt x="15945" y="7142"/>
                  </a:cubicBezTo>
                  <a:cubicBezTo>
                    <a:pt x="15979" y="6709"/>
                    <a:pt x="16045" y="6309"/>
                    <a:pt x="16079" y="5842"/>
                  </a:cubicBezTo>
                  <a:cubicBezTo>
                    <a:pt x="16512" y="1505"/>
                    <a:pt x="14611" y="71"/>
                    <a:pt x="12810" y="4"/>
                  </a:cubicBezTo>
                  <a:cubicBezTo>
                    <a:pt x="12745" y="2"/>
                    <a:pt x="12676" y="0"/>
                    <a:pt x="126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1"/>
            <p:cNvSpPr/>
            <p:nvPr/>
          </p:nvSpPr>
          <p:spPr>
            <a:xfrm>
              <a:off x="4524225" y="2941725"/>
              <a:ext cx="233525" cy="438650"/>
            </a:xfrm>
            <a:custGeom>
              <a:avLst/>
              <a:gdLst/>
              <a:ahLst/>
              <a:cxnLst/>
              <a:rect l="l" t="t" r="r" b="b"/>
              <a:pathLst>
                <a:path w="9341" h="17546" extrusionOk="0">
                  <a:moveTo>
                    <a:pt x="8507" y="0"/>
                  </a:moveTo>
                  <a:cubicBezTo>
                    <a:pt x="8407" y="334"/>
                    <a:pt x="6939" y="5337"/>
                    <a:pt x="3904" y="7405"/>
                  </a:cubicBezTo>
                  <a:cubicBezTo>
                    <a:pt x="3904" y="7405"/>
                    <a:pt x="7473" y="8339"/>
                    <a:pt x="6939" y="11675"/>
                  </a:cubicBezTo>
                  <a:cubicBezTo>
                    <a:pt x="6405" y="15011"/>
                    <a:pt x="3303" y="16979"/>
                    <a:pt x="1" y="17546"/>
                  </a:cubicBezTo>
                  <a:lnTo>
                    <a:pt x="435" y="17546"/>
                  </a:lnTo>
                  <a:cubicBezTo>
                    <a:pt x="6205" y="17479"/>
                    <a:pt x="9341" y="14010"/>
                    <a:pt x="9341" y="14010"/>
                  </a:cubicBezTo>
                  <a:lnTo>
                    <a:pt x="6472" y="6571"/>
                  </a:lnTo>
                  <a:cubicBezTo>
                    <a:pt x="7473" y="4503"/>
                    <a:pt x="8140" y="2268"/>
                    <a:pt x="8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1"/>
            <p:cNvSpPr/>
            <p:nvPr/>
          </p:nvSpPr>
          <p:spPr>
            <a:xfrm>
              <a:off x="4440000" y="2692375"/>
              <a:ext cx="63400" cy="20075"/>
            </a:xfrm>
            <a:custGeom>
              <a:avLst/>
              <a:gdLst/>
              <a:ahLst/>
              <a:cxnLst/>
              <a:rect l="l" t="t" r="r" b="b"/>
              <a:pathLst>
                <a:path w="2536" h="803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2536" y="0"/>
                    <a:pt x="1495" y="557"/>
                    <a:pt x="506" y="557"/>
                  </a:cubicBezTo>
                  <a:cubicBezTo>
                    <a:pt x="334" y="557"/>
                    <a:pt x="164" y="540"/>
                    <a:pt x="1" y="501"/>
                  </a:cubicBezTo>
                  <a:lnTo>
                    <a:pt x="1" y="501"/>
                  </a:lnTo>
                  <a:cubicBezTo>
                    <a:pt x="101" y="601"/>
                    <a:pt x="234" y="667"/>
                    <a:pt x="368" y="701"/>
                  </a:cubicBezTo>
                  <a:cubicBezTo>
                    <a:pt x="650" y="768"/>
                    <a:pt x="938" y="803"/>
                    <a:pt x="1225" y="803"/>
                  </a:cubicBezTo>
                  <a:cubicBezTo>
                    <a:pt x="1649" y="803"/>
                    <a:pt x="2071" y="727"/>
                    <a:pt x="2469" y="567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1"/>
            <p:cNvSpPr/>
            <p:nvPr/>
          </p:nvSpPr>
          <p:spPr>
            <a:xfrm>
              <a:off x="4341600" y="2331750"/>
              <a:ext cx="400325" cy="374900"/>
            </a:xfrm>
            <a:custGeom>
              <a:avLst/>
              <a:gdLst/>
              <a:ahLst/>
              <a:cxnLst/>
              <a:rect l="l" t="t" r="r" b="b"/>
              <a:pathLst>
                <a:path w="16013" h="14996" extrusionOk="0">
                  <a:moveTo>
                    <a:pt x="9851" y="1"/>
                  </a:moveTo>
                  <a:cubicBezTo>
                    <a:pt x="9046" y="1"/>
                    <a:pt x="8302" y="422"/>
                    <a:pt x="7940" y="1116"/>
                  </a:cubicBezTo>
                  <a:cubicBezTo>
                    <a:pt x="7940" y="1116"/>
                    <a:pt x="7046" y="111"/>
                    <a:pt x="5753" y="111"/>
                  </a:cubicBezTo>
                  <a:cubicBezTo>
                    <a:pt x="5466" y="111"/>
                    <a:pt x="5159" y="161"/>
                    <a:pt x="4837" y="282"/>
                  </a:cubicBezTo>
                  <a:cubicBezTo>
                    <a:pt x="3803" y="582"/>
                    <a:pt x="3270" y="1683"/>
                    <a:pt x="3637" y="2684"/>
                  </a:cubicBezTo>
                  <a:cubicBezTo>
                    <a:pt x="3637" y="2684"/>
                    <a:pt x="3229" y="2513"/>
                    <a:pt x="2697" y="2513"/>
                  </a:cubicBezTo>
                  <a:cubicBezTo>
                    <a:pt x="2151" y="2513"/>
                    <a:pt x="1474" y="2692"/>
                    <a:pt x="968" y="3417"/>
                  </a:cubicBezTo>
                  <a:cubicBezTo>
                    <a:pt x="1" y="4818"/>
                    <a:pt x="1168" y="7153"/>
                    <a:pt x="3203" y="7787"/>
                  </a:cubicBezTo>
                  <a:cubicBezTo>
                    <a:pt x="3403" y="7187"/>
                    <a:pt x="3737" y="6620"/>
                    <a:pt x="4170" y="6119"/>
                  </a:cubicBezTo>
                  <a:cubicBezTo>
                    <a:pt x="4170" y="6119"/>
                    <a:pt x="4370" y="7253"/>
                    <a:pt x="5004" y="7354"/>
                  </a:cubicBezTo>
                  <a:cubicBezTo>
                    <a:pt x="5004" y="7354"/>
                    <a:pt x="4270" y="9155"/>
                    <a:pt x="5371" y="9789"/>
                  </a:cubicBezTo>
                  <a:cubicBezTo>
                    <a:pt x="5371" y="9789"/>
                    <a:pt x="4837" y="11223"/>
                    <a:pt x="5371" y="11290"/>
                  </a:cubicBezTo>
                  <a:cubicBezTo>
                    <a:pt x="5371" y="11290"/>
                    <a:pt x="5399" y="11313"/>
                    <a:pt x="5441" y="11313"/>
                  </a:cubicBezTo>
                  <a:cubicBezTo>
                    <a:pt x="5523" y="11313"/>
                    <a:pt x="5662" y="11227"/>
                    <a:pt x="5771" y="10723"/>
                  </a:cubicBezTo>
                  <a:cubicBezTo>
                    <a:pt x="5938" y="10189"/>
                    <a:pt x="6339" y="9288"/>
                    <a:pt x="7039" y="9021"/>
                  </a:cubicBezTo>
                  <a:cubicBezTo>
                    <a:pt x="7174" y="8978"/>
                    <a:pt x="7311" y="8958"/>
                    <a:pt x="7444" y="8958"/>
                  </a:cubicBezTo>
                  <a:cubicBezTo>
                    <a:pt x="8035" y="8958"/>
                    <a:pt x="8571" y="9357"/>
                    <a:pt x="8707" y="9955"/>
                  </a:cubicBezTo>
                  <a:cubicBezTo>
                    <a:pt x="8774" y="10189"/>
                    <a:pt x="8774" y="10456"/>
                    <a:pt x="8707" y="10689"/>
                  </a:cubicBezTo>
                  <a:cubicBezTo>
                    <a:pt x="8486" y="11669"/>
                    <a:pt x="7876" y="12498"/>
                    <a:pt x="6621" y="12498"/>
                  </a:cubicBezTo>
                  <a:cubicBezTo>
                    <a:pt x="6551" y="12498"/>
                    <a:pt x="6479" y="12496"/>
                    <a:pt x="6405" y="12491"/>
                  </a:cubicBezTo>
                  <a:lnTo>
                    <a:pt x="6405" y="12491"/>
                  </a:lnTo>
                  <a:cubicBezTo>
                    <a:pt x="6405" y="12491"/>
                    <a:pt x="6439" y="14325"/>
                    <a:pt x="7840" y="14759"/>
                  </a:cubicBezTo>
                  <a:cubicBezTo>
                    <a:pt x="8384" y="14940"/>
                    <a:pt x="9030" y="14996"/>
                    <a:pt x="9616" y="14996"/>
                  </a:cubicBezTo>
                  <a:cubicBezTo>
                    <a:pt x="10536" y="14996"/>
                    <a:pt x="11309" y="14859"/>
                    <a:pt x="11309" y="14859"/>
                  </a:cubicBezTo>
                  <a:cubicBezTo>
                    <a:pt x="11709" y="14292"/>
                    <a:pt x="12143" y="13758"/>
                    <a:pt x="12610" y="13258"/>
                  </a:cubicBezTo>
                  <a:cubicBezTo>
                    <a:pt x="13243" y="12657"/>
                    <a:pt x="16012" y="9855"/>
                    <a:pt x="15812" y="7320"/>
                  </a:cubicBezTo>
                  <a:cubicBezTo>
                    <a:pt x="15645" y="4818"/>
                    <a:pt x="13844" y="4518"/>
                    <a:pt x="13844" y="4518"/>
                  </a:cubicBezTo>
                  <a:cubicBezTo>
                    <a:pt x="14311" y="3851"/>
                    <a:pt x="14278" y="2950"/>
                    <a:pt x="13777" y="2283"/>
                  </a:cubicBezTo>
                  <a:cubicBezTo>
                    <a:pt x="13513" y="1887"/>
                    <a:pt x="13061" y="1665"/>
                    <a:pt x="12601" y="1665"/>
                  </a:cubicBezTo>
                  <a:cubicBezTo>
                    <a:pt x="12364" y="1665"/>
                    <a:pt x="12125" y="1725"/>
                    <a:pt x="11909" y="1850"/>
                  </a:cubicBezTo>
                  <a:cubicBezTo>
                    <a:pt x="11909" y="1850"/>
                    <a:pt x="11642" y="215"/>
                    <a:pt x="10108" y="15"/>
                  </a:cubicBezTo>
                  <a:cubicBezTo>
                    <a:pt x="10022" y="5"/>
                    <a:pt x="9936" y="1"/>
                    <a:pt x="9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1"/>
            <p:cNvSpPr/>
            <p:nvPr/>
          </p:nvSpPr>
          <p:spPr>
            <a:xfrm>
              <a:off x="3691775" y="2614950"/>
              <a:ext cx="791625" cy="373525"/>
            </a:xfrm>
            <a:custGeom>
              <a:avLst/>
              <a:gdLst/>
              <a:ahLst/>
              <a:cxnLst/>
              <a:rect l="l" t="t" r="r" b="b"/>
              <a:pathLst>
                <a:path w="31665" h="14941" extrusionOk="0">
                  <a:moveTo>
                    <a:pt x="434" y="1"/>
                  </a:moveTo>
                  <a:cubicBezTo>
                    <a:pt x="156" y="1"/>
                    <a:pt x="0" y="123"/>
                    <a:pt x="42" y="262"/>
                  </a:cubicBezTo>
                  <a:cubicBezTo>
                    <a:pt x="109" y="562"/>
                    <a:pt x="1977" y="3097"/>
                    <a:pt x="1977" y="3097"/>
                  </a:cubicBezTo>
                  <a:cubicBezTo>
                    <a:pt x="1476" y="3331"/>
                    <a:pt x="1209" y="3831"/>
                    <a:pt x="1309" y="4365"/>
                  </a:cubicBezTo>
                  <a:cubicBezTo>
                    <a:pt x="676" y="4665"/>
                    <a:pt x="876" y="5499"/>
                    <a:pt x="876" y="5499"/>
                  </a:cubicBezTo>
                  <a:cubicBezTo>
                    <a:pt x="609" y="5899"/>
                    <a:pt x="609" y="6400"/>
                    <a:pt x="876" y="6767"/>
                  </a:cubicBezTo>
                  <a:cubicBezTo>
                    <a:pt x="1309" y="7500"/>
                    <a:pt x="4779" y="8601"/>
                    <a:pt x="5446" y="8835"/>
                  </a:cubicBezTo>
                  <a:cubicBezTo>
                    <a:pt x="6079" y="9102"/>
                    <a:pt x="15786" y="14839"/>
                    <a:pt x="16620" y="14939"/>
                  </a:cubicBezTo>
                  <a:cubicBezTo>
                    <a:pt x="16631" y="14940"/>
                    <a:pt x="16644" y="14940"/>
                    <a:pt x="16661" y="14940"/>
                  </a:cubicBezTo>
                  <a:cubicBezTo>
                    <a:pt x="17506" y="14940"/>
                    <a:pt x="26289" y="14127"/>
                    <a:pt x="27728" y="13571"/>
                  </a:cubicBezTo>
                  <a:cubicBezTo>
                    <a:pt x="29229" y="12938"/>
                    <a:pt x="30464" y="11770"/>
                    <a:pt x="31131" y="10236"/>
                  </a:cubicBezTo>
                  <a:cubicBezTo>
                    <a:pt x="31631" y="9135"/>
                    <a:pt x="31664" y="7901"/>
                    <a:pt x="31297" y="6767"/>
                  </a:cubicBezTo>
                  <a:lnTo>
                    <a:pt x="31297" y="6767"/>
                  </a:lnTo>
                  <a:cubicBezTo>
                    <a:pt x="31297" y="6767"/>
                    <a:pt x="30530" y="6767"/>
                    <a:pt x="28929" y="6800"/>
                  </a:cubicBezTo>
                  <a:cubicBezTo>
                    <a:pt x="27328" y="6833"/>
                    <a:pt x="16720" y="10002"/>
                    <a:pt x="16153" y="10002"/>
                  </a:cubicBezTo>
                  <a:cubicBezTo>
                    <a:pt x="15586" y="10002"/>
                    <a:pt x="7047" y="5766"/>
                    <a:pt x="7047" y="5766"/>
                  </a:cubicBezTo>
                  <a:cubicBezTo>
                    <a:pt x="6980" y="5099"/>
                    <a:pt x="6980" y="4465"/>
                    <a:pt x="6980" y="3798"/>
                  </a:cubicBezTo>
                  <a:cubicBezTo>
                    <a:pt x="7080" y="3231"/>
                    <a:pt x="7280" y="2564"/>
                    <a:pt x="7347" y="2230"/>
                  </a:cubicBezTo>
                  <a:cubicBezTo>
                    <a:pt x="7414" y="1863"/>
                    <a:pt x="7214" y="1796"/>
                    <a:pt x="7214" y="1796"/>
                  </a:cubicBezTo>
                  <a:cubicBezTo>
                    <a:pt x="7167" y="1788"/>
                    <a:pt x="7121" y="1784"/>
                    <a:pt x="7076" y="1784"/>
                  </a:cubicBezTo>
                  <a:cubicBezTo>
                    <a:pt x="5994" y="1784"/>
                    <a:pt x="5379" y="3998"/>
                    <a:pt x="5379" y="3998"/>
                  </a:cubicBezTo>
                  <a:lnTo>
                    <a:pt x="3578" y="2530"/>
                  </a:lnTo>
                  <a:cubicBezTo>
                    <a:pt x="3044" y="2063"/>
                    <a:pt x="2577" y="1563"/>
                    <a:pt x="2110" y="996"/>
                  </a:cubicBezTo>
                  <a:cubicBezTo>
                    <a:pt x="1449" y="238"/>
                    <a:pt x="823" y="1"/>
                    <a:pt x="4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B4C604-220A-4B27-917B-E258BDE2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25" y="289381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D3C57-4178-47E6-8E3E-96A2C6B65677}"/>
              </a:ext>
            </a:extLst>
          </p:cNvPr>
          <p:cNvSpPr txBox="1"/>
          <p:nvPr/>
        </p:nvSpPr>
        <p:spPr>
          <a:xfrm>
            <a:off x="1041990" y="1084521"/>
            <a:ext cx="787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เนื่องจากการเปลี่ยนแปลงอย่างรวดเร็วในยุคปัจจุบัน ทำให้ธุรกิจต้องเสริมสร้างศักยภาพทางธุรกิจ ซึ่งการวิจัยธุรกิจจึงเป็นสิ่งจำเป็นในการสร้างโอกาสทางการแข่งขัน อีกทั้งยังเอามาใช้กับการปรับตัวเพื่อให้ธุรกิจได้รับผลกระทบน้อยที่สุดจากการเปลี่ยนแปลงในปัจจุบัน</a:t>
            </a:r>
          </a:p>
          <a:p>
            <a:pPr algn="thaiDist">
              <a:lnSpc>
                <a:spcPct val="15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การเรียนรู้วิธีวิจัยทางธุรกิจ เป็นการสร้างคุณสมบัติที่ดีแต่ผู้บริหารแสดงถึงวิสัยทัศน์ และสร้างความเชื่อมั่นให้กับองค์กร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743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87960-B15C-4ADE-B3E4-1A81915B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58" y="37277"/>
            <a:ext cx="8100000" cy="572700"/>
          </a:xfrm>
        </p:spPr>
        <p:txBody>
          <a:bodyPr/>
          <a:lstStyle/>
          <a:p>
            <a:pPr algn="r"/>
            <a:r>
              <a:rPr lang="th-TH" sz="4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ตัวอย่างที่ 1</a:t>
            </a: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5802B-956A-4018-B156-97F473E4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25" y="705670"/>
            <a:ext cx="8931349" cy="3495300"/>
          </a:xfrm>
        </p:spPr>
        <p:txBody>
          <a:bodyPr/>
          <a:lstStyle/>
          <a:p>
            <a:pPr marL="139700" indent="0" algn="thaiDi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จากสภาพวิกฤตเศรษฐกิจรอบแรกและรอบสองที่เกิดขึ้นในปี 2540 และปี 25</a:t>
            </a:r>
            <a:r>
              <a:rPr lang="en-US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50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ส่งผลกระทบต่อการดําเนินธุรกิจทั้งในมหภาคและจุลภาค </a:t>
            </a:r>
            <a:r>
              <a:rPr lang="th-TH" sz="240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ธุรกิจขายบ้านสําเร็จรูปและที่ดินเป็นธุรกิจที่ได้รับความกระทบกระเทือนอย่างมาก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ผู้บริหารของบริษัทจึงอยากทราบถึงกา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เปลี่ยนแปลงของความต้องการ (อุปสงค์) ของการซื้อบ้านและที่ดินของบุคคลกลุ่มต่าง ๆ แยกตามอายุและอาชีพ เพื่อจะได้วางแผนดําเนิน การทำธุรกิจให้สอดคล้องกับความต้องการของผู้ที่คาดว่าจะเป็นลูกค้าในอนาคต เพื่อที่จะได้ข้อมูลและคําตอบ ที่ต้องการ ได้มีการทําการวิจัยเล็ก ๆ โดยการ</a:t>
            </a:r>
            <a:r>
              <a:rPr lang="th-TH" sz="240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สร้างแบบสอบถาม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และส่งไปรษณีย์ไปยังลูกค้าที่มีอยู่เดิม และ วางแบบสอบถามไว้บนเว็บไซต์ของบริษัท ผู้ที่ตอบแบบสอบถามทั้งที่ส่งไปรษณีย์และบนเว็บไซต์ จะได้รับ หนังสือแนะนําเกี่ยวกับการตกแต่งบ้านจากบริษัทเป็นการขอบคุณ</a:t>
            </a:r>
            <a:endParaRPr lang="th-TH" sz="24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ผลการวิจัยทําให้บริษัททราบวิถีชีวิต (</a:t>
            </a:r>
            <a:r>
              <a:rPr lang="en-US" sz="240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Life Style) </a:t>
            </a:r>
            <a:r>
              <a:rPr lang="th-TH" sz="240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ของคนยุคใหม่ 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รสนิยม ลักษณะบ้านที่ต้องการ และราคาที่สามารถจ่ายได้ในการซื้อบ้านที่ดิน ผู้บริหารได้นําข้อมูลมาเป็นแนวทางในการวางแผนการ ออกแบบและการตลาด ทําให้สามารถดําเนินธุรกิจไปได้อย่างดี ภายใต้เศรษฐกิจที่เป็นอยู่</a:t>
            </a:r>
            <a:endParaRPr lang="th-TH" sz="24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856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87960-B15C-4ADE-B3E4-1A81915B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58" y="37277"/>
            <a:ext cx="8100000" cy="572700"/>
          </a:xfrm>
        </p:spPr>
        <p:txBody>
          <a:bodyPr/>
          <a:lstStyle/>
          <a:p>
            <a:pPr algn="r"/>
            <a:r>
              <a:rPr lang="th-TH" sz="4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ตัวอย่างที่</a:t>
            </a:r>
            <a:r>
              <a:rPr lang="en-US" sz="4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2</a:t>
            </a: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5802B-956A-4018-B156-97F473E4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28954"/>
            <a:ext cx="8931349" cy="3495300"/>
          </a:xfrm>
        </p:spPr>
        <p:txBody>
          <a:bodyPr/>
          <a:lstStyle/>
          <a:p>
            <a:pPr marL="139700" indent="0" algn="thaiDi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ปัจจุบันคนทั่วไปตระหนักถึงชีวิตที่มีคุณภาพและสุขภาพที่ดี เน้นเรื่องการรับประทาน อาหารที่เป็นประโยชน์ต่อร่างกาย ผู้บริหารบริษัทขายตรงเบทเทอร์ ซึ่ง</a:t>
            </a:r>
            <a:r>
              <a:rPr lang="th-TH" sz="2400" b="1" i="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จําหน่ายอาหารเสริมเพื่อสุขภาพ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อยากได้ข้อมูลที่มีรายละเอียดเกี่ยวกับการรักษาสุขภาพของกลุ่มคนต่าง ๆ จึงได้นําการวิจัยโดยวาง </a:t>
            </a:r>
            <a:r>
              <a:rPr lang="th-TH" sz="2400" b="1" i="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แบบสอบถามไว้บนอินเทอร์เน็ต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คําถามที่เกี่ยวข้องได้แก่ ความคิดเห็นในการรักษาสุขภาพส่วนตัวอาหารเสริม อาชีพ และรายได้ เป็นต้น ผู้ตอบแบบสอบถามจะได้รับตัวอย่างอาหารเสริม พร้อมบัตรลดราคาในการซื้อ สินค้าของบริษัท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ผลลัพธ์จากการวิจัยทําให้บริษัททราบถึงกลุ่มลูกค้าเป้าหมาย ทําให้สามารถวางแผน ประชาสัมพันธ์ได้อย่างมีประสิทธิภาพและคุ้มค่า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ผลประกอบการในไตรมาสถัดมาหลังจากการวิจัยจึงสูงขึ้น เป็นที่น่าพอใจ</a:t>
            </a:r>
            <a:endParaRPr lang="th-TH" sz="24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029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58"/>
          <p:cNvPicPr preferRelativeResize="0"/>
          <p:nvPr/>
        </p:nvPicPr>
        <p:blipFill rotWithShape="1">
          <a:blip r:embed="rId3">
            <a:alphaModFix/>
          </a:blip>
          <a:srcRect r="50196"/>
          <a:stretch/>
        </p:blipFill>
        <p:spPr>
          <a:xfrm>
            <a:off x="0" y="0"/>
            <a:ext cx="455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58"/>
          <p:cNvSpPr/>
          <p:nvPr/>
        </p:nvSpPr>
        <p:spPr>
          <a:xfrm rot="-6326480">
            <a:off x="-469942" y="541343"/>
            <a:ext cx="8970088" cy="3697264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8"/>
          <p:cNvSpPr txBox="1">
            <a:spLocks noGrp="1"/>
          </p:cNvSpPr>
          <p:nvPr>
            <p:ph type="title"/>
          </p:nvPr>
        </p:nvSpPr>
        <p:spPr>
          <a:xfrm>
            <a:off x="4015102" y="1161251"/>
            <a:ext cx="4692078" cy="199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55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</a:p>
        </p:txBody>
      </p:sp>
      <p:sp>
        <p:nvSpPr>
          <p:cNvPr id="9" name="Google Shape;2184;p61">
            <a:extLst>
              <a:ext uri="{FF2B5EF4-FFF2-40B4-BE49-F238E27FC236}">
                <a16:creationId xmlns:a16="http://schemas.microsoft.com/office/drawing/2014/main" id="{E968C412-0DD6-439B-A0BF-068F43FDA439}"/>
              </a:ext>
            </a:extLst>
          </p:cNvPr>
          <p:cNvSpPr txBox="1">
            <a:spLocks/>
          </p:cNvSpPr>
          <p:nvPr/>
        </p:nvSpPr>
        <p:spPr>
          <a:xfrm>
            <a:off x="6918457" y="3748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6000" b="1" dirty="0">
                <a:solidFill>
                  <a:schemeClr val="tx1"/>
                </a:solidFill>
              </a:rPr>
              <a:t>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213B10-7DCF-49D9-B6C6-6E7F2840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3689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3AE4A1-10A5-4337-B18A-03D1C8D9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477" y="946223"/>
            <a:ext cx="7784700" cy="3495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การแบ่งตามระเบียบวิธีวิจัย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การแบ่งตามประโยชน์ของการทําการวิจัย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การแบ่งตามระดับของการควบคุมตัวแปร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การแบ่งตามชนิดของข้อมูล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การแบ่งตามสาขาของการทําวิจัย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การแบ่งตามเวลาที่ทําการวิจัย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การแบ่งตามคุณลักษณะของข้อมูล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oogle Shape;4679;p75">
            <a:extLst>
              <a:ext uri="{FF2B5EF4-FFF2-40B4-BE49-F238E27FC236}">
                <a16:creationId xmlns:a16="http://schemas.microsoft.com/office/drawing/2014/main" id="{D485CD8F-C3D9-41A1-8F7A-6B22AE130CB6}"/>
              </a:ext>
            </a:extLst>
          </p:cNvPr>
          <p:cNvGrpSpPr/>
          <p:nvPr/>
        </p:nvGrpSpPr>
        <p:grpSpPr>
          <a:xfrm>
            <a:off x="5526317" y="1996899"/>
            <a:ext cx="3341235" cy="2952912"/>
            <a:chOff x="1007550" y="489775"/>
            <a:chExt cx="5577350" cy="4783850"/>
          </a:xfrm>
        </p:grpSpPr>
        <p:sp>
          <p:nvSpPr>
            <p:cNvPr id="10" name="Google Shape;4680;p75">
              <a:extLst>
                <a:ext uri="{FF2B5EF4-FFF2-40B4-BE49-F238E27FC236}">
                  <a16:creationId xmlns:a16="http://schemas.microsoft.com/office/drawing/2014/main" id="{091891BD-F6A9-4B67-AB85-332500D4C0BB}"/>
                </a:ext>
              </a:extLst>
            </p:cNvPr>
            <p:cNvSpPr/>
            <p:nvPr/>
          </p:nvSpPr>
          <p:spPr>
            <a:xfrm>
              <a:off x="1007550" y="2339400"/>
              <a:ext cx="5577350" cy="2934225"/>
            </a:xfrm>
            <a:custGeom>
              <a:avLst/>
              <a:gdLst/>
              <a:ahLst/>
              <a:cxnLst/>
              <a:rect l="l" t="t" r="r" b="b"/>
              <a:pathLst>
                <a:path w="223094" h="117369" extrusionOk="0">
                  <a:moveTo>
                    <a:pt x="111547" y="1"/>
                  </a:moveTo>
                  <a:cubicBezTo>
                    <a:pt x="85545" y="1"/>
                    <a:pt x="59543" y="5730"/>
                    <a:pt x="39696" y="17188"/>
                  </a:cubicBezTo>
                  <a:cubicBezTo>
                    <a:pt x="1" y="40138"/>
                    <a:pt x="1" y="77264"/>
                    <a:pt x="39696" y="100181"/>
                  </a:cubicBezTo>
                  <a:cubicBezTo>
                    <a:pt x="59543" y="111639"/>
                    <a:pt x="85545" y="117368"/>
                    <a:pt x="111547" y="117368"/>
                  </a:cubicBezTo>
                  <a:cubicBezTo>
                    <a:pt x="137549" y="117368"/>
                    <a:pt x="163551" y="111639"/>
                    <a:pt x="183398" y="100181"/>
                  </a:cubicBezTo>
                  <a:cubicBezTo>
                    <a:pt x="223093" y="77231"/>
                    <a:pt x="223093" y="40138"/>
                    <a:pt x="183398" y="17188"/>
                  </a:cubicBezTo>
                  <a:cubicBezTo>
                    <a:pt x="163551" y="5730"/>
                    <a:pt x="137549" y="1"/>
                    <a:pt x="11154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81;p75">
              <a:extLst>
                <a:ext uri="{FF2B5EF4-FFF2-40B4-BE49-F238E27FC236}">
                  <a16:creationId xmlns:a16="http://schemas.microsoft.com/office/drawing/2014/main" id="{B541B91D-4DED-4D44-BADB-055C863F1A27}"/>
                </a:ext>
              </a:extLst>
            </p:cNvPr>
            <p:cNvSpPr/>
            <p:nvPr/>
          </p:nvSpPr>
          <p:spPr>
            <a:xfrm>
              <a:off x="1410350" y="3936500"/>
              <a:ext cx="628800" cy="330775"/>
            </a:xfrm>
            <a:custGeom>
              <a:avLst/>
              <a:gdLst/>
              <a:ahLst/>
              <a:cxnLst/>
              <a:rect l="l" t="t" r="r" b="b"/>
              <a:pathLst>
                <a:path w="25152" h="13231" extrusionOk="0">
                  <a:moveTo>
                    <a:pt x="12604" y="0"/>
                  </a:moveTo>
                  <a:cubicBezTo>
                    <a:pt x="9659" y="0"/>
                    <a:pt x="6712" y="651"/>
                    <a:pt x="4470" y="1939"/>
                  </a:cubicBezTo>
                  <a:cubicBezTo>
                    <a:pt x="0" y="4507"/>
                    <a:pt x="0" y="8710"/>
                    <a:pt x="4470" y="11279"/>
                  </a:cubicBezTo>
                  <a:cubicBezTo>
                    <a:pt x="6705" y="12580"/>
                    <a:pt x="9641" y="13230"/>
                    <a:pt x="12576" y="13230"/>
                  </a:cubicBezTo>
                  <a:cubicBezTo>
                    <a:pt x="15511" y="13230"/>
                    <a:pt x="18447" y="12580"/>
                    <a:pt x="20682" y="11279"/>
                  </a:cubicBezTo>
                  <a:cubicBezTo>
                    <a:pt x="25152" y="8710"/>
                    <a:pt x="25152" y="4507"/>
                    <a:pt x="20682" y="1939"/>
                  </a:cubicBezTo>
                  <a:cubicBezTo>
                    <a:pt x="18454" y="642"/>
                    <a:pt x="15530" y="0"/>
                    <a:pt x="126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82;p75">
              <a:extLst>
                <a:ext uri="{FF2B5EF4-FFF2-40B4-BE49-F238E27FC236}">
                  <a16:creationId xmlns:a16="http://schemas.microsoft.com/office/drawing/2014/main" id="{915C45C8-2D2D-4733-9CC0-3032F738837D}"/>
                </a:ext>
              </a:extLst>
            </p:cNvPr>
            <p:cNvSpPr/>
            <p:nvPr/>
          </p:nvSpPr>
          <p:spPr>
            <a:xfrm>
              <a:off x="3194950" y="3550275"/>
              <a:ext cx="1416050" cy="809350"/>
            </a:xfrm>
            <a:custGeom>
              <a:avLst/>
              <a:gdLst/>
              <a:ahLst/>
              <a:cxnLst/>
              <a:rect l="l" t="t" r="r" b="b"/>
              <a:pathLst>
                <a:path w="56642" h="32374" extrusionOk="0">
                  <a:moveTo>
                    <a:pt x="51692" y="1"/>
                  </a:moveTo>
                  <a:cubicBezTo>
                    <a:pt x="51179" y="1"/>
                    <a:pt x="50670" y="126"/>
                    <a:pt x="50203" y="376"/>
                  </a:cubicBezTo>
                  <a:lnTo>
                    <a:pt x="835" y="28763"/>
                  </a:lnTo>
                  <a:cubicBezTo>
                    <a:pt x="1" y="29230"/>
                    <a:pt x="1" y="29997"/>
                    <a:pt x="835" y="30497"/>
                  </a:cubicBezTo>
                  <a:lnTo>
                    <a:pt x="3470" y="31998"/>
                  </a:lnTo>
                  <a:cubicBezTo>
                    <a:pt x="3937" y="32249"/>
                    <a:pt x="4445" y="32374"/>
                    <a:pt x="4958" y="32374"/>
                  </a:cubicBezTo>
                  <a:cubicBezTo>
                    <a:pt x="5471" y="32374"/>
                    <a:pt x="5988" y="32249"/>
                    <a:pt x="6472" y="31998"/>
                  </a:cubicBezTo>
                  <a:lnTo>
                    <a:pt x="55807" y="3611"/>
                  </a:lnTo>
                  <a:cubicBezTo>
                    <a:pt x="56641" y="3144"/>
                    <a:pt x="56641" y="2344"/>
                    <a:pt x="55807" y="1877"/>
                  </a:cubicBezTo>
                  <a:lnTo>
                    <a:pt x="53205" y="376"/>
                  </a:lnTo>
                  <a:cubicBezTo>
                    <a:pt x="52722" y="126"/>
                    <a:pt x="52205" y="1"/>
                    <a:pt x="516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83;p75">
              <a:extLst>
                <a:ext uri="{FF2B5EF4-FFF2-40B4-BE49-F238E27FC236}">
                  <a16:creationId xmlns:a16="http://schemas.microsoft.com/office/drawing/2014/main" id="{B99FD640-021D-4B9E-9644-0E85F2F814D1}"/>
                </a:ext>
              </a:extLst>
            </p:cNvPr>
            <p:cNvSpPr/>
            <p:nvPr/>
          </p:nvSpPr>
          <p:spPr>
            <a:xfrm>
              <a:off x="4349950" y="2785775"/>
              <a:ext cx="909825" cy="479000"/>
            </a:xfrm>
            <a:custGeom>
              <a:avLst/>
              <a:gdLst/>
              <a:ahLst/>
              <a:cxnLst/>
              <a:rect l="l" t="t" r="r" b="b"/>
              <a:pathLst>
                <a:path w="36393" h="19160" extrusionOk="0">
                  <a:moveTo>
                    <a:pt x="18197" y="0"/>
                  </a:moveTo>
                  <a:cubicBezTo>
                    <a:pt x="13952" y="0"/>
                    <a:pt x="9707" y="934"/>
                    <a:pt x="6472" y="2802"/>
                  </a:cubicBezTo>
                  <a:cubicBezTo>
                    <a:pt x="0" y="6572"/>
                    <a:pt x="0" y="12609"/>
                    <a:pt x="6472" y="16345"/>
                  </a:cubicBezTo>
                  <a:cubicBezTo>
                    <a:pt x="9714" y="18217"/>
                    <a:pt x="13971" y="19160"/>
                    <a:pt x="18225" y="19160"/>
                  </a:cubicBezTo>
                  <a:cubicBezTo>
                    <a:pt x="22460" y="19160"/>
                    <a:pt x="26693" y="18226"/>
                    <a:pt x="29922" y="16345"/>
                  </a:cubicBezTo>
                  <a:cubicBezTo>
                    <a:pt x="36393" y="12609"/>
                    <a:pt x="36393" y="6572"/>
                    <a:pt x="29922" y="2802"/>
                  </a:cubicBezTo>
                  <a:cubicBezTo>
                    <a:pt x="26686" y="934"/>
                    <a:pt x="22441" y="0"/>
                    <a:pt x="1819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84;p75">
              <a:extLst>
                <a:ext uri="{FF2B5EF4-FFF2-40B4-BE49-F238E27FC236}">
                  <a16:creationId xmlns:a16="http://schemas.microsoft.com/office/drawing/2014/main" id="{F0537C51-FA4C-4D10-827C-01FCCCB755B3}"/>
                </a:ext>
              </a:extLst>
            </p:cNvPr>
            <p:cNvSpPr/>
            <p:nvPr/>
          </p:nvSpPr>
          <p:spPr>
            <a:xfrm>
              <a:off x="1859825" y="3402675"/>
              <a:ext cx="1627850" cy="933825"/>
            </a:xfrm>
            <a:custGeom>
              <a:avLst/>
              <a:gdLst/>
              <a:ahLst/>
              <a:cxnLst/>
              <a:rect l="l" t="t" r="r" b="b"/>
              <a:pathLst>
                <a:path w="65114" h="37353" extrusionOk="0">
                  <a:moveTo>
                    <a:pt x="60156" y="0"/>
                  </a:moveTo>
                  <a:cubicBezTo>
                    <a:pt x="59643" y="0"/>
                    <a:pt x="59126" y="125"/>
                    <a:pt x="58643" y="376"/>
                  </a:cubicBezTo>
                  <a:lnTo>
                    <a:pt x="801" y="33766"/>
                  </a:lnTo>
                  <a:cubicBezTo>
                    <a:pt x="1" y="34233"/>
                    <a:pt x="1" y="35000"/>
                    <a:pt x="801" y="35501"/>
                  </a:cubicBezTo>
                  <a:lnTo>
                    <a:pt x="3437" y="37002"/>
                  </a:lnTo>
                  <a:cubicBezTo>
                    <a:pt x="3904" y="37235"/>
                    <a:pt x="4421" y="37352"/>
                    <a:pt x="4938" y="37352"/>
                  </a:cubicBezTo>
                  <a:cubicBezTo>
                    <a:pt x="5455" y="37352"/>
                    <a:pt x="5972" y="37235"/>
                    <a:pt x="6439" y="37002"/>
                  </a:cubicBezTo>
                  <a:lnTo>
                    <a:pt x="64280" y="3611"/>
                  </a:lnTo>
                  <a:cubicBezTo>
                    <a:pt x="65114" y="3144"/>
                    <a:pt x="65114" y="2344"/>
                    <a:pt x="64280" y="1877"/>
                  </a:cubicBezTo>
                  <a:lnTo>
                    <a:pt x="61645" y="376"/>
                  </a:lnTo>
                  <a:cubicBezTo>
                    <a:pt x="61178" y="125"/>
                    <a:pt x="60669" y="0"/>
                    <a:pt x="601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85;p75">
              <a:extLst>
                <a:ext uri="{FF2B5EF4-FFF2-40B4-BE49-F238E27FC236}">
                  <a16:creationId xmlns:a16="http://schemas.microsoft.com/office/drawing/2014/main" id="{D99B19B3-B772-45F1-8FB3-C9BB59F653B3}"/>
                </a:ext>
              </a:extLst>
            </p:cNvPr>
            <p:cNvSpPr/>
            <p:nvPr/>
          </p:nvSpPr>
          <p:spPr>
            <a:xfrm>
              <a:off x="2264300" y="3599275"/>
              <a:ext cx="1416025" cy="808925"/>
            </a:xfrm>
            <a:custGeom>
              <a:avLst/>
              <a:gdLst/>
              <a:ahLst/>
              <a:cxnLst/>
              <a:rect l="l" t="t" r="r" b="b"/>
              <a:pathLst>
                <a:path w="56641" h="32357" extrusionOk="0">
                  <a:moveTo>
                    <a:pt x="51683" y="0"/>
                  </a:moveTo>
                  <a:cubicBezTo>
                    <a:pt x="51170" y="0"/>
                    <a:pt x="50653" y="117"/>
                    <a:pt x="50169" y="350"/>
                  </a:cubicBezTo>
                  <a:lnTo>
                    <a:pt x="834" y="28771"/>
                  </a:lnTo>
                  <a:cubicBezTo>
                    <a:pt x="0" y="29238"/>
                    <a:pt x="0" y="30005"/>
                    <a:pt x="834" y="30472"/>
                  </a:cubicBezTo>
                  <a:lnTo>
                    <a:pt x="3436" y="32006"/>
                  </a:lnTo>
                  <a:cubicBezTo>
                    <a:pt x="3903" y="32240"/>
                    <a:pt x="4420" y="32357"/>
                    <a:pt x="4937" y="32357"/>
                  </a:cubicBezTo>
                  <a:cubicBezTo>
                    <a:pt x="5454" y="32357"/>
                    <a:pt x="5971" y="32240"/>
                    <a:pt x="6438" y="32006"/>
                  </a:cubicBezTo>
                  <a:lnTo>
                    <a:pt x="55807" y="3620"/>
                  </a:lnTo>
                  <a:cubicBezTo>
                    <a:pt x="56640" y="3119"/>
                    <a:pt x="56640" y="2352"/>
                    <a:pt x="55807" y="1885"/>
                  </a:cubicBezTo>
                  <a:lnTo>
                    <a:pt x="53171" y="350"/>
                  </a:lnTo>
                  <a:cubicBezTo>
                    <a:pt x="52704" y="117"/>
                    <a:pt x="52196" y="0"/>
                    <a:pt x="51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6;p75">
              <a:extLst>
                <a:ext uri="{FF2B5EF4-FFF2-40B4-BE49-F238E27FC236}">
                  <a16:creationId xmlns:a16="http://schemas.microsoft.com/office/drawing/2014/main" id="{80BF2CB7-7A91-4E2F-9C55-76BAFC462263}"/>
                </a:ext>
              </a:extLst>
            </p:cNvPr>
            <p:cNvSpPr/>
            <p:nvPr/>
          </p:nvSpPr>
          <p:spPr>
            <a:xfrm>
              <a:off x="4559250" y="3281950"/>
              <a:ext cx="1722925" cy="994900"/>
            </a:xfrm>
            <a:custGeom>
              <a:avLst/>
              <a:gdLst/>
              <a:ahLst/>
              <a:cxnLst/>
              <a:rect l="l" t="t" r="r" b="b"/>
              <a:pathLst>
                <a:path w="68917" h="39796" extrusionOk="0">
                  <a:moveTo>
                    <a:pt x="34459" y="1"/>
                  </a:moveTo>
                  <a:cubicBezTo>
                    <a:pt x="15412" y="1"/>
                    <a:pt x="1" y="8907"/>
                    <a:pt x="1" y="19882"/>
                  </a:cubicBezTo>
                  <a:cubicBezTo>
                    <a:pt x="1" y="30890"/>
                    <a:pt x="15412" y="39796"/>
                    <a:pt x="34459" y="39796"/>
                  </a:cubicBezTo>
                  <a:cubicBezTo>
                    <a:pt x="53506" y="39796"/>
                    <a:pt x="68917" y="30890"/>
                    <a:pt x="68917" y="19882"/>
                  </a:cubicBezTo>
                  <a:cubicBezTo>
                    <a:pt x="68917" y="8907"/>
                    <a:pt x="53506" y="1"/>
                    <a:pt x="344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7;p75">
              <a:extLst>
                <a:ext uri="{FF2B5EF4-FFF2-40B4-BE49-F238E27FC236}">
                  <a16:creationId xmlns:a16="http://schemas.microsoft.com/office/drawing/2014/main" id="{D4F9556E-3023-4911-AA6F-AB01BF4CB920}"/>
                </a:ext>
              </a:extLst>
            </p:cNvPr>
            <p:cNvSpPr/>
            <p:nvPr/>
          </p:nvSpPr>
          <p:spPr>
            <a:xfrm>
              <a:off x="5323975" y="1113750"/>
              <a:ext cx="372800" cy="216000"/>
            </a:xfrm>
            <a:custGeom>
              <a:avLst/>
              <a:gdLst/>
              <a:ahLst/>
              <a:cxnLst/>
              <a:rect l="l" t="t" r="r" b="b"/>
              <a:pathLst>
                <a:path w="14912" h="8640" extrusionOk="0">
                  <a:moveTo>
                    <a:pt x="701" y="0"/>
                  </a:moveTo>
                  <a:lnTo>
                    <a:pt x="0" y="434"/>
                  </a:lnTo>
                  <a:lnTo>
                    <a:pt x="14211" y="8640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8;p75">
              <a:extLst>
                <a:ext uri="{FF2B5EF4-FFF2-40B4-BE49-F238E27FC236}">
                  <a16:creationId xmlns:a16="http://schemas.microsoft.com/office/drawing/2014/main" id="{F4F407CB-7024-40E5-A5D9-6F8A05B692CB}"/>
                </a:ext>
              </a:extLst>
            </p:cNvPr>
            <p:cNvSpPr/>
            <p:nvPr/>
          </p:nvSpPr>
          <p:spPr>
            <a:xfrm>
              <a:off x="5341475" y="7601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8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9;p75">
              <a:extLst>
                <a:ext uri="{FF2B5EF4-FFF2-40B4-BE49-F238E27FC236}">
                  <a16:creationId xmlns:a16="http://schemas.microsoft.com/office/drawing/2014/main" id="{0CCF951D-D3B8-4F21-863A-BF3082687DCA}"/>
                </a:ext>
              </a:extLst>
            </p:cNvPr>
            <p:cNvSpPr/>
            <p:nvPr/>
          </p:nvSpPr>
          <p:spPr>
            <a:xfrm>
              <a:off x="5291450" y="693450"/>
              <a:ext cx="421150" cy="692175"/>
            </a:xfrm>
            <a:custGeom>
              <a:avLst/>
              <a:gdLst/>
              <a:ahLst/>
              <a:cxnLst/>
              <a:rect l="l" t="t" r="r" b="b"/>
              <a:pathLst>
                <a:path w="16846" h="27687" extrusionOk="0">
                  <a:moveTo>
                    <a:pt x="1301" y="2268"/>
                  </a:moveTo>
                  <a:lnTo>
                    <a:pt x="15512" y="10474"/>
                  </a:lnTo>
                  <a:lnTo>
                    <a:pt x="15512" y="25452"/>
                  </a:lnTo>
                  <a:lnTo>
                    <a:pt x="1301" y="17246"/>
                  </a:lnTo>
                  <a:lnTo>
                    <a:pt x="1301" y="2268"/>
                  </a:lnTo>
                  <a:close/>
                  <a:moveTo>
                    <a:pt x="0" y="0"/>
                  </a:moveTo>
                  <a:lnTo>
                    <a:pt x="0" y="17980"/>
                  </a:lnTo>
                  <a:lnTo>
                    <a:pt x="16846" y="27687"/>
                  </a:lnTo>
                  <a:lnTo>
                    <a:pt x="16846" y="9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0;p75">
              <a:extLst>
                <a:ext uri="{FF2B5EF4-FFF2-40B4-BE49-F238E27FC236}">
                  <a16:creationId xmlns:a16="http://schemas.microsoft.com/office/drawing/2014/main" id="{78B333E7-F2AA-45C6-A2B6-CA4E065B7361}"/>
                </a:ext>
              </a:extLst>
            </p:cNvPr>
            <p:cNvSpPr/>
            <p:nvPr/>
          </p:nvSpPr>
          <p:spPr>
            <a:xfrm>
              <a:off x="5323975" y="750150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44"/>
                  </a:lnTo>
                  <a:lnTo>
                    <a:pt x="701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91;p75">
              <a:extLst>
                <a:ext uri="{FF2B5EF4-FFF2-40B4-BE49-F238E27FC236}">
                  <a16:creationId xmlns:a16="http://schemas.microsoft.com/office/drawing/2014/main" id="{DEC131D7-3488-4136-9149-584535D800E9}"/>
                </a:ext>
              </a:extLst>
            </p:cNvPr>
            <p:cNvSpPr/>
            <p:nvPr/>
          </p:nvSpPr>
          <p:spPr>
            <a:xfrm>
              <a:off x="5291450" y="683425"/>
              <a:ext cx="438675" cy="252700"/>
            </a:xfrm>
            <a:custGeom>
              <a:avLst/>
              <a:gdLst/>
              <a:ahLst/>
              <a:cxnLst/>
              <a:rect l="l" t="t" r="r" b="b"/>
              <a:pathLst>
                <a:path w="17547" h="10108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08"/>
                  </a:lnTo>
                  <a:lnTo>
                    <a:pt x="17546" y="970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92;p75">
              <a:extLst>
                <a:ext uri="{FF2B5EF4-FFF2-40B4-BE49-F238E27FC236}">
                  <a16:creationId xmlns:a16="http://schemas.microsoft.com/office/drawing/2014/main" id="{0EEA0F7F-E715-43D0-8211-A4F30D9C4534}"/>
                </a:ext>
              </a:extLst>
            </p:cNvPr>
            <p:cNvSpPr/>
            <p:nvPr/>
          </p:nvSpPr>
          <p:spPr>
            <a:xfrm>
              <a:off x="5712575" y="9261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93;p75">
              <a:extLst>
                <a:ext uri="{FF2B5EF4-FFF2-40B4-BE49-F238E27FC236}">
                  <a16:creationId xmlns:a16="http://schemas.microsoft.com/office/drawing/2014/main" id="{91ED8AC3-1D50-4E3C-9D2F-EC2607DB87B3}"/>
                </a:ext>
              </a:extLst>
            </p:cNvPr>
            <p:cNvSpPr/>
            <p:nvPr/>
          </p:nvSpPr>
          <p:spPr>
            <a:xfrm>
              <a:off x="5354825" y="9036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403"/>
                  </a:lnTo>
                  <a:lnTo>
                    <a:pt x="1" y="7972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403"/>
                  </a:lnTo>
                  <a:lnTo>
                    <a:pt x="7406" y="6204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94;p75">
              <a:extLst>
                <a:ext uri="{FF2B5EF4-FFF2-40B4-BE49-F238E27FC236}">
                  <a16:creationId xmlns:a16="http://schemas.microsoft.com/office/drawing/2014/main" id="{E913F861-4CD4-4372-BE0C-639835BD8BD6}"/>
                </a:ext>
              </a:extLst>
            </p:cNvPr>
            <p:cNvSpPr/>
            <p:nvPr/>
          </p:nvSpPr>
          <p:spPr>
            <a:xfrm>
              <a:off x="5519950" y="923000"/>
              <a:ext cx="45875" cy="59625"/>
            </a:xfrm>
            <a:custGeom>
              <a:avLst/>
              <a:gdLst/>
              <a:ahLst/>
              <a:cxnLst/>
              <a:rect l="l" t="t" r="r" b="b"/>
              <a:pathLst>
                <a:path w="1835" h="2385" extrusionOk="0">
                  <a:moveTo>
                    <a:pt x="519" y="0"/>
                  </a:moveTo>
                  <a:cubicBezTo>
                    <a:pt x="206" y="0"/>
                    <a:pt x="0" y="252"/>
                    <a:pt x="0" y="658"/>
                  </a:cubicBezTo>
                  <a:cubicBezTo>
                    <a:pt x="34" y="1292"/>
                    <a:pt x="367" y="1893"/>
                    <a:pt x="934" y="2260"/>
                  </a:cubicBezTo>
                  <a:cubicBezTo>
                    <a:pt x="1076" y="2345"/>
                    <a:pt x="1210" y="2384"/>
                    <a:pt x="1329" y="2384"/>
                  </a:cubicBezTo>
                  <a:cubicBezTo>
                    <a:pt x="1630" y="2384"/>
                    <a:pt x="1835" y="2132"/>
                    <a:pt x="1835" y="1726"/>
                  </a:cubicBezTo>
                  <a:cubicBezTo>
                    <a:pt x="1802" y="1059"/>
                    <a:pt x="1468" y="492"/>
                    <a:pt x="934" y="125"/>
                  </a:cubicBezTo>
                  <a:cubicBezTo>
                    <a:pt x="783" y="40"/>
                    <a:pt x="642" y="0"/>
                    <a:pt x="51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95;p75">
              <a:extLst>
                <a:ext uri="{FF2B5EF4-FFF2-40B4-BE49-F238E27FC236}">
                  <a16:creationId xmlns:a16="http://schemas.microsoft.com/office/drawing/2014/main" id="{14CB072B-065A-4EE4-8BD5-AB0307F11C88}"/>
                </a:ext>
              </a:extLst>
            </p:cNvPr>
            <p:cNvSpPr/>
            <p:nvPr/>
          </p:nvSpPr>
          <p:spPr>
            <a:xfrm>
              <a:off x="5323975" y="1679150"/>
              <a:ext cx="372800" cy="215175"/>
            </a:xfrm>
            <a:custGeom>
              <a:avLst/>
              <a:gdLst/>
              <a:ahLst/>
              <a:cxnLst/>
              <a:rect l="l" t="t" r="r" b="b"/>
              <a:pathLst>
                <a:path w="14912" h="8607" extrusionOk="0">
                  <a:moveTo>
                    <a:pt x="701" y="0"/>
                  </a:moveTo>
                  <a:lnTo>
                    <a:pt x="0" y="401"/>
                  </a:lnTo>
                  <a:lnTo>
                    <a:pt x="14211" y="8606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96;p75">
              <a:extLst>
                <a:ext uri="{FF2B5EF4-FFF2-40B4-BE49-F238E27FC236}">
                  <a16:creationId xmlns:a16="http://schemas.microsoft.com/office/drawing/2014/main" id="{FB68CC09-0EE3-43FD-86F7-C137594EA494}"/>
                </a:ext>
              </a:extLst>
            </p:cNvPr>
            <p:cNvSpPr/>
            <p:nvPr/>
          </p:nvSpPr>
          <p:spPr>
            <a:xfrm>
              <a:off x="5341475" y="13255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97;p75">
              <a:extLst>
                <a:ext uri="{FF2B5EF4-FFF2-40B4-BE49-F238E27FC236}">
                  <a16:creationId xmlns:a16="http://schemas.microsoft.com/office/drawing/2014/main" id="{56CACE48-C22A-4ED0-922F-A18CBD665316}"/>
                </a:ext>
              </a:extLst>
            </p:cNvPr>
            <p:cNvSpPr/>
            <p:nvPr/>
          </p:nvSpPr>
          <p:spPr>
            <a:xfrm>
              <a:off x="5291450" y="1258000"/>
              <a:ext cx="421150" cy="693025"/>
            </a:xfrm>
            <a:custGeom>
              <a:avLst/>
              <a:gdLst/>
              <a:ahLst/>
              <a:cxnLst/>
              <a:rect l="l" t="t" r="r" b="b"/>
              <a:pathLst>
                <a:path w="16846" h="27721" extrusionOk="0">
                  <a:moveTo>
                    <a:pt x="1301" y="2269"/>
                  </a:moveTo>
                  <a:lnTo>
                    <a:pt x="15512" y="10508"/>
                  </a:lnTo>
                  <a:lnTo>
                    <a:pt x="15512" y="25452"/>
                  </a:lnTo>
                  <a:lnTo>
                    <a:pt x="1301" y="17247"/>
                  </a:lnTo>
                  <a:lnTo>
                    <a:pt x="1301" y="2269"/>
                  </a:lnTo>
                  <a:close/>
                  <a:moveTo>
                    <a:pt x="0" y="1"/>
                  </a:moveTo>
                  <a:lnTo>
                    <a:pt x="0" y="18014"/>
                  </a:lnTo>
                  <a:lnTo>
                    <a:pt x="16846" y="27721"/>
                  </a:lnTo>
                  <a:lnTo>
                    <a:pt x="16846" y="9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98;p75">
              <a:extLst>
                <a:ext uri="{FF2B5EF4-FFF2-40B4-BE49-F238E27FC236}">
                  <a16:creationId xmlns:a16="http://schemas.microsoft.com/office/drawing/2014/main" id="{2BD21DC2-EE26-446B-A833-2602C0D182F1}"/>
                </a:ext>
              </a:extLst>
            </p:cNvPr>
            <p:cNvSpPr/>
            <p:nvPr/>
          </p:nvSpPr>
          <p:spPr>
            <a:xfrm>
              <a:off x="5323975" y="1314725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77"/>
                  </a:lnTo>
                  <a:lnTo>
                    <a:pt x="70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9;p75">
              <a:extLst>
                <a:ext uri="{FF2B5EF4-FFF2-40B4-BE49-F238E27FC236}">
                  <a16:creationId xmlns:a16="http://schemas.microsoft.com/office/drawing/2014/main" id="{C9873788-9250-44E7-A563-B0AF5942C514}"/>
                </a:ext>
              </a:extLst>
            </p:cNvPr>
            <p:cNvSpPr/>
            <p:nvPr/>
          </p:nvSpPr>
          <p:spPr>
            <a:xfrm>
              <a:off x="5291450" y="1248000"/>
              <a:ext cx="438675" cy="253550"/>
            </a:xfrm>
            <a:custGeom>
              <a:avLst/>
              <a:gdLst/>
              <a:ahLst/>
              <a:cxnLst/>
              <a:rect l="l" t="t" r="r" b="b"/>
              <a:pathLst>
                <a:path w="17547" h="10142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41"/>
                  </a:lnTo>
                  <a:lnTo>
                    <a:pt x="17546" y="974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0;p75">
              <a:extLst>
                <a:ext uri="{FF2B5EF4-FFF2-40B4-BE49-F238E27FC236}">
                  <a16:creationId xmlns:a16="http://schemas.microsoft.com/office/drawing/2014/main" id="{C3D9FF12-BE59-48EB-BCDB-792BDEE7B595}"/>
                </a:ext>
              </a:extLst>
            </p:cNvPr>
            <p:cNvSpPr/>
            <p:nvPr/>
          </p:nvSpPr>
          <p:spPr>
            <a:xfrm>
              <a:off x="5712575" y="14915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01;p75">
              <a:extLst>
                <a:ext uri="{FF2B5EF4-FFF2-40B4-BE49-F238E27FC236}">
                  <a16:creationId xmlns:a16="http://schemas.microsoft.com/office/drawing/2014/main" id="{7F2F42D2-3F04-445B-B2EA-7D8A4BE6DC58}"/>
                </a:ext>
              </a:extLst>
            </p:cNvPr>
            <p:cNvSpPr/>
            <p:nvPr/>
          </p:nvSpPr>
          <p:spPr>
            <a:xfrm>
              <a:off x="5354825" y="14690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370"/>
                  </a:lnTo>
                  <a:lnTo>
                    <a:pt x="1" y="7973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370"/>
                  </a:lnTo>
                  <a:lnTo>
                    <a:pt x="7406" y="6171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02;p75">
              <a:extLst>
                <a:ext uri="{FF2B5EF4-FFF2-40B4-BE49-F238E27FC236}">
                  <a16:creationId xmlns:a16="http://schemas.microsoft.com/office/drawing/2014/main" id="{E9AAA9F5-BCAF-4357-9EC5-C45AA722F29F}"/>
                </a:ext>
              </a:extLst>
            </p:cNvPr>
            <p:cNvSpPr/>
            <p:nvPr/>
          </p:nvSpPr>
          <p:spPr>
            <a:xfrm>
              <a:off x="5519950" y="1488250"/>
              <a:ext cx="45875" cy="59925"/>
            </a:xfrm>
            <a:custGeom>
              <a:avLst/>
              <a:gdLst/>
              <a:ahLst/>
              <a:cxnLst/>
              <a:rect l="l" t="t" r="r" b="b"/>
              <a:pathLst>
                <a:path w="1835" h="2397" extrusionOk="0">
                  <a:moveTo>
                    <a:pt x="504" y="0"/>
                  </a:moveTo>
                  <a:cubicBezTo>
                    <a:pt x="199" y="0"/>
                    <a:pt x="0" y="241"/>
                    <a:pt x="0" y="665"/>
                  </a:cubicBezTo>
                  <a:cubicBezTo>
                    <a:pt x="34" y="1298"/>
                    <a:pt x="367" y="1899"/>
                    <a:pt x="934" y="2266"/>
                  </a:cubicBezTo>
                  <a:cubicBezTo>
                    <a:pt x="1082" y="2354"/>
                    <a:pt x="1221" y="2396"/>
                    <a:pt x="1343" y="2396"/>
                  </a:cubicBezTo>
                  <a:cubicBezTo>
                    <a:pt x="1636" y="2396"/>
                    <a:pt x="1835" y="2155"/>
                    <a:pt x="1835" y="1732"/>
                  </a:cubicBezTo>
                  <a:cubicBezTo>
                    <a:pt x="1802" y="1098"/>
                    <a:pt x="1468" y="498"/>
                    <a:pt x="934" y="131"/>
                  </a:cubicBezTo>
                  <a:cubicBezTo>
                    <a:pt x="777" y="42"/>
                    <a:pt x="631" y="0"/>
                    <a:pt x="50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03;p75">
              <a:extLst>
                <a:ext uri="{FF2B5EF4-FFF2-40B4-BE49-F238E27FC236}">
                  <a16:creationId xmlns:a16="http://schemas.microsoft.com/office/drawing/2014/main" id="{423BA3A9-B425-482E-B620-7727BF7C81BC}"/>
                </a:ext>
              </a:extLst>
            </p:cNvPr>
            <p:cNvSpPr/>
            <p:nvPr/>
          </p:nvSpPr>
          <p:spPr>
            <a:xfrm>
              <a:off x="4448350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3357" y="0"/>
                  </a:moveTo>
                  <a:cubicBezTo>
                    <a:pt x="3153" y="0"/>
                    <a:pt x="2953" y="50"/>
                    <a:pt x="2769" y="150"/>
                  </a:cubicBezTo>
                  <a:cubicBezTo>
                    <a:pt x="2602" y="217"/>
                    <a:pt x="2502" y="351"/>
                    <a:pt x="2502" y="484"/>
                  </a:cubicBezTo>
                  <a:lnTo>
                    <a:pt x="0" y="18330"/>
                  </a:lnTo>
                  <a:cubicBezTo>
                    <a:pt x="0" y="18430"/>
                    <a:pt x="67" y="18530"/>
                    <a:pt x="167" y="18564"/>
                  </a:cubicBezTo>
                  <a:cubicBezTo>
                    <a:pt x="301" y="18630"/>
                    <a:pt x="442" y="18664"/>
                    <a:pt x="584" y="18664"/>
                  </a:cubicBezTo>
                  <a:cubicBezTo>
                    <a:pt x="726" y="18664"/>
                    <a:pt x="868" y="18630"/>
                    <a:pt x="1001" y="18564"/>
                  </a:cubicBezTo>
                  <a:cubicBezTo>
                    <a:pt x="1101" y="18530"/>
                    <a:pt x="1168" y="18430"/>
                    <a:pt x="1168" y="18330"/>
                  </a:cubicBezTo>
                  <a:lnTo>
                    <a:pt x="4203" y="484"/>
                  </a:lnTo>
                  <a:cubicBezTo>
                    <a:pt x="4170" y="351"/>
                    <a:pt x="4103" y="217"/>
                    <a:pt x="3970" y="150"/>
                  </a:cubicBezTo>
                  <a:cubicBezTo>
                    <a:pt x="3770" y="50"/>
                    <a:pt x="3561" y="0"/>
                    <a:pt x="33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04;p75">
              <a:extLst>
                <a:ext uri="{FF2B5EF4-FFF2-40B4-BE49-F238E27FC236}">
                  <a16:creationId xmlns:a16="http://schemas.microsoft.com/office/drawing/2014/main" id="{5B720197-C5EB-421B-A5B7-61B12AC6911F}"/>
                </a:ext>
              </a:extLst>
            </p:cNvPr>
            <p:cNvSpPr/>
            <p:nvPr/>
          </p:nvSpPr>
          <p:spPr>
            <a:xfrm>
              <a:off x="5051275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835" y="0"/>
                  </a:moveTo>
                  <a:cubicBezTo>
                    <a:pt x="626" y="0"/>
                    <a:pt x="418" y="50"/>
                    <a:pt x="234" y="150"/>
                  </a:cubicBezTo>
                  <a:cubicBezTo>
                    <a:pt x="101" y="217"/>
                    <a:pt x="1" y="351"/>
                    <a:pt x="1" y="484"/>
                  </a:cubicBezTo>
                  <a:lnTo>
                    <a:pt x="3003" y="18330"/>
                  </a:lnTo>
                  <a:cubicBezTo>
                    <a:pt x="3036" y="18430"/>
                    <a:pt x="3103" y="18530"/>
                    <a:pt x="3170" y="18564"/>
                  </a:cubicBezTo>
                  <a:cubicBezTo>
                    <a:pt x="3303" y="18630"/>
                    <a:pt x="3445" y="18664"/>
                    <a:pt x="3587" y="18664"/>
                  </a:cubicBezTo>
                  <a:cubicBezTo>
                    <a:pt x="3728" y="18664"/>
                    <a:pt x="3870" y="18630"/>
                    <a:pt x="4003" y="18564"/>
                  </a:cubicBezTo>
                  <a:cubicBezTo>
                    <a:pt x="4104" y="18530"/>
                    <a:pt x="4170" y="18430"/>
                    <a:pt x="4204" y="18330"/>
                  </a:cubicBezTo>
                  <a:lnTo>
                    <a:pt x="1702" y="484"/>
                  </a:lnTo>
                  <a:cubicBezTo>
                    <a:pt x="1668" y="351"/>
                    <a:pt x="1568" y="217"/>
                    <a:pt x="1435" y="150"/>
                  </a:cubicBezTo>
                  <a:cubicBezTo>
                    <a:pt x="1252" y="50"/>
                    <a:pt x="1043" y="0"/>
                    <a:pt x="8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05;p75">
              <a:extLst>
                <a:ext uri="{FF2B5EF4-FFF2-40B4-BE49-F238E27FC236}">
                  <a16:creationId xmlns:a16="http://schemas.microsoft.com/office/drawing/2014/main" id="{12FDF24A-7561-4937-AEFE-63BC5348B7DB}"/>
                </a:ext>
              </a:extLst>
            </p:cNvPr>
            <p:cNvSpPr/>
            <p:nvPr/>
          </p:nvSpPr>
          <p:spPr>
            <a:xfrm>
              <a:off x="4783575" y="2590000"/>
              <a:ext cx="42575" cy="551050"/>
            </a:xfrm>
            <a:custGeom>
              <a:avLst/>
              <a:gdLst/>
              <a:ahLst/>
              <a:cxnLst/>
              <a:rect l="l" t="t" r="r" b="b"/>
              <a:pathLst>
                <a:path w="1703" h="22042" extrusionOk="0">
                  <a:moveTo>
                    <a:pt x="847" y="1"/>
                  </a:moveTo>
                  <a:cubicBezTo>
                    <a:pt x="643" y="1"/>
                    <a:pt x="435" y="42"/>
                    <a:pt x="234" y="126"/>
                  </a:cubicBezTo>
                  <a:cubicBezTo>
                    <a:pt x="101" y="192"/>
                    <a:pt x="1" y="326"/>
                    <a:pt x="1" y="493"/>
                  </a:cubicBezTo>
                  <a:lnTo>
                    <a:pt x="234" y="21708"/>
                  </a:lnTo>
                  <a:cubicBezTo>
                    <a:pt x="268" y="21808"/>
                    <a:pt x="335" y="21908"/>
                    <a:pt x="435" y="21941"/>
                  </a:cubicBezTo>
                  <a:cubicBezTo>
                    <a:pt x="568" y="22008"/>
                    <a:pt x="710" y="22041"/>
                    <a:pt x="852" y="22041"/>
                  </a:cubicBezTo>
                  <a:cubicBezTo>
                    <a:pt x="993" y="22041"/>
                    <a:pt x="1135" y="22008"/>
                    <a:pt x="1269" y="21941"/>
                  </a:cubicBezTo>
                  <a:cubicBezTo>
                    <a:pt x="1369" y="21908"/>
                    <a:pt x="1435" y="21808"/>
                    <a:pt x="1435" y="21708"/>
                  </a:cubicBezTo>
                  <a:lnTo>
                    <a:pt x="1702" y="493"/>
                  </a:lnTo>
                  <a:cubicBezTo>
                    <a:pt x="1669" y="326"/>
                    <a:pt x="1602" y="192"/>
                    <a:pt x="1435" y="126"/>
                  </a:cubicBezTo>
                  <a:cubicBezTo>
                    <a:pt x="1252" y="42"/>
                    <a:pt x="1052" y="1"/>
                    <a:pt x="8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06;p75">
              <a:extLst>
                <a:ext uri="{FF2B5EF4-FFF2-40B4-BE49-F238E27FC236}">
                  <a16:creationId xmlns:a16="http://schemas.microsoft.com/office/drawing/2014/main" id="{E3EEFBF0-002E-4FD7-81E9-DF31A358BB20}"/>
                </a:ext>
              </a:extLst>
            </p:cNvPr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07;p75">
              <a:extLst>
                <a:ext uri="{FF2B5EF4-FFF2-40B4-BE49-F238E27FC236}">
                  <a16:creationId xmlns:a16="http://schemas.microsoft.com/office/drawing/2014/main" id="{7A1CA4F9-7F37-497A-98C3-26F1785765E3}"/>
                </a:ext>
              </a:extLst>
            </p:cNvPr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08;p75">
              <a:extLst>
                <a:ext uri="{FF2B5EF4-FFF2-40B4-BE49-F238E27FC236}">
                  <a16:creationId xmlns:a16="http://schemas.microsoft.com/office/drawing/2014/main" id="{1844B84E-B7E9-4FB5-9028-81FBC1241623}"/>
                </a:ext>
              </a:extLst>
            </p:cNvPr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09;p75">
              <a:extLst>
                <a:ext uri="{FF2B5EF4-FFF2-40B4-BE49-F238E27FC236}">
                  <a16:creationId xmlns:a16="http://schemas.microsoft.com/office/drawing/2014/main" id="{20A3CDB7-31A4-4722-B442-B3C1F25AB082}"/>
                </a:ext>
              </a:extLst>
            </p:cNvPr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10;p75">
              <a:extLst>
                <a:ext uri="{FF2B5EF4-FFF2-40B4-BE49-F238E27FC236}">
                  <a16:creationId xmlns:a16="http://schemas.microsoft.com/office/drawing/2014/main" id="{11E7B96A-8A5E-457C-8D63-622A2F9A9708}"/>
                </a:ext>
              </a:extLst>
            </p:cNvPr>
            <p:cNvSpPr/>
            <p:nvPr/>
          </p:nvSpPr>
          <p:spPr>
            <a:xfrm>
              <a:off x="4669350" y="2328150"/>
              <a:ext cx="266025" cy="140550"/>
            </a:xfrm>
            <a:custGeom>
              <a:avLst/>
              <a:gdLst/>
              <a:ahLst/>
              <a:cxnLst/>
              <a:rect l="l" t="t" r="r" b="b"/>
              <a:pathLst>
                <a:path w="10641" h="5622" extrusionOk="0">
                  <a:moveTo>
                    <a:pt x="5308" y="1"/>
                  </a:moveTo>
                  <a:cubicBezTo>
                    <a:pt x="4070" y="1"/>
                    <a:pt x="2835" y="276"/>
                    <a:pt x="1901" y="826"/>
                  </a:cubicBezTo>
                  <a:cubicBezTo>
                    <a:pt x="0" y="1927"/>
                    <a:pt x="0" y="3695"/>
                    <a:pt x="1901" y="4796"/>
                  </a:cubicBezTo>
                  <a:cubicBezTo>
                    <a:pt x="2835" y="5346"/>
                    <a:pt x="4078" y="5621"/>
                    <a:pt x="5321" y="5621"/>
                  </a:cubicBezTo>
                  <a:cubicBezTo>
                    <a:pt x="6563" y="5621"/>
                    <a:pt x="7806" y="5346"/>
                    <a:pt x="8740" y="4796"/>
                  </a:cubicBezTo>
                  <a:cubicBezTo>
                    <a:pt x="10641" y="3695"/>
                    <a:pt x="10641" y="1927"/>
                    <a:pt x="8740" y="826"/>
                  </a:cubicBezTo>
                  <a:cubicBezTo>
                    <a:pt x="7789" y="276"/>
                    <a:pt x="6546" y="1"/>
                    <a:pt x="5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11;p75">
              <a:extLst>
                <a:ext uri="{FF2B5EF4-FFF2-40B4-BE49-F238E27FC236}">
                  <a16:creationId xmlns:a16="http://schemas.microsoft.com/office/drawing/2014/main" id="{E2771DEE-D98B-4C61-8DBC-8D148A9E5202}"/>
                </a:ext>
              </a:extLst>
            </p:cNvPr>
            <p:cNvSpPr/>
            <p:nvPr/>
          </p:nvSpPr>
          <p:spPr>
            <a:xfrm>
              <a:off x="4661000" y="2223700"/>
              <a:ext cx="285225" cy="207875"/>
            </a:xfrm>
            <a:custGeom>
              <a:avLst/>
              <a:gdLst/>
              <a:ahLst/>
              <a:cxnLst/>
              <a:rect l="l" t="t" r="r" b="b"/>
              <a:pathLst>
                <a:path w="11409" h="8315" extrusionOk="0">
                  <a:moveTo>
                    <a:pt x="1635" y="1"/>
                  </a:moveTo>
                  <a:cubicBezTo>
                    <a:pt x="0" y="1335"/>
                    <a:pt x="1001" y="5571"/>
                    <a:pt x="2636" y="7239"/>
                  </a:cubicBezTo>
                  <a:lnTo>
                    <a:pt x="2669" y="7272"/>
                  </a:lnTo>
                  <a:lnTo>
                    <a:pt x="2736" y="7339"/>
                  </a:lnTo>
                  <a:cubicBezTo>
                    <a:pt x="2769" y="7372"/>
                    <a:pt x="2836" y="7406"/>
                    <a:pt x="2869" y="7473"/>
                  </a:cubicBezTo>
                  <a:lnTo>
                    <a:pt x="2936" y="7506"/>
                  </a:lnTo>
                  <a:cubicBezTo>
                    <a:pt x="2969" y="7539"/>
                    <a:pt x="3003" y="7573"/>
                    <a:pt x="3036" y="7573"/>
                  </a:cubicBezTo>
                  <a:cubicBezTo>
                    <a:pt x="3103" y="7639"/>
                    <a:pt x="3169" y="7673"/>
                    <a:pt x="3269" y="7739"/>
                  </a:cubicBezTo>
                  <a:cubicBezTo>
                    <a:pt x="4037" y="8123"/>
                    <a:pt x="4879" y="8315"/>
                    <a:pt x="5721" y="8315"/>
                  </a:cubicBezTo>
                  <a:cubicBezTo>
                    <a:pt x="6564" y="8315"/>
                    <a:pt x="7406" y="8123"/>
                    <a:pt x="8173" y="7739"/>
                  </a:cubicBezTo>
                  <a:cubicBezTo>
                    <a:pt x="8240" y="7673"/>
                    <a:pt x="8306" y="7639"/>
                    <a:pt x="8373" y="7606"/>
                  </a:cubicBezTo>
                  <a:lnTo>
                    <a:pt x="8507" y="7506"/>
                  </a:lnTo>
                  <a:lnTo>
                    <a:pt x="8540" y="7473"/>
                  </a:lnTo>
                  <a:lnTo>
                    <a:pt x="8707" y="7339"/>
                  </a:lnTo>
                  <a:lnTo>
                    <a:pt x="8740" y="7272"/>
                  </a:lnTo>
                  <a:lnTo>
                    <a:pt x="8807" y="7239"/>
                  </a:lnTo>
                  <a:cubicBezTo>
                    <a:pt x="10441" y="5538"/>
                    <a:pt x="11409" y="1335"/>
                    <a:pt x="980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12;p75">
              <a:extLst>
                <a:ext uri="{FF2B5EF4-FFF2-40B4-BE49-F238E27FC236}">
                  <a16:creationId xmlns:a16="http://schemas.microsoft.com/office/drawing/2014/main" id="{1330DBEE-4CE0-463F-BC3E-C68EEF9457D8}"/>
                </a:ext>
              </a:extLst>
            </p:cNvPr>
            <p:cNvSpPr/>
            <p:nvPr/>
          </p:nvSpPr>
          <p:spPr>
            <a:xfrm>
              <a:off x="4672675" y="2190350"/>
              <a:ext cx="262700" cy="138250"/>
            </a:xfrm>
            <a:custGeom>
              <a:avLst/>
              <a:gdLst/>
              <a:ahLst/>
              <a:cxnLst/>
              <a:rect l="l" t="t" r="r" b="b"/>
              <a:pathLst>
                <a:path w="10508" h="5530" extrusionOk="0">
                  <a:moveTo>
                    <a:pt x="5254" y="0"/>
                  </a:moveTo>
                  <a:cubicBezTo>
                    <a:pt x="4028" y="0"/>
                    <a:pt x="2802" y="267"/>
                    <a:pt x="1868" y="801"/>
                  </a:cubicBezTo>
                  <a:cubicBezTo>
                    <a:pt x="0" y="1902"/>
                    <a:pt x="0" y="3636"/>
                    <a:pt x="1868" y="4704"/>
                  </a:cubicBezTo>
                  <a:cubicBezTo>
                    <a:pt x="2802" y="5254"/>
                    <a:pt x="4028" y="5529"/>
                    <a:pt x="5254" y="5529"/>
                  </a:cubicBezTo>
                  <a:cubicBezTo>
                    <a:pt x="6480" y="5529"/>
                    <a:pt x="7706" y="5254"/>
                    <a:pt x="8640" y="4704"/>
                  </a:cubicBezTo>
                  <a:cubicBezTo>
                    <a:pt x="10508" y="3636"/>
                    <a:pt x="10508" y="1902"/>
                    <a:pt x="8640" y="801"/>
                  </a:cubicBezTo>
                  <a:cubicBezTo>
                    <a:pt x="7706" y="267"/>
                    <a:pt x="6480" y="0"/>
                    <a:pt x="525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13;p75">
              <a:extLst>
                <a:ext uri="{FF2B5EF4-FFF2-40B4-BE49-F238E27FC236}">
                  <a16:creationId xmlns:a16="http://schemas.microsoft.com/office/drawing/2014/main" id="{FEBA67B5-E507-40ED-84DF-F90DF3920E73}"/>
                </a:ext>
              </a:extLst>
            </p:cNvPr>
            <p:cNvSpPr/>
            <p:nvPr/>
          </p:nvSpPr>
          <p:spPr>
            <a:xfrm>
              <a:off x="4724375" y="2217025"/>
              <a:ext cx="159300" cy="84250"/>
            </a:xfrm>
            <a:custGeom>
              <a:avLst/>
              <a:gdLst/>
              <a:ahLst/>
              <a:cxnLst/>
              <a:rect l="l" t="t" r="r" b="b"/>
              <a:pathLst>
                <a:path w="6372" h="3370" extrusionOk="0">
                  <a:moveTo>
                    <a:pt x="3186" y="1"/>
                  </a:moveTo>
                  <a:cubicBezTo>
                    <a:pt x="2486" y="1"/>
                    <a:pt x="1785" y="167"/>
                    <a:pt x="1135" y="501"/>
                  </a:cubicBezTo>
                  <a:cubicBezTo>
                    <a:pt x="1" y="1168"/>
                    <a:pt x="1" y="2236"/>
                    <a:pt x="1135" y="2869"/>
                  </a:cubicBezTo>
                  <a:cubicBezTo>
                    <a:pt x="1785" y="3203"/>
                    <a:pt x="2486" y="3370"/>
                    <a:pt x="3186" y="3370"/>
                  </a:cubicBezTo>
                  <a:cubicBezTo>
                    <a:pt x="3887" y="3370"/>
                    <a:pt x="4587" y="3203"/>
                    <a:pt x="5238" y="2869"/>
                  </a:cubicBezTo>
                  <a:cubicBezTo>
                    <a:pt x="6372" y="2236"/>
                    <a:pt x="6372" y="1168"/>
                    <a:pt x="5238" y="501"/>
                  </a:cubicBezTo>
                  <a:cubicBezTo>
                    <a:pt x="4587" y="167"/>
                    <a:pt x="3887" y="1"/>
                    <a:pt x="31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14;p75">
              <a:extLst>
                <a:ext uri="{FF2B5EF4-FFF2-40B4-BE49-F238E27FC236}">
                  <a16:creationId xmlns:a16="http://schemas.microsoft.com/office/drawing/2014/main" id="{AB8F8676-47B8-422F-9879-2EF009A254BD}"/>
                </a:ext>
              </a:extLst>
            </p:cNvPr>
            <p:cNvSpPr/>
            <p:nvPr/>
          </p:nvSpPr>
          <p:spPr>
            <a:xfrm>
              <a:off x="4735225" y="2245375"/>
              <a:ext cx="137625" cy="55900"/>
            </a:xfrm>
            <a:custGeom>
              <a:avLst/>
              <a:gdLst/>
              <a:ahLst/>
              <a:cxnLst/>
              <a:rect l="l" t="t" r="r" b="b"/>
              <a:pathLst>
                <a:path w="5505" h="2236" extrusionOk="0">
                  <a:moveTo>
                    <a:pt x="2752" y="1"/>
                  </a:moveTo>
                  <a:cubicBezTo>
                    <a:pt x="2052" y="1"/>
                    <a:pt x="1351" y="168"/>
                    <a:pt x="701" y="501"/>
                  </a:cubicBezTo>
                  <a:cubicBezTo>
                    <a:pt x="401" y="635"/>
                    <a:pt x="167" y="868"/>
                    <a:pt x="0" y="1135"/>
                  </a:cubicBezTo>
                  <a:cubicBezTo>
                    <a:pt x="167" y="1368"/>
                    <a:pt x="401" y="1602"/>
                    <a:pt x="701" y="1735"/>
                  </a:cubicBezTo>
                  <a:cubicBezTo>
                    <a:pt x="1351" y="2069"/>
                    <a:pt x="2052" y="2236"/>
                    <a:pt x="2752" y="2236"/>
                  </a:cubicBezTo>
                  <a:cubicBezTo>
                    <a:pt x="3453" y="2236"/>
                    <a:pt x="4153" y="2069"/>
                    <a:pt x="4804" y="1735"/>
                  </a:cubicBezTo>
                  <a:cubicBezTo>
                    <a:pt x="5071" y="1602"/>
                    <a:pt x="5304" y="1368"/>
                    <a:pt x="5504" y="1135"/>
                  </a:cubicBezTo>
                  <a:cubicBezTo>
                    <a:pt x="5304" y="868"/>
                    <a:pt x="5071" y="635"/>
                    <a:pt x="4804" y="501"/>
                  </a:cubicBezTo>
                  <a:cubicBezTo>
                    <a:pt x="4153" y="168"/>
                    <a:pt x="3453" y="1"/>
                    <a:pt x="27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15;p75">
              <a:extLst>
                <a:ext uri="{FF2B5EF4-FFF2-40B4-BE49-F238E27FC236}">
                  <a16:creationId xmlns:a16="http://schemas.microsoft.com/office/drawing/2014/main" id="{86F9664B-E024-4DE3-8340-43B5ACC7FAFE}"/>
                </a:ext>
              </a:extLst>
            </p:cNvPr>
            <p:cNvSpPr/>
            <p:nvPr/>
          </p:nvSpPr>
          <p:spPr>
            <a:xfrm>
              <a:off x="4689350" y="2073925"/>
              <a:ext cx="217675" cy="209250"/>
            </a:xfrm>
            <a:custGeom>
              <a:avLst/>
              <a:gdLst/>
              <a:ahLst/>
              <a:cxnLst/>
              <a:rect l="l" t="t" r="r" b="b"/>
              <a:pathLst>
                <a:path w="8707" h="8370" extrusionOk="0">
                  <a:moveTo>
                    <a:pt x="5973" y="1"/>
                  </a:moveTo>
                  <a:cubicBezTo>
                    <a:pt x="5647" y="1"/>
                    <a:pt x="5018" y="1255"/>
                    <a:pt x="4737" y="2189"/>
                  </a:cubicBezTo>
                  <a:cubicBezTo>
                    <a:pt x="4470" y="3190"/>
                    <a:pt x="4270" y="3990"/>
                    <a:pt x="4270" y="3990"/>
                  </a:cubicBezTo>
                  <a:cubicBezTo>
                    <a:pt x="4170" y="3223"/>
                    <a:pt x="3970" y="2456"/>
                    <a:pt x="3737" y="1722"/>
                  </a:cubicBezTo>
                  <a:cubicBezTo>
                    <a:pt x="3420" y="829"/>
                    <a:pt x="3153" y="533"/>
                    <a:pt x="2914" y="533"/>
                  </a:cubicBezTo>
                  <a:cubicBezTo>
                    <a:pt x="2876" y="533"/>
                    <a:pt x="2839" y="541"/>
                    <a:pt x="2803" y="554"/>
                  </a:cubicBezTo>
                  <a:cubicBezTo>
                    <a:pt x="2536" y="654"/>
                    <a:pt x="2369" y="1121"/>
                    <a:pt x="2302" y="2489"/>
                  </a:cubicBezTo>
                  <a:cubicBezTo>
                    <a:pt x="2269" y="3156"/>
                    <a:pt x="2302" y="3823"/>
                    <a:pt x="2369" y="4457"/>
                  </a:cubicBezTo>
                  <a:cubicBezTo>
                    <a:pt x="2369" y="4457"/>
                    <a:pt x="1869" y="3890"/>
                    <a:pt x="1302" y="3356"/>
                  </a:cubicBezTo>
                  <a:cubicBezTo>
                    <a:pt x="848" y="2929"/>
                    <a:pt x="544" y="2759"/>
                    <a:pt x="355" y="2759"/>
                  </a:cubicBezTo>
                  <a:cubicBezTo>
                    <a:pt x="308" y="2759"/>
                    <a:pt x="267" y="2769"/>
                    <a:pt x="234" y="2789"/>
                  </a:cubicBezTo>
                  <a:cubicBezTo>
                    <a:pt x="34" y="2923"/>
                    <a:pt x="1" y="3823"/>
                    <a:pt x="968" y="5591"/>
                  </a:cubicBezTo>
                  <a:cubicBezTo>
                    <a:pt x="1435" y="6459"/>
                    <a:pt x="2035" y="7259"/>
                    <a:pt x="2769" y="7960"/>
                  </a:cubicBezTo>
                  <a:cubicBezTo>
                    <a:pt x="2769" y="7960"/>
                    <a:pt x="3377" y="8370"/>
                    <a:pt x="4480" y="8370"/>
                  </a:cubicBezTo>
                  <a:cubicBezTo>
                    <a:pt x="5011" y="8370"/>
                    <a:pt x="5657" y="8275"/>
                    <a:pt x="6405" y="7993"/>
                  </a:cubicBezTo>
                  <a:cubicBezTo>
                    <a:pt x="6972" y="7393"/>
                    <a:pt x="7473" y="6725"/>
                    <a:pt x="7873" y="5992"/>
                  </a:cubicBezTo>
                  <a:cubicBezTo>
                    <a:pt x="8573" y="4791"/>
                    <a:pt x="8707" y="3156"/>
                    <a:pt x="8340" y="2956"/>
                  </a:cubicBezTo>
                  <a:cubicBezTo>
                    <a:pt x="8319" y="2944"/>
                    <a:pt x="8294" y="2939"/>
                    <a:pt x="8266" y="2939"/>
                  </a:cubicBezTo>
                  <a:cubicBezTo>
                    <a:pt x="7812" y="2939"/>
                    <a:pt x="6539" y="4390"/>
                    <a:pt x="6539" y="4390"/>
                  </a:cubicBezTo>
                  <a:cubicBezTo>
                    <a:pt x="6672" y="3690"/>
                    <a:pt x="6705" y="2989"/>
                    <a:pt x="6672" y="2289"/>
                  </a:cubicBezTo>
                  <a:cubicBezTo>
                    <a:pt x="6639" y="1221"/>
                    <a:pt x="6372" y="221"/>
                    <a:pt x="6038" y="21"/>
                  </a:cubicBezTo>
                  <a:cubicBezTo>
                    <a:pt x="6018" y="7"/>
                    <a:pt x="5997" y="1"/>
                    <a:pt x="59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16;p75">
              <a:extLst>
                <a:ext uri="{FF2B5EF4-FFF2-40B4-BE49-F238E27FC236}">
                  <a16:creationId xmlns:a16="http://schemas.microsoft.com/office/drawing/2014/main" id="{B8EAD231-62EA-43FD-9CA0-E3E7DC5C1D70}"/>
                </a:ext>
              </a:extLst>
            </p:cNvPr>
            <p:cNvSpPr/>
            <p:nvPr/>
          </p:nvSpPr>
          <p:spPr>
            <a:xfrm>
              <a:off x="1414525" y="3582175"/>
              <a:ext cx="620450" cy="602125"/>
            </a:xfrm>
            <a:custGeom>
              <a:avLst/>
              <a:gdLst/>
              <a:ahLst/>
              <a:cxnLst/>
              <a:rect l="l" t="t" r="r" b="b"/>
              <a:pathLst>
                <a:path w="24818" h="24085" extrusionOk="0">
                  <a:moveTo>
                    <a:pt x="3503" y="0"/>
                  </a:moveTo>
                  <a:cubicBezTo>
                    <a:pt x="0" y="2903"/>
                    <a:pt x="2102" y="18013"/>
                    <a:pt x="5704" y="21716"/>
                  </a:cubicBezTo>
                  <a:cubicBezTo>
                    <a:pt x="5738" y="21749"/>
                    <a:pt x="5771" y="21783"/>
                    <a:pt x="5804" y="21816"/>
                  </a:cubicBezTo>
                  <a:lnTo>
                    <a:pt x="5904" y="21916"/>
                  </a:lnTo>
                  <a:cubicBezTo>
                    <a:pt x="6004" y="22016"/>
                    <a:pt x="6138" y="22116"/>
                    <a:pt x="6238" y="22216"/>
                  </a:cubicBezTo>
                  <a:cubicBezTo>
                    <a:pt x="6271" y="22250"/>
                    <a:pt x="6305" y="22283"/>
                    <a:pt x="6338" y="22283"/>
                  </a:cubicBezTo>
                  <a:cubicBezTo>
                    <a:pt x="6405" y="22350"/>
                    <a:pt x="6505" y="22416"/>
                    <a:pt x="6605" y="22483"/>
                  </a:cubicBezTo>
                  <a:cubicBezTo>
                    <a:pt x="6705" y="22550"/>
                    <a:pt x="6905" y="22717"/>
                    <a:pt x="7072" y="22783"/>
                  </a:cubicBezTo>
                  <a:cubicBezTo>
                    <a:pt x="8540" y="23651"/>
                    <a:pt x="10474" y="24084"/>
                    <a:pt x="12409" y="24084"/>
                  </a:cubicBezTo>
                  <a:cubicBezTo>
                    <a:pt x="14344" y="24084"/>
                    <a:pt x="16278" y="23651"/>
                    <a:pt x="17746" y="22783"/>
                  </a:cubicBezTo>
                  <a:cubicBezTo>
                    <a:pt x="17913" y="22717"/>
                    <a:pt x="18080" y="22617"/>
                    <a:pt x="18213" y="22483"/>
                  </a:cubicBezTo>
                  <a:cubicBezTo>
                    <a:pt x="18313" y="22416"/>
                    <a:pt x="18380" y="22383"/>
                    <a:pt x="18480" y="22316"/>
                  </a:cubicBezTo>
                  <a:lnTo>
                    <a:pt x="18580" y="22216"/>
                  </a:lnTo>
                  <a:cubicBezTo>
                    <a:pt x="18680" y="22116"/>
                    <a:pt x="18780" y="22016"/>
                    <a:pt x="18880" y="21949"/>
                  </a:cubicBezTo>
                  <a:lnTo>
                    <a:pt x="19047" y="21783"/>
                  </a:lnTo>
                  <a:lnTo>
                    <a:pt x="19114" y="21716"/>
                  </a:lnTo>
                  <a:cubicBezTo>
                    <a:pt x="22716" y="18013"/>
                    <a:pt x="24818" y="2936"/>
                    <a:pt x="2131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17;p75">
              <a:extLst>
                <a:ext uri="{FF2B5EF4-FFF2-40B4-BE49-F238E27FC236}">
                  <a16:creationId xmlns:a16="http://schemas.microsoft.com/office/drawing/2014/main" id="{A2013959-9105-4817-A721-84954063CAF3}"/>
                </a:ext>
              </a:extLst>
            </p:cNvPr>
            <p:cNvSpPr/>
            <p:nvPr/>
          </p:nvSpPr>
          <p:spPr>
            <a:xfrm>
              <a:off x="1439525" y="3508275"/>
              <a:ext cx="570450" cy="304300"/>
            </a:xfrm>
            <a:custGeom>
              <a:avLst/>
              <a:gdLst/>
              <a:ahLst/>
              <a:cxnLst/>
              <a:rect l="l" t="t" r="r" b="b"/>
              <a:pathLst>
                <a:path w="22818" h="12172" extrusionOk="0">
                  <a:moveTo>
                    <a:pt x="11381" y="0"/>
                  </a:moveTo>
                  <a:cubicBezTo>
                    <a:pt x="8722" y="0"/>
                    <a:pt x="6065" y="592"/>
                    <a:pt x="4037" y="1789"/>
                  </a:cubicBezTo>
                  <a:cubicBezTo>
                    <a:pt x="1" y="4157"/>
                    <a:pt x="1" y="8027"/>
                    <a:pt x="4037" y="10395"/>
                  </a:cubicBezTo>
                  <a:cubicBezTo>
                    <a:pt x="6072" y="11579"/>
                    <a:pt x="8740" y="12171"/>
                    <a:pt x="11409" y="12171"/>
                  </a:cubicBezTo>
                  <a:cubicBezTo>
                    <a:pt x="14078" y="12171"/>
                    <a:pt x="16746" y="11579"/>
                    <a:pt x="18781" y="10395"/>
                  </a:cubicBezTo>
                  <a:cubicBezTo>
                    <a:pt x="22817" y="8027"/>
                    <a:pt x="22817" y="4157"/>
                    <a:pt x="18781" y="1789"/>
                  </a:cubicBezTo>
                  <a:cubicBezTo>
                    <a:pt x="16739" y="601"/>
                    <a:pt x="14059" y="0"/>
                    <a:pt x="1138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18;p75">
              <a:extLst>
                <a:ext uri="{FF2B5EF4-FFF2-40B4-BE49-F238E27FC236}">
                  <a16:creationId xmlns:a16="http://schemas.microsoft.com/office/drawing/2014/main" id="{0DD63CB7-7B0A-4F67-8E45-A70900BF65DA}"/>
                </a:ext>
              </a:extLst>
            </p:cNvPr>
            <p:cNvSpPr/>
            <p:nvPr/>
          </p:nvSpPr>
          <p:spPr>
            <a:xfrm>
              <a:off x="1515425" y="3548200"/>
              <a:ext cx="418650" cy="223300"/>
            </a:xfrm>
            <a:custGeom>
              <a:avLst/>
              <a:gdLst/>
              <a:ahLst/>
              <a:cxnLst/>
              <a:rect l="l" t="t" r="r" b="b"/>
              <a:pathLst>
                <a:path w="16746" h="8932" extrusionOk="0">
                  <a:moveTo>
                    <a:pt x="8360" y="0"/>
                  </a:moveTo>
                  <a:cubicBezTo>
                    <a:pt x="6405" y="0"/>
                    <a:pt x="4453" y="442"/>
                    <a:pt x="2969" y="1326"/>
                  </a:cubicBezTo>
                  <a:cubicBezTo>
                    <a:pt x="0" y="3061"/>
                    <a:pt x="0" y="5896"/>
                    <a:pt x="2969" y="7631"/>
                  </a:cubicBezTo>
                  <a:cubicBezTo>
                    <a:pt x="4453" y="8498"/>
                    <a:pt x="6413" y="8932"/>
                    <a:pt x="8373" y="8932"/>
                  </a:cubicBezTo>
                  <a:cubicBezTo>
                    <a:pt x="10333" y="8932"/>
                    <a:pt x="12292" y="8498"/>
                    <a:pt x="13777" y="7631"/>
                  </a:cubicBezTo>
                  <a:cubicBezTo>
                    <a:pt x="16746" y="5896"/>
                    <a:pt x="16746" y="3061"/>
                    <a:pt x="13777" y="1326"/>
                  </a:cubicBezTo>
                  <a:cubicBezTo>
                    <a:pt x="12276" y="442"/>
                    <a:pt x="10316" y="0"/>
                    <a:pt x="8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19;p75">
              <a:extLst>
                <a:ext uri="{FF2B5EF4-FFF2-40B4-BE49-F238E27FC236}">
                  <a16:creationId xmlns:a16="http://schemas.microsoft.com/office/drawing/2014/main" id="{30A983C7-70C0-4D7E-9696-FE38F6285396}"/>
                </a:ext>
              </a:extLst>
            </p:cNvPr>
            <p:cNvSpPr/>
            <p:nvPr/>
          </p:nvSpPr>
          <p:spPr>
            <a:xfrm>
              <a:off x="1544600" y="3623025"/>
              <a:ext cx="360300" cy="149100"/>
            </a:xfrm>
            <a:custGeom>
              <a:avLst/>
              <a:gdLst/>
              <a:ahLst/>
              <a:cxnLst/>
              <a:rect l="l" t="t" r="r" b="b"/>
              <a:pathLst>
                <a:path w="14412" h="5964" extrusionOk="0">
                  <a:moveTo>
                    <a:pt x="7206" y="1"/>
                  </a:moveTo>
                  <a:cubicBezTo>
                    <a:pt x="5246" y="1"/>
                    <a:pt x="3286" y="435"/>
                    <a:pt x="1802" y="1302"/>
                  </a:cubicBezTo>
                  <a:cubicBezTo>
                    <a:pt x="1068" y="1702"/>
                    <a:pt x="468" y="2303"/>
                    <a:pt x="1" y="2970"/>
                  </a:cubicBezTo>
                  <a:cubicBezTo>
                    <a:pt x="468" y="3670"/>
                    <a:pt x="1068" y="4237"/>
                    <a:pt x="1802" y="4638"/>
                  </a:cubicBezTo>
                  <a:cubicBezTo>
                    <a:pt x="3286" y="5522"/>
                    <a:pt x="5246" y="5964"/>
                    <a:pt x="7206" y="5964"/>
                  </a:cubicBezTo>
                  <a:cubicBezTo>
                    <a:pt x="9166" y="5964"/>
                    <a:pt x="11125" y="5522"/>
                    <a:pt x="12610" y="4638"/>
                  </a:cubicBezTo>
                  <a:cubicBezTo>
                    <a:pt x="13344" y="4237"/>
                    <a:pt x="13944" y="3670"/>
                    <a:pt x="14411" y="2970"/>
                  </a:cubicBezTo>
                  <a:cubicBezTo>
                    <a:pt x="13944" y="2269"/>
                    <a:pt x="13344" y="1702"/>
                    <a:pt x="12610" y="1302"/>
                  </a:cubicBezTo>
                  <a:cubicBezTo>
                    <a:pt x="11125" y="435"/>
                    <a:pt x="9166" y="1"/>
                    <a:pt x="7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20;p75">
              <a:extLst>
                <a:ext uri="{FF2B5EF4-FFF2-40B4-BE49-F238E27FC236}">
                  <a16:creationId xmlns:a16="http://schemas.microsoft.com/office/drawing/2014/main" id="{B2069392-7CE0-4D53-BD9E-2D4979BACE23}"/>
                </a:ext>
              </a:extLst>
            </p:cNvPr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21;p75">
              <a:extLst>
                <a:ext uri="{FF2B5EF4-FFF2-40B4-BE49-F238E27FC236}">
                  <a16:creationId xmlns:a16="http://schemas.microsoft.com/office/drawing/2014/main" id="{6556587B-3D6B-452E-9B47-0BEF008662BB}"/>
                </a:ext>
              </a:extLst>
            </p:cNvPr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22;p75">
              <a:extLst>
                <a:ext uri="{FF2B5EF4-FFF2-40B4-BE49-F238E27FC236}">
                  <a16:creationId xmlns:a16="http://schemas.microsoft.com/office/drawing/2014/main" id="{B489EFD4-0DDB-4D50-943A-0FF594B0ADA5}"/>
                </a:ext>
              </a:extLst>
            </p:cNvPr>
            <p:cNvSpPr/>
            <p:nvPr/>
          </p:nvSpPr>
          <p:spPr>
            <a:xfrm>
              <a:off x="1448700" y="3121425"/>
              <a:ext cx="271050" cy="557500"/>
            </a:xfrm>
            <a:custGeom>
              <a:avLst/>
              <a:gdLst/>
              <a:ahLst/>
              <a:cxnLst/>
              <a:rect l="l" t="t" r="r" b="b"/>
              <a:pathLst>
                <a:path w="10842" h="22300" extrusionOk="0">
                  <a:moveTo>
                    <a:pt x="201" y="1"/>
                  </a:moveTo>
                  <a:cubicBezTo>
                    <a:pt x="151" y="1"/>
                    <a:pt x="101" y="17"/>
                    <a:pt x="67" y="51"/>
                  </a:cubicBezTo>
                  <a:cubicBezTo>
                    <a:pt x="1" y="151"/>
                    <a:pt x="34" y="284"/>
                    <a:pt x="101" y="351"/>
                  </a:cubicBezTo>
                  <a:cubicBezTo>
                    <a:pt x="2036" y="2185"/>
                    <a:pt x="5405" y="8056"/>
                    <a:pt x="7439" y="13827"/>
                  </a:cubicBezTo>
                  <a:cubicBezTo>
                    <a:pt x="5544" y="12285"/>
                    <a:pt x="3186" y="11455"/>
                    <a:pt x="780" y="11455"/>
                  </a:cubicBezTo>
                  <a:cubicBezTo>
                    <a:pt x="687" y="11455"/>
                    <a:pt x="594" y="11456"/>
                    <a:pt x="501" y="11459"/>
                  </a:cubicBezTo>
                  <a:cubicBezTo>
                    <a:pt x="401" y="11459"/>
                    <a:pt x="334" y="11559"/>
                    <a:pt x="368" y="11659"/>
                  </a:cubicBezTo>
                  <a:cubicBezTo>
                    <a:pt x="368" y="11726"/>
                    <a:pt x="434" y="11826"/>
                    <a:pt x="501" y="11859"/>
                  </a:cubicBezTo>
                  <a:lnTo>
                    <a:pt x="601" y="11859"/>
                  </a:lnTo>
                  <a:cubicBezTo>
                    <a:pt x="607" y="11859"/>
                    <a:pt x="734" y="11848"/>
                    <a:pt x="957" y="11848"/>
                  </a:cubicBezTo>
                  <a:cubicBezTo>
                    <a:pt x="1951" y="11848"/>
                    <a:pt x="4867" y="12070"/>
                    <a:pt x="7673" y="14494"/>
                  </a:cubicBezTo>
                  <a:cubicBezTo>
                    <a:pt x="8607" y="17230"/>
                    <a:pt x="9207" y="19898"/>
                    <a:pt x="9174" y="22066"/>
                  </a:cubicBezTo>
                  <a:cubicBezTo>
                    <a:pt x="9174" y="22133"/>
                    <a:pt x="9207" y="22233"/>
                    <a:pt x="9274" y="22267"/>
                  </a:cubicBezTo>
                  <a:cubicBezTo>
                    <a:pt x="9274" y="22267"/>
                    <a:pt x="9307" y="22300"/>
                    <a:pt x="9341" y="22300"/>
                  </a:cubicBezTo>
                  <a:cubicBezTo>
                    <a:pt x="9441" y="22300"/>
                    <a:pt x="9541" y="22200"/>
                    <a:pt x="9541" y="22100"/>
                  </a:cubicBezTo>
                  <a:cubicBezTo>
                    <a:pt x="9574" y="19898"/>
                    <a:pt x="8940" y="17163"/>
                    <a:pt x="8006" y="14394"/>
                  </a:cubicBezTo>
                  <a:cubicBezTo>
                    <a:pt x="8407" y="11992"/>
                    <a:pt x="9341" y="9691"/>
                    <a:pt x="10742" y="7689"/>
                  </a:cubicBezTo>
                  <a:lnTo>
                    <a:pt x="10775" y="7656"/>
                  </a:lnTo>
                  <a:cubicBezTo>
                    <a:pt x="10842" y="7556"/>
                    <a:pt x="10808" y="7423"/>
                    <a:pt x="10742" y="7356"/>
                  </a:cubicBezTo>
                  <a:cubicBezTo>
                    <a:pt x="10716" y="7330"/>
                    <a:pt x="10681" y="7319"/>
                    <a:pt x="10644" y="7319"/>
                  </a:cubicBezTo>
                  <a:cubicBezTo>
                    <a:pt x="10583" y="7319"/>
                    <a:pt x="10516" y="7348"/>
                    <a:pt x="10475" y="7389"/>
                  </a:cubicBezTo>
                  <a:lnTo>
                    <a:pt x="10475" y="7456"/>
                  </a:lnTo>
                  <a:cubicBezTo>
                    <a:pt x="9141" y="9324"/>
                    <a:pt x="8240" y="11459"/>
                    <a:pt x="7773" y="13694"/>
                  </a:cubicBezTo>
                  <a:cubicBezTo>
                    <a:pt x="5671" y="7856"/>
                    <a:pt x="2302" y="1885"/>
                    <a:pt x="334" y="51"/>
                  </a:cubicBezTo>
                  <a:cubicBezTo>
                    <a:pt x="301" y="17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23;p75">
              <a:extLst>
                <a:ext uri="{FF2B5EF4-FFF2-40B4-BE49-F238E27FC236}">
                  <a16:creationId xmlns:a16="http://schemas.microsoft.com/office/drawing/2014/main" id="{F26A0886-1D23-4288-A15D-970254842D4E}"/>
                </a:ext>
              </a:extLst>
            </p:cNvPr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24;p75">
              <a:extLst>
                <a:ext uri="{FF2B5EF4-FFF2-40B4-BE49-F238E27FC236}">
                  <a16:creationId xmlns:a16="http://schemas.microsoft.com/office/drawing/2014/main" id="{4C574320-35F0-4BBE-B5E4-EC836F842E8D}"/>
                </a:ext>
              </a:extLst>
            </p:cNvPr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25;p75">
              <a:extLst>
                <a:ext uri="{FF2B5EF4-FFF2-40B4-BE49-F238E27FC236}">
                  <a16:creationId xmlns:a16="http://schemas.microsoft.com/office/drawing/2014/main" id="{8B2415D7-A246-410B-8BA6-93E2C9FF74EA}"/>
                </a:ext>
              </a:extLst>
            </p:cNvPr>
            <p:cNvSpPr/>
            <p:nvPr/>
          </p:nvSpPr>
          <p:spPr>
            <a:xfrm>
              <a:off x="1682250" y="3278075"/>
              <a:ext cx="242650" cy="435875"/>
            </a:xfrm>
            <a:custGeom>
              <a:avLst/>
              <a:gdLst/>
              <a:ahLst/>
              <a:cxnLst/>
              <a:rect l="l" t="t" r="r" b="b"/>
              <a:pathLst>
                <a:path w="9706" h="17435" extrusionOk="0">
                  <a:moveTo>
                    <a:pt x="9525" y="0"/>
                  </a:moveTo>
                  <a:cubicBezTo>
                    <a:pt x="9488" y="0"/>
                    <a:pt x="9447" y="9"/>
                    <a:pt x="9405" y="22"/>
                  </a:cubicBezTo>
                  <a:cubicBezTo>
                    <a:pt x="7671" y="1423"/>
                    <a:pt x="4669" y="5993"/>
                    <a:pt x="2834" y="10597"/>
                  </a:cubicBezTo>
                  <a:cubicBezTo>
                    <a:pt x="2367" y="8695"/>
                    <a:pt x="1533" y="6894"/>
                    <a:pt x="399" y="5326"/>
                  </a:cubicBezTo>
                  <a:lnTo>
                    <a:pt x="366" y="5259"/>
                  </a:lnTo>
                  <a:cubicBezTo>
                    <a:pt x="330" y="5215"/>
                    <a:pt x="285" y="5197"/>
                    <a:pt x="241" y="5197"/>
                  </a:cubicBezTo>
                  <a:cubicBezTo>
                    <a:pt x="119" y="5197"/>
                    <a:pt x="1" y="5337"/>
                    <a:pt x="99" y="5460"/>
                  </a:cubicBezTo>
                  <a:lnTo>
                    <a:pt x="132" y="5493"/>
                  </a:lnTo>
                  <a:cubicBezTo>
                    <a:pt x="1366" y="7161"/>
                    <a:pt x="2234" y="9096"/>
                    <a:pt x="2634" y="11130"/>
                  </a:cubicBezTo>
                  <a:cubicBezTo>
                    <a:pt x="1800" y="13332"/>
                    <a:pt x="1266" y="15500"/>
                    <a:pt x="1300" y="17268"/>
                  </a:cubicBezTo>
                  <a:cubicBezTo>
                    <a:pt x="1300" y="17368"/>
                    <a:pt x="1400" y="17435"/>
                    <a:pt x="1466" y="17435"/>
                  </a:cubicBezTo>
                  <a:lnTo>
                    <a:pt x="1567" y="17435"/>
                  </a:lnTo>
                  <a:cubicBezTo>
                    <a:pt x="1600" y="17402"/>
                    <a:pt x="1633" y="17335"/>
                    <a:pt x="1633" y="17268"/>
                  </a:cubicBezTo>
                  <a:cubicBezTo>
                    <a:pt x="1600" y="15534"/>
                    <a:pt x="2134" y="13399"/>
                    <a:pt x="2934" y="11230"/>
                  </a:cubicBezTo>
                  <a:cubicBezTo>
                    <a:pt x="4537" y="10143"/>
                    <a:pt x="6410" y="9546"/>
                    <a:pt x="8321" y="9546"/>
                  </a:cubicBezTo>
                  <a:cubicBezTo>
                    <a:pt x="8637" y="9546"/>
                    <a:pt x="8955" y="9563"/>
                    <a:pt x="9272" y="9596"/>
                  </a:cubicBezTo>
                  <a:cubicBezTo>
                    <a:pt x="9289" y="9613"/>
                    <a:pt x="9305" y="9621"/>
                    <a:pt x="9318" y="9621"/>
                  </a:cubicBezTo>
                  <a:cubicBezTo>
                    <a:pt x="9330" y="9621"/>
                    <a:pt x="9339" y="9613"/>
                    <a:pt x="9339" y="9596"/>
                  </a:cubicBezTo>
                  <a:cubicBezTo>
                    <a:pt x="9506" y="9563"/>
                    <a:pt x="9506" y="9329"/>
                    <a:pt x="9339" y="9296"/>
                  </a:cubicBezTo>
                  <a:cubicBezTo>
                    <a:pt x="8991" y="9258"/>
                    <a:pt x="8643" y="9240"/>
                    <a:pt x="8295" y="9240"/>
                  </a:cubicBezTo>
                  <a:cubicBezTo>
                    <a:pt x="6474" y="9240"/>
                    <a:pt x="4675" y="9750"/>
                    <a:pt x="3134" y="10730"/>
                  </a:cubicBezTo>
                  <a:cubicBezTo>
                    <a:pt x="4936" y="6160"/>
                    <a:pt x="7904" y="1624"/>
                    <a:pt x="9639" y="289"/>
                  </a:cubicBezTo>
                  <a:cubicBezTo>
                    <a:pt x="9706" y="256"/>
                    <a:pt x="9706" y="122"/>
                    <a:pt x="9639" y="56"/>
                  </a:cubicBezTo>
                  <a:cubicBezTo>
                    <a:pt x="9619" y="17"/>
                    <a:pt x="9577" y="0"/>
                    <a:pt x="9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26;p75">
              <a:extLst>
                <a:ext uri="{FF2B5EF4-FFF2-40B4-BE49-F238E27FC236}">
                  <a16:creationId xmlns:a16="http://schemas.microsoft.com/office/drawing/2014/main" id="{FAA1AD1A-3D9B-4478-A67B-42F35E5ADCBF}"/>
                </a:ext>
              </a:extLst>
            </p:cNvPr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27;p75">
              <a:extLst>
                <a:ext uri="{FF2B5EF4-FFF2-40B4-BE49-F238E27FC236}">
                  <a16:creationId xmlns:a16="http://schemas.microsoft.com/office/drawing/2014/main" id="{AD0B0FFB-6491-42ED-A7C3-7D01A9B5B752}"/>
                </a:ext>
              </a:extLst>
            </p:cNvPr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28;p75">
              <a:extLst>
                <a:ext uri="{FF2B5EF4-FFF2-40B4-BE49-F238E27FC236}">
                  <a16:creationId xmlns:a16="http://schemas.microsoft.com/office/drawing/2014/main" id="{2F91D63E-B8DA-4540-BA75-75DF17D7C196}"/>
                </a:ext>
              </a:extLst>
            </p:cNvPr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9;p75">
              <a:extLst>
                <a:ext uri="{FF2B5EF4-FFF2-40B4-BE49-F238E27FC236}">
                  <a16:creationId xmlns:a16="http://schemas.microsoft.com/office/drawing/2014/main" id="{37FB901D-5CEF-4586-AA3C-B23D87849A87}"/>
                </a:ext>
              </a:extLst>
            </p:cNvPr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0;p75">
              <a:extLst>
                <a:ext uri="{FF2B5EF4-FFF2-40B4-BE49-F238E27FC236}">
                  <a16:creationId xmlns:a16="http://schemas.microsoft.com/office/drawing/2014/main" id="{BDA4A249-A61A-4CC8-9335-4FD7FE68F250}"/>
                </a:ext>
              </a:extLst>
            </p:cNvPr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31;p75">
              <a:extLst>
                <a:ext uri="{FF2B5EF4-FFF2-40B4-BE49-F238E27FC236}">
                  <a16:creationId xmlns:a16="http://schemas.microsoft.com/office/drawing/2014/main" id="{F5132630-F010-43C3-A4EC-716EC9B41582}"/>
                </a:ext>
              </a:extLst>
            </p:cNvPr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32;p75">
              <a:extLst>
                <a:ext uri="{FF2B5EF4-FFF2-40B4-BE49-F238E27FC236}">
                  <a16:creationId xmlns:a16="http://schemas.microsoft.com/office/drawing/2014/main" id="{B6B46AED-82B5-4CB4-9325-EB282A3159F7}"/>
                </a:ext>
              </a:extLst>
            </p:cNvPr>
            <p:cNvSpPr/>
            <p:nvPr/>
          </p:nvSpPr>
          <p:spPr>
            <a:xfrm>
              <a:off x="2039950" y="789175"/>
              <a:ext cx="1267600" cy="3330700"/>
            </a:xfrm>
            <a:custGeom>
              <a:avLst/>
              <a:gdLst/>
              <a:ahLst/>
              <a:cxnLst/>
              <a:rect l="l" t="t" r="r" b="b"/>
              <a:pathLst>
                <a:path w="50704" h="133228" extrusionOk="0">
                  <a:moveTo>
                    <a:pt x="49307" y="1"/>
                  </a:moveTo>
                  <a:cubicBezTo>
                    <a:pt x="48973" y="1"/>
                    <a:pt x="48597" y="109"/>
                    <a:pt x="48202" y="341"/>
                  </a:cubicBezTo>
                  <a:lnTo>
                    <a:pt x="2469" y="26760"/>
                  </a:lnTo>
                  <a:cubicBezTo>
                    <a:pt x="1002" y="27694"/>
                    <a:pt x="101" y="29295"/>
                    <a:pt x="1" y="31029"/>
                  </a:cubicBezTo>
                  <a:lnTo>
                    <a:pt x="1" y="131468"/>
                  </a:lnTo>
                  <a:cubicBezTo>
                    <a:pt x="1" y="132585"/>
                    <a:pt x="560" y="133228"/>
                    <a:pt x="1375" y="133228"/>
                  </a:cubicBezTo>
                  <a:cubicBezTo>
                    <a:pt x="1705" y="133228"/>
                    <a:pt x="2076" y="133123"/>
                    <a:pt x="2469" y="132902"/>
                  </a:cubicBezTo>
                  <a:lnTo>
                    <a:pt x="48202" y="106483"/>
                  </a:lnTo>
                  <a:cubicBezTo>
                    <a:pt x="49670" y="105516"/>
                    <a:pt x="50604" y="103915"/>
                    <a:pt x="50704" y="102180"/>
                  </a:cubicBezTo>
                  <a:lnTo>
                    <a:pt x="50704" y="1775"/>
                  </a:lnTo>
                  <a:cubicBezTo>
                    <a:pt x="50704" y="660"/>
                    <a:pt x="50130" y="1"/>
                    <a:pt x="49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33;p75">
              <a:extLst>
                <a:ext uri="{FF2B5EF4-FFF2-40B4-BE49-F238E27FC236}">
                  <a16:creationId xmlns:a16="http://schemas.microsoft.com/office/drawing/2014/main" id="{79358EBA-0C12-4942-BEE8-E64881BD8249}"/>
                </a:ext>
              </a:extLst>
            </p:cNvPr>
            <p:cNvSpPr/>
            <p:nvPr/>
          </p:nvSpPr>
          <p:spPr>
            <a:xfrm>
              <a:off x="2039950" y="816850"/>
              <a:ext cx="1172550" cy="3206500"/>
            </a:xfrm>
            <a:custGeom>
              <a:avLst/>
              <a:gdLst/>
              <a:ahLst/>
              <a:cxnLst/>
              <a:rect l="l" t="t" r="r" b="b"/>
              <a:pathLst>
                <a:path w="46902" h="128260" extrusionOk="0">
                  <a:moveTo>
                    <a:pt x="46901" y="1"/>
                  </a:moveTo>
                  <a:lnTo>
                    <a:pt x="2469" y="25653"/>
                  </a:lnTo>
                  <a:cubicBezTo>
                    <a:pt x="1002" y="26587"/>
                    <a:pt x="101" y="28188"/>
                    <a:pt x="1" y="29922"/>
                  </a:cubicBezTo>
                  <a:lnTo>
                    <a:pt x="1" y="128259"/>
                  </a:lnTo>
                  <a:lnTo>
                    <a:pt x="44433" y="102608"/>
                  </a:lnTo>
                  <a:cubicBezTo>
                    <a:pt x="45900" y="101674"/>
                    <a:pt x="46801" y="100073"/>
                    <a:pt x="46901" y="98338"/>
                  </a:cubicBezTo>
                  <a:lnTo>
                    <a:pt x="469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34;p75">
              <a:extLst>
                <a:ext uri="{FF2B5EF4-FFF2-40B4-BE49-F238E27FC236}">
                  <a16:creationId xmlns:a16="http://schemas.microsoft.com/office/drawing/2014/main" id="{4E240669-513F-4157-9366-73DE1F1B5601}"/>
                </a:ext>
              </a:extLst>
            </p:cNvPr>
            <p:cNvSpPr/>
            <p:nvPr/>
          </p:nvSpPr>
          <p:spPr>
            <a:xfrm>
              <a:off x="2558675" y="955675"/>
              <a:ext cx="229350" cy="158750"/>
            </a:xfrm>
            <a:custGeom>
              <a:avLst/>
              <a:gdLst/>
              <a:ahLst/>
              <a:cxnLst/>
              <a:rect l="l" t="t" r="r" b="b"/>
              <a:pathLst>
                <a:path w="9174" h="6350" extrusionOk="0">
                  <a:moveTo>
                    <a:pt x="8739" y="0"/>
                  </a:moveTo>
                  <a:cubicBezTo>
                    <a:pt x="8629" y="0"/>
                    <a:pt x="8504" y="38"/>
                    <a:pt x="8373" y="119"/>
                  </a:cubicBezTo>
                  <a:lnTo>
                    <a:pt x="834" y="4488"/>
                  </a:lnTo>
                  <a:cubicBezTo>
                    <a:pt x="367" y="4755"/>
                    <a:pt x="67" y="5256"/>
                    <a:pt x="0" y="5823"/>
                  </a:cubicBezTo>
                  <a:cubicBezTo>
                    <a:pt x="0" y="6163"/>
                    <a:pt x="170" y="6349"/>
                    <a:pt x="426" y="6349"/>
                  </a:cubicBezTo>
                  <a:cubicBezTo>
                    <a:pt x="546" y="6349"/>
                    <a:pt x="685" y="6308"/>
                    <a:pt x="834" y="6223"/>
                  </a:cubicBezTo>
                  <a:lnTo>
                    <a:pt x="8373" y="1887"/>
                  </a:lnTo>
                  <a:cubicBezTo>
                    <a:pt x="8840" y="1586"/>
                    <a:pt x="9140" y="1086"/>
                    <a:pt x="9173" y="552"/>
                  </a:cubicBezTo>
                  <a:cubicBezTo>
                    <a:pt x="9173" y="203"/>
                    <a:pt x="8995" y="0"/>
                    <a:pt x="87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5;p75">
              <a:extLst>
                <a:ext uri="{FF2B5EF4-FFF2-40B4-BE49-F238E27FC236}">
                  <a16:creationId xmlns:a16="http://schemas.microsoft.com/office/drawing/2014/main" id="{996AA837-F634-4A72-9A88-F0D93712AE23}"/>
                </a:ext>
              </a:extLst>
            </p:cNvPr>
            <p:cNvSpPr/>
            <p:nvPr/>
          </p:nvSpPr>
          <p:spPr>
            <a:xfrm>
              <a:off x="2883075" y="877800"/>
              <a:ext cx="38375" cy="49625"/>
            </a:xfrm>
            <a:custGeom>
              <a:avLst/>
              <a:gdLst/>
              <a:ahLst/>
              <a:cxnLst/>
              <a:rect l="l" t="t" r="r" b="b"/>
              <a:pathLst>
                <a:path w="1535" h="1985" extrusionOk="0">
                  <a:moveTo>
                    <a:pt x="1104" y="1"/>
                  </a:moveTo>
                  <a:cubicBezTo>
                    <a:pt x="1003" y="1"/>
                    <a:pt x="889" y="32"/>
                    <a:pt x="767" y="98"/>
                  </a:cubicBezTo>
                  <a:cubicBezTo>
                    <a:pt x="334" y="398"/>
                    <a:pt x="33" y="899"/>
                    <a:pt x="0" y="1432"/>
                  </a:cubicBezTo>
                  <a:cubicBezTo>
                    <a:pt x="0" y="1782"/>
                    <a:pt x="179" y="1985"/>
                    <a:pt x="423" y="1985"/>
                  </a:cubicBezTo>
                  <a:cubicBezTo>
                    <a:pt x="529" y="1985"/>
                    <a:pt x="646" y="1947"/>
                    <a:pt x="767" y="1866"/>
                  </a:cubicBezTo>
                  <a:cubicBezTo>
                    <a:pt x="1234" y="1599"/>
                    <a:pt x="1501" y="1099"/>
                    <a:pt x="1534" y="565"/>
                  </a:cubicBezTo>
                  <a:cubicBezTo>
                    <a:pt x="1534" y="206"/>
                    <a:pt x="1362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36;p75">
              <a:extLst>
                <a:ext uri="{FF2B5EF4-FFF2-40B4-BE49-F238E27FC236}">
                  <a16:creationId xmlns:a16="http://schemas.microsoft.com/office/drawing/2014/main" id="{172B2393-3B9A-4DE6-9CE1-8E2054B3A0B6}"/>
                </a:ext>
              </a:extLst>
            </p:cNvPr>
            <p:cNvSpPr/>
            <p:nvPr/>
          </p:nvSpPr>
          <p:spPr>
            <a:xfrm>
              <a:off x="2959775" y="833900"/>
              <a:ext cx="38400" cy="49325"/>
            </a:xfrm>
            <a:custGeom>
              <a:avLst/>
              <a:gdLst/>
              <a:ahLst/>
              <a:cxnLst/>
              <a:rect l="l" t="t" r="r" b="b"/>
              <a:pathLst>
                <a:path w="1536" h="1973" extrusionOk="0">
                  <a:moveTo>
                    <a:pt x="1112" y="1"/>
                  </a:moveTo>
                  <a:cubicBezTo>
                    <a:pt x="1007" y="1"/>
                    <a:pt x="889" y="39"/>
                    <a:pt x="768" y="119"/>
                  </a:cubicBezTo>
                  <a:cubicBezTo>
                    <a:pt x="301" y="386"/>
                    <a:pt x="34" y="887"/>
                    <a:pt x="1" y="1420"/>
                  </a:cubicBezTo>
                  <a:cubicBezTo>
                    <a:pt x="1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2" y="1587"/>
                    <a:pt x="1502" y="1087"/>
                    <a:pt x="1535" y="553"/>
                  </a:cubicBezTo>
                  <a:cubicBezTo>
                    <a:pt x="1535" y="204"/>
                    <a:pt x="1357" y="1"/>
                    <a:pt x="1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37;p75">
              <a:extLst>
                <a:ext uri="{FF2B5EF4-FFF2-40B4-BE49-F238E27FC236}">
                  <a16:creationId xmlns:a16="http://schemas.microsoft.com/office/drawing/2014/main" id="{1FB5C413-A8BF-4891-8E9E-DACC90C8FD7D}"/>
                </a:ext>
              </a:extLst>
            </p:cNvPr>
            <p:cNvSpPr/>
            <p:nvPr/>
          </p:nvSpPr>
          <p:spPr>
            <a:xfrm>
              <a:off x="2349350" y="1186650"/>
              <a:ext cx="37550" cy="49325"/>
            </a:xfrm>
            <a:custGeom>
              <a:avLst/>
              <a:gdLst/>
              <a:ahLst/>
              <a:cxnLst/>
              <a:rect l="l" t="t" r="r" b="b"/>
              <a:pathLst>
                <a:path w="1502" h="1973" extrusionOk="0">
                  <a:moveTo>
                    <a:pt x="1105" y="1"/>
                  </a:moveTo>
                  <a:cubicBezTo>
                    <a:pt x="1003" y="1"/>
                    <a:pt x="889" y="39"/>
                    <a:pt x="768" y="120"/>
                  </a:cubicBezTo>
                  <a:cubicBezTo>
                    <a:pt x="301" y="386"/>
                    <a:pt x="0" y="887"/>
                    <a:pt x="0" y="1421"/>
                  </a:cubicBezTo>
                  <a:cubicBezTo>
                    <a:pt x="0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1" y="1587"/>
                    <a:pt x="1468" y="1087"/>
                    <a:pt x="1502" y="553"/>
                  </a:cubicBezTo>
                  <a:cubicBezTo>
                    <a:pt x="1502" y="204"/>
                    <a:pt x="1339" y="1"/>
                    <a:pt x="1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38;p75">
              <a:extLst>
                <a:ext uri="{FF2B5EF4-FFF2-40B4-BE49-F238E27FC236}">
                  <a16:creationId xmlns:a16="http://schemas.microsoft.com/office/drawing/2014/main" id="{C728A588-ECCC-4588-AA7F-72CE09BA5ABE}"/>
                </a:ext>
              </a:extLst>
            </p:cNvPr>
            <p:cNvSpPr/>
            <p:nvPr/>
          </p:nvSpPr>
          <p:spPr>
            <a:xfrm>
              <a:off x="2425225" y="1142475"/>
              <a:ext cx="38400" cy="49300"/>
            </a:xfrm>
            <a:custGeom>
              <a:avLst/>
              <a:gdLst/>
              <a:ahLst/>
              <a:cxnLst/>
              <a:rect l="l" t="t" r="r" b="b"/>
              <a:pathLst>
                <a:path w="1536" h="1972" extrusionOk="0">
                  <a:moveTo>
                    <a:pt x="1127" y="0"/>
                  </a:moveTo>
                  <a:cubicBezTo>
                    <a:pt x="1021" y="0"/>
                    <a:pt x="899" y="38"/>
                    <a:pt x="768" y="119"/>
                  </a:cubicBezTo>
                  <a:cubicBezTo>
                    <a:pt x="301" y="386"/>
                    <a:pt x="34" y="886"/>
                    <a:pt x="1" y="1420"/>
                  </a:cubicBezTo>
                  <a:cubicBezTo>
                    <a:pt x="1" y="1769"/>
                    <a:pt x="180" y="1972"/>
                    <a:pt x="424" y="1972"/>
                  </a:cubicBezTo>
                  <a:cubicBezTo>
                    <a:pt x="529" y="1972"/>
                    <a:pt x="647" y="1934"/>
                    <a:pt x="768" y="1853"/>
                  </a:cubicBezTo>
                  <a:cubicBezTo>
                    <a:pt x="1235" y="1586"/>
                    <a:pt x="1502" y="1086"/>
                    <a:pt x="1535" y="552"/>
                  </a:cubicBezTo>
                  <a:cubicBezTo>
                    <a:pt x="1535" y="203"/>
                    <a:pt x="1373" y="0"/>
                    <a:pt x="1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39;p75">
              <a:extLst>
                <a:ext uri="{FF2B5EF4-FFF2-40B4-BE49-F238E27FC236}">
                  <a16:creationId xmlns:a16="http://schemas.microsoft.com/office/drawing/2014/main" id="{52986508-976E-47FD-82D2-1196677E1643}"/>
                </a:ext>
              </a:extLst>
            </p:cNvPr>
            <p:cNvSpPr/>
            <p:nvPr/>
          </p:nvSpPr>
          <p:spPr>
            <a:xfrm>
              <a:off x="2275125" y="883875"/>
              <a:ext cx="1270100" cy="3329400"/>
            </a:xfrm>
            <a:custGeom>
              <a:avLst/>
              <a:gdLst/>
              <a:ahLst/>
              <a:cxnLst/>
              <a:rect l="l" t="t" r="r" b="b"/>
              <a:pathLst>
                <a:path w="50804" h="133176" extrusionOk="0">
                  <a:moveTo>
                    <a:pt x="48109" y="1"/>
                  </a:moveTo>
                  <a:cubicBezTo>
                    <a:pt x="47745" y="1"/>
                    <a:pt x="47377" y="84"/>
                    <a:pt x="47034" y="255"/>
                  </a:cubicBezTo>
                  <a:lnTo>
                    <a:pt x="1035" y="26774"/>
                  </a:lnTo>
                  <a:cubicBezTo>
                    <a:pt x="434" y="27175"/>
                    <a:pt x="34" y="27842"/>
                    <a:pt x="1" y="28576"/>
                  </a:cubicBezTo>
                  <a:lnTo>
                    <a:pt x="1" y="130782"/>
                  </a:lnTo>
                  <a:cubicBezTo>
                    <a:pt x="34" y="131516"/>
                    <a:pt x="434" y="132150"/>
                    <a:pt x="1035" y="132550"/>
                  </a:cubicBezTo>
                  <a:lnTo>
                    <a:pt x="1669" y="132950"/>
                  </a:lnTo>
                  <a:cubicBezTo>
                    <a:pt x="2002" y="133100"/>
                    <a:pt x="2361" y="133175"/>
                    <a:pt x="2719" y="133175"/>
                  </a:cubicBezTo>
                  <a:cubicBezTo>
                    <a:pt x="3078" y="133175"/>
                    <a:pt x="3436" y="133100"/>
                    <a:pt x="3770" y="132950"/>
                  </a:cubicBezTo>
                  <a:lnTo>
                    <a:pt x="49770" y="106365"/>
                  </a:lnTo>
                  <a:cubicBezTo>
                    <a:pt x="50370" y="105931"/>
                    <a:pt x="50770" y="105264"/>
                    <a:pt x="50804" y="104563"/>
                  </a:cubicBezTo>
                  <a:lnTo>
                    <a:pt x="50804" y="2390"/>
                  </a:lnTo>
                  <a:cubicBezTo>
                    <a:pt x="50770" y="1656"/>
                    <a:pt x="50370" y="989"/>
                    <a:pt x="49770" y="622"/>
                  </a:cubicBezTo>
                  <a:lnTo>
                    <a:pt x="49102" y="222"/>
                  </a:lnTo>
                  <a:cubicBezTo>
                    <a:pt x="48794" y="76"/>
                    <a:pt x="48454" y="1"/>
                    <a:pt x="48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740;p75">
              <a:extLst>
                <a:ext uri="{FF2B5EF4-FFF2-40B4-BE49-F238E27FC236}">
                  <a16:creationId xmlns:a16="http://schemas.microsoft.com/office/drawing/2014/main" id="{B10F327E-55FD-4810-9698-88761EE6A32F}"/>
                </a:ext>
              </a:extLst>
            </p:cNvPr>
            <p:cNvSpPr/>
            <p:nvPr/>
          </p:nvSpPr>
          <p:spPr>
            <a:xfrm>
              <a:off x="2343500" y="930400"/>
              <a:ext cx="1201725" cy="3275625"/>
            </a:xfrm>
            <a:custGeom>
              <a:avLst/>
              <a:gdLst/>
              <a:ahLst/>
              <a:cxnLst/>
              <a:rect l="l" t="t" r="r" b="b"/>
              <a:pathLst>
                <a:path w="48069" h="131025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48"/>
                  </a:lnTo>
                  <a:cubicBezTo>
                    <a:pt x="535" y="26748"/>
                    <a:pt x="1" y="27715"/>
                    <a:pt x="1" y="28716"/>
                  </a:cubicBezTo>
                  <a:lnTo>
                    <a:pt x="1" y="129989"/>
                  </a:lnTo>
                  <a:cubicBezTo>
                    <a:pt x="1" y="130648"/>
                    <a:pt x="317" y="131025"/>
                    <a:pt x="785" y="131025"/>
                  </a:cubicBezTo>
                  <a:cubicBezTo>
                    <a:pt x="979" y="131025"/>
                    <a:pt x="1200" y="130960"/>
                    <a:pt x="1435" y="130822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769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41;p75">
              <a:extLst>
                <a:ext uri="{FF2B5EF4-FFF2-40B4-BE49-F238E27FC236}">
                  <a16:creationId xmlns:a16="http://schemas.microsoft.com/office/drawing/2014/main" id="{7420922E-4A58-4680-A409-A987150B70DA}"/>
                </a:ext>
              </a:extLst>
            </p:cNvPr>
            <p:cNvSpPr/>
            <p:nvPr/>
          </p:nvSpPr>
          <p:spPr>
            <a:xfrm>
              <a:off x="2342675" y="930275"/>
              <a:ext cx="1202550" cy="3275700"/>
            </a:xfrm>
            <a:custGeom>
              <a:avLst/>
              <a:gdLst/>
              <a:ahLst/>
              <a:cxnLst/>
              <a:rect l="l" t="t" r="r" b="b"/>
              <a:pathLst>
                <a:path w="48102" h="131028" extrusionOk="0">
                  <a:moveTo>
                    <a:pt x="47134" y="0"/>
                  </a:moveTo>
                  <a:cubicBezTo>
                    <a:pt x="47139" y="0"/>
                    <a:pt x="47145" y="1"/>
                    <a:pt x="47150" y="1"/>
                  </a:cubicBezTo>
                  <a:lnTo>
                    <a:pt x="47150" y="1"/>
                  </a:lnTo>
                  <a:cubicBezTo>
                    <a:pt x="47156" y="1"/>
                    <a:pt x="47162" y="0"/>
                    <a:pt x="47168" y="0"/>
                  </a:cubicBezTo>
                  <a:close/>
                  <a:moveTo>
                    <a:pt x="47153" y="401"/>
                  </a:moveTo>
                  <a:cubicBezTo>
                    <a:pt x="47478" y="409"/>
                    <a:pt x="47735" y="640"/>
                    <a:pt x="47735" y="968"/>
                  </a:cubicBezTo>
                  <a:lnTo>
                    <a:pt x="47735" y="102774"/>
                  </a:lnTo>
                  <a:cubicBezTo>
                    <a:pt x="47735" y="103408"/>
                    <a:pt x="47334" y="103908"/>
                    <a:pt x="46467" y="104375"/>
                  </a:cubicBezTo>
                  <a:lnTo>
                    <a:pt x="1268" y="130494"/>
                  </a:lnTo>
                  <a:cubicBezTo>
                    <a:pt x="1135" y="130561"/>
                    <a:pt x="1001" y="130627"/>
                    <a:pt x="835" y="130627"/>
                  </a:cubicBezTo>
                  <a:cubicBezTo>
                    <a:pt x="501" y="130627"/>
                    <a:pt x="434" y="130260"/>
                    <a:pt x="434" y="130027"/>
                  </a:cubicBezTo>
                  <a:lnTo>
                    <a:pt x="434" y="28721"/>
                  </a:lnTo>
                  <a:cubicBezTo>
                    <a:pt x="434" y="27854"/>
                    <a:pt x="901" y="27053"/>
                    <a:pt x="1635" y="26586"/>
                  </a:cubicBezTo>
                  <a:lnTo>
                    <a:pt x="46901" y="467"/>
                  </a:lnTo>
                  <a:cubicBezTo>
                    <a:pt x="46964" y="436"/>
                    <a:pt x="47058" y="404"/>
                    <a:pt x="47153" y="401"/>
                  </a:cubicBezTo>
                  <a:close/>
                  <a:moveTo>
                    <a:pt x="47150" y="1"/>
                  </a:moveTo>
                  <a:lnTo>
                    <a:pt x="47150" y="1"/>
                  </a:lnTo>
                  <a:cubicBezTo>
                    <a:pt x="46989" y="3"/>
                    <a:pt x="46829" y="36"/>
                    <a:pt x="46701" y="101"/>
                  </a:cubicBezTo>
                  <a:lnTo>
                    <a:pt x="1435" y="26253"/>
                  </a:lnTo>
                  <a:cubicBezTo>
                    <a:pt x="568" y="26753"/>
                    <a:pt x="1" y="27720"/>
                    <a:pt x="1" y="28721"/>
                  </a:cubicBezTo>
                  <a:lnTo>
                    <a:pt x="1" y="130027"/>
                  </a:lnTo>
                  <a:cubicBezTo>
                    <a:pt x="1" y="130661"/>
                    <a:pt x="334" y="131028"/>
                    <a:pt x="801" y="131028"/>
                  </a:cubicBezTo>
                  <a:cubicBezTo>
                    <a:pt x="1035" y="131028"/>
                    <a:pt x="1235" y="130961"/>
                    <a:pt x="1435" y="130827"/>
                  </a:cubicBezTo>
                  <a:lnTo>
                    <a:pt x="46667" y="104742"/>
                  </a:lnTo>
                  <a:cubicBezTo>
                    <a:pt x="47468" y="104275"/>
                    <a:pt x="48102" y="103708"/>
                    <a:pt x="48102" y="102774"/>
                  </a:cubicBezTo>
                  <a:lnTo>
                    <a:pt x="48102" y="968"/>
                  </a:lnTo>
                  <a:cubicBezTo>
                    <a:pt x="48102" y="439"/>
                    <a:pt x="47676" y="9"/>
                    <a:pt x="471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42;p75">
              <a:extLst>
                <a:ext uri="{FF2B5EF4-FFF2-40B4-BE49-F238E27FC236}">
                  <a16:creationId xmlns:a16="http://schemas.microsoft.com/office/drawing/2014/main" id="{89BFD384-07B7-454F-9480-98737706F78A}"/>
                </a:ext>
              </a:extLst>
            </p:cNvPr>
            <p:cNvSpPr/>
            <p:nvPr/>
          </p:nvSpPr>
          <p:spPr>
            <a:xfrm>
              <a:off x="2282625" y="884000"/>
              <a:ext cx="1262600" cy="729300"/>
            </a:xfrm>
            <a:custGeom>
              <a:avLst/>
              <a:gdLst/>
              <a:ahLst/>
              <a:cxnLst/>
              <a:rect l="l" t="t" r="r" b="b"/>
              <a:pathLst>
                <a:path w="50504" h="29172" extrusionOk="0">
                  <a:moveTo>
                    <a:pt x="47785" y="0"/>
                  </a:moveTo>
                  <a:cubicBezTo>
                    <a:pt x="47426" y="0"/>
                    <a:pt x="47068" y="84"/>
                    <a:pt x="46734" y="250"/>
                  </a:cubicBezTo>
                  <a:lnTo>
                    <a:pt x="735" y="26769"/>
                  </a:lnTo>
                  <a:cubicBezTo>
                    <a:pt x="435" y="26969"/>
                    <a:pt x="168" y="27236"/>
                    <a:pt x="1" y="27570"/>
                  </a:cubicBezTo>
                  <a:lnTo>
                    <a:pt x="2803" y="29171"/>
                  </a:lnTo>
                  <a:cubicBezTo>
                    <a:pt x="2803" y="29171"/>
                    <a:pt x="2803" y="29171"/>
                    <a:pt x="2803" y="29138"/>
                  </a:cubicBezTo>
                  <a:cubicBezTo>
                    <a:pt x="3036" y="28704"/>
                    <a:pt x="3403" y="28370"/>
                    <a:pt x="3837" y="28104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9"/>
                  </a:lnTo>
                  <a:cubicBezTo>
                    <a:pt x="50470" y="1685"/>
                    <a:pt x="50070" y="1018"/>
                    <a:pt x="49470" y="617"/>
                  </a:cubicBezTo>
                  <a:lnTo>
                    <a:pt x="48836" y="250"/>
                  </a:lnTo>
                  <a:cubicBezTo>
                    <a:pt x="48502" y="84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43;p75">
              <a:extLst>
                <a:ext uri="{FF2B5EF4-FFF2-40B4-BE49-F238E27FC236}">
                  <a16:creationId xmlns:a16="http://schemas.microsoft.com/office/drawing/2014/main" id="{2BD32630-5C01-4398-A93A-4B3B2BAA805F}"/>
                </a:ext>
              </a:extLst>
            </p:cNvPr>
            <p:cNvSpPr/>
            <p:nvPr/>
          </p:nvSpPr>
          <p:spPr>
            <a:xfrm>
              <a:off x="2550325" y="1571575"/>
              <a:ext cx="22550" cy="51725"/>
            </a:xfrm>
            <a:custGeom>
              <a:avLst/>
              <a:gdLst/>
              <a:ahLst/>
              <a:cxnLst/>
              <a:rect l="l" t="t" r="r" b="b"/>
              <a:pathLst>
                <a:path w="902" h="2069" extrusionOk="0">
                  <a:moveTo>
                    <a:pt x="568" y="501"/>
                  </a:moveTo>
                  <a:lnTo>
                    <a:pt x="568" y="1334"/>
                  </a:lnTo>
                  <a:lnTo>
                    <a:pt x="167" y="1568"/>
                  </a:lnTo>
                  <a:lnTo>
                    <a:pt x="167" y="1568"/>
                  </a:lnTo>
                  <a:lnTo>
                    <a:pt x="568" y="501"/>
                  </a:lnTo>
                  <a:close/>
                  <a:moveTo>
                    <a:pt x="668" y="0"/>
                  </a:moveTo>
                  <a:lnTo>
                    <a:pt x="601" y="67"/>
                  </a:lnTo>
                  <a:lnTo>
                    <a:pt x="568" y="67"/>
                  </a:lnTo>
                  <a:cubicBezTo>
                    <a:pt x="568" y="100"/>
                    <a:pt x="534" y="134"/>
                    <a:pt x="534" y="134"/>
                  </a:cubicBezTo>
                  <a:lnTo>
                    <a:pt x="1" y="1668"/>
                  </a:lnTo>
                  <a:lnTo>
                    <a:pt x="1" y="1735"/>
                  </a:lnTo>
                  <a:cubicBezTo>
                    <a:pt x="1" y="1735"/>
                    <a:pt x="1" y="1768"/>
                    <a:pt x="1" y="1768"/>
                  </a:cubicBezTo>
                  <a:lnTo>
                    <a:pt x="1" y="1902"/>
                  </a:lnTo>
                  <a:cubicBezTo>
                    <a:pt x="1" y="1968"/>
                    <a:pt x="1" y="1968"/>
                    <a:pt x="34" y="1968"/>
                  </a:cubicBezTo>
                  <a:lnTo>
                    <a:pt x="568" y="1668"/>
                  </a:lnTo>
                  <a:lnTo>
                    <a:pt x="568" y="2002"/>
                  </a:lnTo>
                  <a:lnTo>
                    <a:pt x="568" y="2068"/>
                  </a:lnTo>
                  <a:lnTo>
                    <a:pt x="601" y="2068"/>
                  </a:lnTo>
                  <a:lnTo>
                    <a:pt x="668" y="2002"/>
                  </a:lnTo>
                  <a:cubicBezTo>
                    <a:pt x="701" y="2002"/>
                    <a:pt x="701" y="1968"/>
                    <a:pt x="734" y="1968"/>
                  </a:cubicBezTo>
                  <a:cubicBezTo>
                    <a:pt x="734" y="1935"/>
                    <a:pt x="734" y="1902"/>
                    <a:pt x="734" y="1868"/>
                  </a:cubicBezTo>
                  <a:lnTo>
                    <a:pt x="734" y="1535"/>
                  </a:lnTo>
                  <a:lnTo>
                    <a:pt x="834" y="1468"/>
                  </a:lnTo>
                  <a:cubicBezTo>
                    <a:pt x="868" y="1468"/>
                    <a:pt x="868" y="1435"/>
                    <a:pt x="901" y="1435"/>
                  </a:cubicBezTo>
                  <a:cubicBezTo>
                    <a:pt x="901" y="1401"/>
                    <a:pt x="901" y="1368"/>
                    <a:pt x="901" y="1334"/>
                  </a:cubicBezTo>
                  <a:lnTo>
                    <a:pt x="901" y="1234"/>
                  </a:lnTo>
                  <a:cubicBezTo>
                    <a:pt x="901" y="1234"/>
                    <a:pt x="901" y="1201"/>
                    <a:pt x="901" y="1168"/>
                  </a:cubicBezTo>
                  <a:lnTo>
                    <a:pt x="834" y="1168"/>
                  </a:lnTo>
                  <a:lnTo>
                    <a:pt x="734" y="1234"/>
                  </a:lnTo>
                  <a:lnTo>
                    <a:pt x="734" y="100"/>
                  </a:lnTo>
                  <a:cubicBezTo>
                    <a:pt x="734" y="67"/>
                    <a:pt x="734" y="34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44;p75">
              <a:extLst>
                <a:ext uri="{FF2B5EF4-FFF2-40B4-BE49-F238E27FC236}">
                  <a16:creationId xmlns:a16="http://schemas.microsoft.com/office/drawing/2014/main" id="{1925E678-1C79-4BB5-82CF-F4A459D10D0C}"/>
                </a:ext>
              </a:extLst>
            </p:cNvPr>
            <p:cNvSpPr/>
            <p:nvPr/>
          </p:nvSpPr>
          <p:spPr>
            <a:xfrm>
              <a:off x="2575350" y="155510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872" y="0"/>
                  </a:moveTo>
                  <a:cubicBezTo>
                    <a:pt x="843" y="0"/>
                    <a:pt x="817" y="9"/>
                    <a:pt x="801" y="25"/>
                  </a:cubicBezTo>
                  <a:cubicBezTo>
                    <a:pt x="734" y="25"/>
                    <a:pt x="634" y="59"/>
                    <a:pt x="601" y="92"/>
                  </a:cubicBezTo>
                  <a:cubicBezTo>
                    <a:pt x="401" y="226"/>
                    <a:pt x="234" y="392"/>
                    <a:pt x="167" y="626"/>
                  </a:cubicBezTo>
                  <a:cubicBezTo>
                    <a:pt x="67" y="893"/>
                    <a:pt x="0" y="1160"/>
                    <a:pt x="0" y="1460"/>
                  </a:cubicBezTo>
                  <a:cubicBezTo>
                    <a:pt x="0" y="1693"/>
                    <a:pt x="34" y="1960"/>
                    <a:pt x="167" y="2160"/>
                  </a:cubicBezTo>
                  <a:cubicBezTo>
                    <a:pt x="221" y="2214"/>
                    <a:pt x="284" y="2248"/>
                    <a:pt x="356" y="2248"/>
                  </a:cubicBezTo>
                  <a:cubicBezTo>
                    <a:pt x="419" y="2248"/>
                    <a:pt x="490" y="2222"/>
                    <a:pt x="567" y="2160"/>
                  </a:cubicBezTo>
                  <a:cubicBezTo>
                    <a:pt x="767" y="2060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3"/>
                  </a:cubicBezTo>
                  <a:cubicBezTo>
                    <a:pt x="1034" y="1660"/>
                    <a:pt x="1034" y="1660"/>
                    <a:pt x="1034" y="1627"/>
                  </a:cubicBezTo>
                  <a:lnTo>
                    <a:pt x="1034" y="859"/>
                  </a:lnTo>
                  <a:cubicBezTo>
                    <a:pt x="1034" y="826"/>
                    <a:pt x="1034" y="793"/>
                    <a:pt x="1034" y="759"/>
                  </a:cubicBezTo>
                  <a:lnTo>
                    <a:pt x="968" y="759"/>
                  </a:lnTo>
                  <a:lnTo>
                    <a:pt x="634" y="959"/>
                  </a:lnTo>
                  <a:cubicBezTo>
                    <a:pt x="601" y="993"/>
                    <a:pt x="601" y="993"/>
                    <a:pt x="567" y="1026"/>
                  </a:cubicBezTo>
                  <a:cubicBezTo>
                    <a:pt x="567" y="1059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6"/>
                    <a:pt x="567" y="1260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60"/>
                  </a:lnTo>
                  <a:cubicBezTo>
                    <a:pt x="801" y="1693"/>
                    <a:pt x="767" y="1760"/>
                    <a:pt x="734" y="1793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3"/>
                    <a:pt x="501" y="1910"/>
                    <a:pt x="455" y="1910"/>
                  </a:cubicBezTo>
                  <a:cubicBezTo>
                    <a:pt x="409" y="1910"/>
                    <a:pt x="367" y="1893"/>
                    <a:pt x="334" y="1860"/>
                  </a:cubicBezTo>
                  <a:cubicBezTo>
                    <a:pt x="234" y="1693"/>
                    <a:pt x="200" y="1526"/>
                    <a:pt x="200" y="1326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367" y="559"/>
                    <a:pt x="501" y="426"/>
                    <a:pt x="634" y="326"/>
                  </a:cubicBezTo>
                  <a:cubicBezTo>
                    <a:pt x="681" y="302"/>
                    <a:pt x="745" y="278"/>
                    <a:pt x="814" y="278"/>
                  </a:cubicBezTo>
                  <a:cubicBezTo>
                    <a:pt x="842" y="278"/>
                    <a:pt x="872" y="282"/>
                    <a:pt x="901" y="292"/>
                  </a:cubicBezTo>
                  <a:cubicBezTo>
                    <a:pt x="901" y="292"/>
                    <a:pt x="901" y="259"/>
                    <a:pt x="901" y="259"/>
                  </a:cubicBez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5"/>
                    <a:pt x="968" y="25"/>
                    <a:pt x="968" y="25"/>
                  </a:cubicBezTo>
                  <a:cubicBezTo>
                    <a:pt x="934" y="9"/>
                    <a:pt x="901" y="0"/>
                    <a:pt x="8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45;p75">
              <a:extLst>
                <a:ext uri="{FF2B5EF4-FFF2-40B4-BE49-F238E27FC236}">
                  <a16:creationId xmlns:a16="http://schemas.microsoft.com/office/drawing/2014/main" id="{36A42114-407E-469E-BB65-8890426E4526}"/>
                </a:ext>
              </a:extLst>
            </p:cNvPr>
            <p:cNvSpPr/>
            <p:nvPr/>
          </p:nvSpPr>
          <p:spPr>
            <a:xfrm>
              <a:off x="2674575" y="1534050"/>
              <a:ext cx="15050" cy="25025"/>
            </a:xfrm>
            <a:custGeom>
              <a:avLst/>
              <a:gdLst/>
              <a:ahLst/>
              <a:cxnLst/>
              <a:rect l="l" t="t" r="r" b="b"/>
              <a:pathLst>
                <a:path w="602" h="1001" extrusionOk="0">
                  <a:moveTo>
                    <a:pt x="407" y="0"/>
                  </a:moveTo>
                  <a:cubicBezTo>
                    <a:pt x="374" y="0"/>
                    <a:pt x="339" y="11"/>
                    <a:pt x="301" y="33"/>
                  </a:cubicBezTo>
                  <a:cubicBezTo>
                    <a:pt x="101" y="200"/>
                    <a:pt x="1" y="434"/>
                    <a:pt x="1" y="667"/>
                  </a:cubicBezTo>
                  <a:cubicBezTo>
                    <a:pt x="1" y="874"/>
                    <a:pt x="81" y="1001"/>
                    <a:pt x="195" y="1001"/>
                  </a:cubicBezTo>
                  <a:cubicBezTo>
                    <a:pt x="228" y="1001"/>
                    <a:pt x="263" y="990"/>
                    <a:pt x="301" y="967"/>
                  </a:cubicBezTo>
                  <a:cubicBezTo>
                    <a:pt x="501" y="801"/>
                    <a:pt x="601" y="567"/>
                    <a:pt x="601" y="334"/>
                  </a:cubicBezTo>
                  <a:cubicBezTo>
                    <a:pt x="601" y="127"/>
                    <a:pt x="521" y="0"/>
                    <a:pt x="4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46;p75">
              <a:extLst>
                <a:ext uri="{FF2B5EF4-FFF2-40B4-BE49-F238E27FC236}">
                  <a16:creationId xmlns:a16="http://schemas.microsoft.com/office/drawing/2014/main" id="{320D2684-8542-4027-A36F-76DAAE551E3B}"/>
                </a:ext>
              </a:extLst>
            </p:cNvPr>
            <p:cNvSpPr/>
            <p:nvPr/>
          </p:nvSpPr>
          <p:spPr>
            <a:xfrm>
              <a:off x="2663750" y="1513875"/>
              <a:ext cx="36700" cy="33750"/>
            </a:xfrm>
            <a:custGeom>
              <a:avLst/>
              <a:gdLst/>
              <a:ahLst/>
              <a:cxnLst/>
              <a:rect l="l" t="t" r="r" b="b"/>
              <a:pathLst>
                <a:path w="1468" h="1350" extrusionOk="0">
                  <a:moveTo>
                    <a:pt x="982" y="1"/>
                  </a:moveTo>
                  <a:cubicBezTo>
                    <a:pt x="899" y="1"/>
                    <a:pt x="813" y="24"/>
                    <a:pt x="734" y="73"/>
                  </a:cubicBezTo>
                  <a:cubicBezTo>
                    <a:pt x="367" y="340"/>
                    <a:pt x="134" y="707"/>
                    <a:pt x="33" y="1141"/>
                  </a:cubicBezTo>
                  <a:cubicBezTo>
                    <a:pt x="0" y="1207"/>
                    <a:pt x="0" y="1307"/>
                    <a:pt x="67" y="1341"/>
                  </a:cubicBezTo>
                  <a:cubicBezTo>
                    <a:pt x="73" y="1347"/>
                    <a:pt x="81" y="1350"/>
                    <a:pt x="90" y="1350"/>
                  </a:cubicBezTo>
                  <a:cubicBezTo>
                    <a:pt x="134" y="1350"/>
                    <a:pt x="206" y="1290"/>
                    <a:pt x="234" y="1207"/>
                  </a:cubicBezTo>
                  <a:cubicBezTo>
                    <a:pt x="300" y="907"/>
                    <a:pt x="467" y="640"/>
                    <a:pt x="734" y="440"/>
                  </a:cubicBezTo>
                  <a:cubicBezTo>
                    <a:pt x="785" y="399"/>
                    <a:pt x="845" y="380"/>
                    <a:pt x="906" y="380"/>
                  </a:cubicBezTo>
                  <a:cubicBezTo>
                    <a:pt x="1045" y="380"/>
                    <a:pt x="1188" y="478"/>
                    <a:pt x="1234" y="640"/>
                  </a:cubicBezTo>
                  <a:cubicBezTo>
                    <a:pt x="1246" y="664"/>
                    <a:pt x="1262" y="675"/>
                    <a:pt x="1281" y="675"/>
                  </a:cubicBezTo>
                  <a:cubicBezTo>
                    <a:pt x="1315" y="675"/>
                    <a:pt x="1358" y="638"/>
                    <a:pt x="1401" y="574"/>
                  </a:cubicBezTo>
                  <a:cubicBezTo>
                    <a:pt x="1434" y="507"/>
                    <a:pt x="1468" y="407"/>
                    <a:pt x="1434" y="340"/>
                  </a:cubicBezTo>
                  <a:cubicBezTo>
                    <a:pt x="1364" y="129"/>
                    <a:pt x="1179" y="1"/>
                    <a:pt x="9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47;p75">
              <a:extLst>
                <a:ext uri="{FF2B5EF4-FFF2-40B4-BE49-F238E27FC236}">
                  <a16:creationId xmlns:a16="http://schemas.microsoft.com/office/drawing/2014/main" id="{741D66AF-3FB3-45DA-B40F-33FA524CBAAE}"/>
                </a:ext>
              </a:extLst>
            </p:cNvPr>
            <p:cNvSpPr/>
            <p:nvPr/>
          </p:nvSpPr>
          <p:spPr>
            <a:xfrm>
              <a:off x="2653725" y="1493925"/>
              <a:ext cx="55900" cy="47850"/>
            </a:xfrm>
            <a:custGeom>
              <a:avLst/>
              <a:gdLst/>
              <a:ahLst/>
              <a:cxnLst/>
              <a:rect l="l" t="t" r="r" b="b"/>
              <a:pathLst>
                <a:path w="2236" h="1914" extrusionOk="0">
                  <a:moveTo>
                    <a:pt x="1557" y="0"/>
                  </a:moveTo>
                  <a:cubicBezTo>
                    <a:pt x="1411" y="0"/>
                    <a:pt x="1263" y="44"/>
                    <a:pt x="1135" y="137"/>
                  </a:cubicBezTo>
                  <a:cubicBezTo>
                    <a:pt x="601" y="504"/>
                    <a:pt x="234" y="1038"/>
                    <a:pt x="34" y="1672"/>
                  </a:cubicBezTo>
                  <a:cubicBezTo>
                    <a:pt x="1" y="1772"/>
                    <a:pt x="34" y="1872"/>
                    <a:pt x="68" y="1905"/>
                  </a:cubicBezTo>
                  <a:cubicBezTo>
                    <a:pt x="79" y="1911"/>
                    <a:pt x="91" y="1914"/>
                    <a:pt x="103" y="1914"/>
                  </a:cubicBezTo>
                  <a:cubicBezTo>
                    <a:pt x="157" y="1914"/>
                    <a:pt x="207" y="1854"/>
                    <a:pt x="234" y="1772"/>
                  </a:cubicBezTo>
                  <a:cubicBezTo>
                    <a:pt x="401" y="1238"/>
                    <a:pt x="701" y="805"/>
                    <a:pt x="1135" y="504"/>
                  </a:cubicBezTo>
                  <a:cubicBezTo>
                    <a:pt x="1239" y="424"/>
                    <a:pt x="1358" y="387"/>
                    <a:pt x="1476" y="387"/>
                  </a:cubicBezTo>
                  <a:cubicBezTo>
                    <a:pt x="1699" y="387"/>
                    <a:pt x="1915" y="519"/>
                    <a:pt x="2002" y="738"/>
                  </a:cubicBezTo>
                  <a:cubicBezTo>
                    <a:pt x="2017" y="768"/>
                    <a:pt x="2046" y="784"/>
                    <a:pt x="2076" y="784"/>
                  </a:cubicBezTo>
                  <a:cubicBezTo>
                    <a:pt x="2112" y="784"/>
                    <a:pt x="2151" y="760"/>
                    <a:pt x="2169" y="704"/>
                  </a:cubicBezTo>
                  <a:cubicBezTo>
                    <a:pt x="2236" y="604"/>
                    <a:pt x="2236" y="504"/>
                    <a:pt x="2202" y="438"/>
                  </a:cubicBezTo>
                  <a:cubicBezTo>
                    <a:pt x="2094" y="155"/>
                    <a:pt x="1829" y="0"/>
                    <a:pt x="15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48;p75">
              <a:extLst>
                <a:ext uri="{FF2B5EF4-FFF2-40B4-BE49-F238E27FC236}">
                  <a16:creationId xmlns:a16="http://schemas.microsoft.com/office/drawing/2014/main" id="{623AC162-B86E-4461-BE1F-1B8A33F57D02}"/>
                </a:ext>
              </a:extLst>
            </p:cNvPr>
            <p:cNvSpPr/>
            <p:nvPr/>
          </p:nvSpPr>
          <p:spPr>
            <a:xfrm>
              <a:off x="2933100" y="1374125"/>
              <a:ext cx="6700" cy="41525"/>
            </a:xfrm>
            <a:custGeom>
              <a:avLst/>
              <a:gdLst/>
              <a:ahLst/>
              <a:cxnLst/>
              <a:rect l="l" t="t" r="r" b="b"/>
              <a:pathLst>
                <a:path w="268" h="1661" extrusionOk="0">
                  <a:moveTo>
                    <a:pt x="238" y="1"/>
                  </a:moveTo>
                  <a:cubicBezTo>
                    <a:pt x="234" y="1"/>
                    <a:pt x="234" y="9"/>
                    <a:pt x="234" y="26"/>
                  </a:cubicBezTo>
                  <a:lnTo>
                    <a:pt x="34" y="126"/>
                  </a:lnTo>
                  <a:cubicBezTo>
                    <a:pt x="0" y="126"/>
                    <a:pt x="0" y="126"/>
                    <a:pt x="0" y="159"/>
                  </a:cubicBezTo>
                  <a:cubicBezTo>
                    <a:pt x="0" y="193"/>
                    <a:pt x="0" y="193"/>
                    <a:pt x="0" y="226"/>
                  </a:cubicBezTo>
                  <a:lnTo>
                    <a:pt x="0" y="526"/>
                  </a:lnTo>
                  <a:cubicBezTo>
                    <a:pt x="0" y="560"/>
                    <a:pt x="0" y="560"/>
                    <a:pt x="0" y="593"/>
                  </a:cubicBezTo>
                  <a:lnTo>
                    <a:pt x="34" y="593"/>
                  </a:lnTo>
                  <a:lnTo>
                    <a:pt x="234" y="460"/>
                  </a:lnTo>
                  <a:cubicBezTo>
                    <a:pt x="234" y="460"/>
                    <a:pt x="234" y="460"/>
                    <a:pt x="267" y="426"/>
                  </a:cubicBezTo>
                  <a:cubicBezTo>
                    <a:pt x="267" y="393"/>
                    <a:pt x="267" y="393"/>
                    <a:pt x="267" y="359"/>
                  </a:cubicBezTo>
                  <a:lnTo>
                    <a:pt x="267" y="59"/>
                  </a:lnTo>
                  <a:cubicBezTo>
                    <a:pt x="267" y="26"/>
                    <a:pt x="267" y="26"/>
                    <a:pt x="267" y="26"/>
                  </a:cubicBezTo>
                  <a:cubicBezTo>
                    <a:pt x="251" y="9"/>
                    <a:pt x="242" y="1"/>
                    <a:pt x="238" y="1"/>
                  </a:cubicBezTo>
                  <a:close/>
                  <a:moveTo>
                    <a:pt x="234" y="1093"/>
                  </a:moveTo>
                  <a:lnTo>
                    <a:pt x="34" y="1193"/>
                  </a:lnTo>
                  <a:cubicBezTo>
                    <a:pt x="0" y="1193"/>
                    <a:pt x="0" y="1227"/>
                    <a:pt x="0" y="1227"/>
                  </a:cubicBezTo>
                  <a:cubicBezTo>
                    <a:pt x="0" y="1260"/>
                    <a:pt x="0" y="1293"/>
                    <a:pt x="0" y="1293"/>
                  </a:cubicBezTo>
                  <a:lnTo>
                    <a:pt x="0" y="1627"/>
                  </a:lnTo>
                  <a:cubicBezTo>
                    <a:pt x="0" y="1627"/>
                    <a:pt x="0" y="1660"/>
                    <a:pt x="0" y="1660"/>
                  </a:cubicBezTo>
                  <a:lnTo>
                    <a:pt x="34" y="1660"/>
                  </a:lnTo>
                  <a:lnTo>
                    <a:pt x="234" y="1560"/>
                  </a:lnTo>
                  <a:cubicBezTo>
                    <a:pt x="234" y="1527"/>
                    <a:pt x="234" y="1527"/>
                    <a:pt x="267" y="1494"/>
                  </a:cubicBezTo>
                  <a:cubicBezTo>
                    <a:pt x="267" y="1494"/>
                    <a:pt x="267" y="1460"/>
                    <a:pt x="267" y="1427"/>
                  </a:cubicBezTo>
                  <a:lnTo>
                    <a:pt x="267" y="1127"/>
                  </a:lnTo>
                  <a:cubicBezTo>
                    <a:pt x="267" y="1127"/>
                    <a:pt x="267" y="1093"/>
                    <a:pt x="267" y="1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49;p75">
              <a:extLst>
                <a:ext uri="{FF2B5EF4-FFF2-40B4-BE49-F238E27FC236}">
                  <a16:creationId xmlns:a16="http://schemas.microsoft.com/office/drawing/2014/main" id="{56368693-AFC7-4B33-A69A-BB47EEA0BB41}"/>
                </a:ext>
              </a:extLst>
            </p:cNvPr>
            <p:cNvSpPr/>
            <p:nvPr/>
          </p:nvSpPr>
          <p:spPr>
            <a:xfrm>
              <a:off x="2947275" y="1341400"/>
              <a:ext cx="29225" cy="56725"/>
            </a:xfrm>
            <a:custGeom>
              <a:avLst/>
              <a:gdLst/>
              <a:ahLst/>
              <a:cxnLst/>
              <a:rect l="l" t="t" r="r" b="b"/>
              <a:pathLst>
                <a:path w="1169" h="2269" extrusionOk="0">
                  <a:moveTo>
                    <a:pt x="668" y="801"/>
                  </a:moveTo>
                  <a:lnTo>
                    <a:pt x="668" y="1468"/>
                  </a:lnTo>
                  <a:lnTo>
                    <a:pt x="334" y="1635"/>
                  </a:lnTo>
                  <a:lnTo>
                    <a:pt x="668" y="801"/>
                  </a:lnTo>
                  <a:close/>
                  <a:moveTo>
                    <a:pt x="901" y="1"/>
                  </a:moveTo>
                  <a:lnTo>
                    <a:pt x="768" y="101"/>
                  </a:lnTo>
                  <a:cubicBezTo>
                    <a:pt x="701" y="134"/>
                    <a:pt x="668" y="167"/>
                    <a:pt x="668" y="234"/>
                  </a:cubicBezTo>
                  <a:lnTo>
                    <a:pt x="67" y="1769"/>
                  </a:lnTo>
                  <a:cubicBezTo>
                    <a:pt x="34" y="1769"/>
                    <a:pt x="34" y="1802"/>
                    <a:pt x="34" y="1835"/>
                  </a:cubicBezTo>
                  <a:cubicBezTo>
                    <a:pt x="34" y="1869"/>
                    <a:pt x="34" y="1902"/>
                    <a:pt x="34" y="1935"/>
                  </a:cubicBezTo>
                  <a:lnTo>
                    <a:pt x="34" y="2135"/>
                  </a:lnTo>
                  <a:cubicBezTo>
                    <a:pt x="1" y="2169"/>
                    <a:pt x="1" y="2169"/>
                    <a:pt x="34" y="2202"/>
                  </a:cubicBezTo>
                  <a:lnTo>
                    <a:pt x="67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36"/>
                    <a:pt x="668" y="2236"/>
                    <a:pt x="668" y="2269"/>
                  </a:cubicBezTo>
                  <a:lnTo>
                    <a:pt x="734" y="2269"/>
                  </a:lnTo>
                  <a:lnTo>
                    <a:pt x="901" y="2169"/>
                  </a:lnTo>
                  <a:cubicBezTo>
                    <a:pt x="935" y="2169"/>
                    <a:pt x="935" y="2169"/>
                    <a:pt x="935" y="2135"/>
                  </a:cubicBezTo>
                  <a:cubicBezTo>
                    <a:pt x="935" y="2102"/>
                    <a:pt x="935" y="2102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35" y="1568"/>
                    <a:pt x="1135" y="1568"/>
                    <a:pt x="1168" y="1535"/>
                  </a:cubicBezTo>
                  <a:cubicBezTo>
                    <a:pt x="1168" y="1535"/>
                    <a:pt x="1168" y="1502"/>
                    <a:pt x="1168" y="1468"/>
                  </a:cubicBezTo>
                  <a:lnTo>
                    <a:pt x="1168" y="1268"/>
                  </a:lnTo>
                  <a:cubicBezTo>
                    <a:pt x="1168" y="1235"/>
                    <a:pt x="1168" y="1235"/>
                    <a:pt x="1168" y="1201"/>
                  </a:cubicBezTo>
                  <a:lnTo>
                    <a:pt x="1101" y="1201"/>
                  </a:lnTo>
                  <a:lnTo>
                    <a:pt x="935" y="1302"/>
                  </a:lnTo>
                  <a:lnTo>
                    <a:pt x="935" y="67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50;p75">
              <a:extLst>
                <a:ext uri="{FF2B5EF4-FFF2-40B4-BE49-F238E27FC236}">
                  <a16:creationId xmlns:a16="http://schemas.microsoft.com/office/drawing/2014/main" id="{FEB88454-242D-49EE-8385-6437C19035F5}"/>
                </a:ext>
              </a:extLst>
            </p:cNvPr>
            <p:cNvSpPr/>
            <p:nvPr/>
          </p:nvSpPr>
          <p:spPr>
            <a:xfrm>
              <a:off x="2896400" y="13708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60"/>
                  </a:lnTo>
                  <a:lnTo>
                    <a:pt x="635" y="793"/>
                  </a:lnTo>
                  <a:close/>
                  <a:moveTo>
                    <a:pt x="897" y="0"/>
                  </a:moveTo>
                  <a:cubicBezTo>
                    <a:pt x="893" y="0"/>
                    <a:pt x="885" y="9"/>
                    <a:pt x="868" y="25"/>
                  </a:cubicBezTo>
                  <a:lnTo>
                    <a:pt x="735" y="92"/>
                  </a:lnTo>
                  <a:cubicBezTo>
                    <a:pt x="701" y="126"/>
                    <a:pt x="668" y="192"/>
                    <a:pt x="635" y="226"/>
                  </a:cubicBezTo>
                  <a:lnTo>
                    <a:pt x="34" y="1760"/>
                  </a:lnTo>
                  <a:cubicBezTo>
                    <a:pt x="1" y="1793"/>
                    <a:pt x="1" y="1827"/>
                    <a:pt x="1" y="1827"/>
                  </a:cubicBezTo>
                  <a:cubicBezTo>
                    <a:pt x="1" y="1860"/>
                    <a:pt x="1" y="1893"/>
                    <a:pt x="1" y="1927"/>
                  </a:cubicBezTo>
                  <a:lnTo>
                    <a:pt x="1" y="2160"/>
                  </a:lnTo>
                  <a:cubicBezTo>
                    <a:pt x="1" y="2160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68" y="2227"/>
                    <a:pt x="668" y="2260"/>
                    <a:pt x="668" y="2260"/>
                  </a:cubicBezTo>
                  <a:lnTo>
                    <a:pt x="701" y="2260"/>
                  </a:lnTo>
                  <a:lnTo>
                    <a:pt x="868" y="2194"/>
                  </a:lnTo>
                  <a:cubicBezTo>
                    <a:pt x="901" y="2160"/>
                    <a:pt x="901" y="2160"/>
                    <a:pt x="901" y="2127"/>
                  </a:cubicBezTo>
                  <a:cubicBezTo>
                    <a:pt x="935" y="2127"/>
                    <a:pt x="935" y="2094"/>
                    <a:pt x="901" y="2060"/>
                  </a:cubicBezTo>
                  <a:lnTo>
                    <a:pt x="901" y="1693"/>
                  </a:lnTo>
                  <a:lnTo>
                    <a:pt x="1102" y="1593"/>
                  </a:lnTo>
                  <a:cubicBezTo>
                    <a:pt x="1102" y="1593"/>
                    <a:pt x="1135" y="1560"/>
                    <a:pt x="1135" y="1560"/>
                  </a:cubicBezTo>
                  <a:cubicBezTo>
                    <a:pt x="1135" y="1527"/>
                    <a:pt x="1135" y="1493"/>
                    <a:pt x="1135" y="1493"/>
                  </a:cubicBezTo>
                  <a:lnTo>
                    <a:pt x="1135" y="1260"/>
                  </a:lnTo>
                  <a:cubicBezTo>
                    <a:pt x="1135" y="1260"/>
                    <a:pt x="1135" y="1226"/>
                    <a:pt x="1135" y="1226"/>
                  </a:cubicBezTo>
                  <a:cubicBezTo>
                    <a:pt x="1118" y="1210"/>
                    <a:pt x="1110" y="1201"/>
                    <a:pt x="1106" y="1201"/>
                  </a:cubicBezTo>
                  <a:cubicBezTo>
                    <a:pt x="1102" y="1201"/>
                    <a:pt x="1102" y="1210"/>
                    <a:pt x="1102" y="1226"/>
                  </a:cubicBezTo>
                  <a:lnTo>
                    <a:pt x="901" y="1326"/>
                  </a:lnTo>
                  <a:lnTo>
                    <a:pt x="901" y="59"/>
                  </a:lnTo>
                  <a:cubicBezTo>
                    <a:pt x="935" y="59"/>
                    <a:pt x="935" y="25"/>
                    <a:pt x="901" y="25"/>
                  </a:cubicBezTo>
                  <a:cubicBezTo>
                    <a:pt x="901" y="9"/>
                    <a:pt x="901" y="0"/>
                    <a:pt x="8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51;p75">
              <a:extLst>
                <a:ext uri="{FF2B5EF4-FFF2-40B4-BE49-F238E27FC236}">
                  <a16:creationId xmlns:a16="http://schemas.microsoft.com/office/drawing/2014/main" id="{18920CB1-1D24-4D81-9500-5FBB43A6A535}"/>
                </a:ext>
              </a:extLst>
            </p:cNvPr>
            <p:cNvSpPr/>
            <p:nvPr/>
          </p:nvSpPr>
          <p:spPr>
            <a:xfrm>
              <a:off x="2981475" y="1321400"/>
              <a:ext cx="26700" cy="62550"/>
            </a:xfrm>
            <a:custGeom>
              <a:avLst/>
              <a:gdLst/>
              <a:ahLst/>
              <a:cxnLst/>
              <a:rect l="l" t="t" r="r" b="b"/>
              <a:pathLst>
                <a:path w="1068" h="2502" extrusionOk="0">
                  <a:moveTo>
                    <a:pt x="934" y="0"/>
                  </a:moveTo>
                  <a:lnTo>
                    <a:pt x="200" y="400"/>
                  </a:lnTo>
                  <a:cubicBezTo>
                    <a:pt x="167" y="434"/>
                    <a:pt x="167" y="434"/>
                    <a:pt x="167" y="467"/>
                  </a:cubicBezTo>
                  <a:cubicBezTo>
                    <a:pt x="167" y="467"/>
                    <a:pt x="167" y="500"/>
                    <a:pt x="167" y="534"/>
                  </a:cubicBezTo>
                  <a:lnTo>
                    <a:pt x="100" y="1635"/>
                  </a:lnTo>
                  <a:cubicBezTo>
                    <a:pt x="67" y="1635"/>
                    <a:pt x="67" y="1668"/>
                    <a:pt x="100" y="1668"/>
                  </a:cubicBezTo>
                  <a:lnTo>
                    <a:pt x="134" y="1668"/>
                  </a:lnTo>
                  <a:lnTo>
                    <a:pt x="300" y="1568"/>
                  </a:lnTo>
                  <a:cubicBezTo>
                    <a:pt x="334" y="1568"/>
                    <a:pt x="334" y="1534"/>
                    <a:pt x="367" y="1534"/>
                  </a:cubicBezTo>
                  <a:lnTo>
                    <a:pt x="400" y="1468"/>
                  </a:lnTo>
                  <a:cubicBezTo>
                    <a:pt x="400" y="1434"/>
                    <a:pt x="434" y="1434"/>
                    <a:pt x="467" y="1401"/>
                  </a:cubicBezTo>
                  <a:cubicBezTo>
                    <a:pt x="467" y="1368"/>
                    <a:pt x="501" y="1368"/>
                    <a:pt x="534" y="1334"/>
                  </a:cubicBezTo>
                  <a:cubicBezTo>
                    <a:pt x="567" y="1318"/>
                    <a:pt x="601" y="1309"/>
                    <a:pt x="634" y="1309"/>
                  </a:cubicBezTo>
                  <a:cubicBezTo>
                    <a:pt x="667" y="1309"/>
                    <a:pt x="701" y="1318"/>
                    <a:pt x="734" y="1334"/>
                  </a:cubicBezTo>
                  <a:cubicBezTo>
                    <a:pt x="767" y="1401"/>
                    <a:pt x="801" y="1468"/>
                    <a:pt x="801" y="1534"/>
                  </a:cubicBezTo>
                  <a:cubicBezTo>
                    <a:pt x="801" y="1635"/>
                    <a:pt x="767" y="1735"/>
                    <a:pt x="734" y="1835"/>
                  </a:cubicBezTo>
                  <a:cubicBezTo>
                    <a:pt x="701" y="1901"/>
                    <a:pt x="634" y="2001"/>
                    <a:pt x="534" y="2035"/>
                  </a:cubicBezTo>
                  <a:lnTo>
                    <a:pt x="467" y="2068"/>
                  </a:lnTo>
                  <a:lnTo>
                    <a:pt x="367" y="2068"/>
                  </a:lnTo>
                  <a:cubicBezTo>
                    <a:pt x="367" y="2068"/>
                    <a:pt x="334" y="2068"/>
                    <a:pt x="334" y="2035"/>
                  </a:cubicBezTo>
                  <a:cubicBezTo>
                    <a:pt x="300" y="2001"/>
                    <a:pt x="267" y="1968"/>
                    <a:pt x="267" y="1935"/>
                  </a:cubicBezTo>
                  <a:lnTo>
                    <a:pt x="267" y="1901"/>
                  </a:lnTo>
                  <a:lnTo>
                    <a:pt x="234" y="1901"/>
                  </a:lnTo>
                  <a:lnTo>
                    <a:pt x="67" y="2001"/>
                  </a:lnTo>
                  <a:cubicBezTo>
                    <a:pt x="34" y="2001"/>
                    <a:pt x="34" y="2035"/>
                    <a:pt x="34" y="2035"/>
                  </a:cubicBezTo>
                  <a:cubicBezTo>
                    <a:pt x="0" y="2068"/>
                    <a:pt x="0" y="2102"/>
                    <a:pt x="34" y="2102"/>
                  </a:cubicBezTo>
                  <a:cubicBezTo>
                    <a:pt x="34" y="2202"/>
                    <a:pt x="34" y="2268"/>
                    <a:pt x="67" y="2335"/>
                  </a:cubicBezTo>
                  <a:cubicBezTo>
                    <a:pt x="67" y="2368"/>
                    <a:pt x="100" y="2435"/>
                    <a:pt x="167" y="2468"/>
                  </a:cubicBezTo>
                  <a:cubicBezTo>
                    <a:pt x="200" y="2502"/>
                    <a:pt x="267" y="2502"/>
                    <a:pt x="334" y="2502"/>
                  </a:cubicBezTo>
                  <a:cubicBezTo>
                    <a:pt x="400" y="2502"/>
                    <a:pt x="467" y="2468"/>
                    <a:pt x="567" y="2402"/>
                  </a:cubicBezTo>
                  <a:cubicBezTo>
                    <a:pt x="634" y="2368"/>
                    <a:pt x="701" y="2302"/>
                    <a:pt x="767" y="2268"/>
                  </a:cubicBezTo>
                  <a:cubicBezTo>
                    <a:pt x="834" y="2168"/>
                    <a:pt x="901" y="2102"/>
                    <a:pt x="934" y="2035"/>
                  </a:cubicBezTo>
                  <a:cubicBezTo>
                    <a:pt x="968" y="1935"/>
                    <a:pt x="1001" y="1835"/>
                    <a:pt x="1034" y="1735"/>
                  </a:cubicBezTo>
                  <a:cubicBezTo>
                    <a:pt x="1068" y="1601"/>
                    <a:pt x="1068" y="1501"/>
                    <a:pt x="1068" y="1368"/>
                  </a:cubicBezTo>
                  <a:cubicBezTo>
                    <a:pt x="1068" y="1268"/>
                    <a:pt x="1068" y="1168"/>
                    <a:pt x="1034" y="1101"/>
                  </a:cubicBezTo>
                  <a:cubicBezTo>
                    <a:pt x="1034" y="1034"/>
                    <a:pt x="968" y="967"/>
                    <a:pt x="934" y="934"/>
                  </a:cubicBezTo>
                  <a:cubicBezTo>
                    <a:pt x="867" y="901"/>
                    <a:pt x="834" y="867"/>
                    <a:pt x="767" y="867"/>
                  </a:cubicBezTo>
                  <a:cubicBezTo>
                    <a:pt x="701" y="901"/>
                    <a:pt x="634" y="901"/>
                    <a:pt x="567" y="967"/>
                  </a:cubicBezTo>
                  <a:lnTo>
                    <a:pt x="467" y="1001"/>
                  </a:lnTo>
                  <a:cubicBezTo>
                    <a:pt x="434" y="1034"/>
                    <a:pt x="400" y="1067"/>
                    <a:pt x="367" y="1101"/>
                  </a:cubicBezTo>
                  <a:lnTo>
                    <a:pt x="400" y="701"/>
                  </a:lnTo>
                  <a:lnTo>
                    <a:pt x="934" y="367"/>
                  </a:lnTo>
                  <a:cubicBezTo>
                    <a:pt x="968" y="367"/>
                    <a:pt x="968" y="334"/>
                    <a:pt x="1001" y="334"/>
                  </a:cubicBezTo>
                  <a:cubicBezTo>
                    <a:pt x="1001" y="300"/>
                    <a:pt x="1001" y="267"/>
                    <a:pt x="1001" y="267"/>
                  </a:cubicBezTo>
                  <a:lnTo>
                    <a:pt x="1001" y="33"/>
                  </a:ln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52;p75">
              <a:extLst>
                <a:ext uri="{FF2B5EF4-FFF2-40B4-BE49-F238E27FC236}">
                  <a16:creationId xmlns:a16="http://schemas.microsoft.com/office/drawing/2014/main" id="{5243135E-B8A0-4D6F-974A-EA22A752AD55}"/>
                </a:ext>
              </a:extLst>
            </p:cNvPr>
            <p:cNvSpPr/>
            <p:nvPr/>
          </p:nvSpPr>
          <p:spPr>
            <a:xfrm>
              <a:off x="2420225" y="16883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5" y="0"/>
                  </a:moveTo>
                  <a:lnTo>
                    <a:pt x="1" y="334"/>
                  </a:lnTo>
                  <a:lnTo>
                    <a:pt x="1" y="968"/>
                  </a:lnTo>
                  <a:lnTo>
                    <a:pt x="535" y="634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53;p75">
              <a:extLst>
                <a:ext uri="{FF2B5EF4-FFF2-40B4-BE49-F238E27FC236}">
                  <a16:creationId xmlns:a16="http://schemas.microsoft.com/office/drawing/2014/main" id="{876DD322-5441-4687-80DD-F0E3384F9420}"/>
                </a:ext>
              </a:extLst>
            </p:cNvPr>
            <p:cNvSpPr/>
            <p:nvPr/>
          </p:nvSpPr>
          <p:spPr>
            <a:xfrm>
              <a:off x="2441075" y="1659975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34"/>
                  </a:lnTo>
                  <a:lnTo>
                    <a:pt x="1" y="1601"/>
                  </a:lnTo>
                  <a:lnTo>
                    <a:pt x="534" y="130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54;p75">
              <a:extLst>
                <a:ext uri="{FF2B5EF4-FFF2-40B4-BE49-F238E27FC236}">
                  <a16:creationId xmlns:a16="http://schemas.microsoft.com/office/drawing/2014/main" id="{8399E064-1625-4FBA-B66E-8EB55447D2E0}"/>
                </a:ext>
              </a:extLst>
            </p:cNvPr>
            <p:cNvSpPr/>
            <p:nvPr/>
          </p:nvSpPr>
          <p:spPr>
            <a:xfrm>
              <a:off x="2461925" y="1631600"/>
              <a:ext cx="13375" cy="56750"/>
            </a:xfrm>
            <a:custGeom>
              <a:avLst/>
              <a:gdLst/>
              <a:ahLst/>
              <a:cxnLst/>
              <a:rect l="l" t="t" r="r" b="b"/>
              <a:pathLst>
                <a:path w="535" h="2270" extrusionOk="0">
                  <a:moveTo>
                    <a:pt x="534" y="1"/>
                  </a:moveTo>
                  <a:lnTo>
                    <a:pt x="1" y="334"/>
                  </a:lnTo>
                  <a:lnTo>
                    <a:pt x="1" y="2269"/>
                  </a:lnTo>
                  <a:lnTo>
                    <a:pt x="534" y="193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55;p75">
              <a:extLst>
                <a:ext uri="{FF2B5EF4-FFF2-40B4-BE49-F238E27FC236}">
                  <a16:creationId xmlns:a16="http://schemas.microsoft.com/office/drawing/2014/main" id="{4BA71AD8-1795-4CC6-9630-B2EB22C74A79}"/>
                </a:ext>
              </a:extLst>
            </p:cNvPr>
            <p:cNvSpPr/>
            <p:nvPr/>
          </p:nvSpPr>
          <p:spPr>
            <a:xfrm>
              <a:off x="2482775" y="1604100"/>
              <a:ext cx="13375" cy="71725"/>
            </a:xfrm>
            <a:custGeom>
              <a:avLst/>
              <a:gdLst/>
              <a:ahLst/>
              <a:cxnLst/>
              <a:rect l="l" t="t" r="r" b="b"/>
              <a:pathLst>
                <a:path w="535" h="2869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869"/>
                  </a:lnTo>
                  <a:lnTo>
                    <a:pt x="534" y="25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56;p75">
              <a:extLst>
                <a:ext uri="{FF2B5EF4-FFF2-40B4-BE49-F238E27FC236}">
                  <a16:creationId xmlns:a16="http://schemas.microsoft.com/office/drawing/2014/main" id="{FEFD4E13-0ECD-42A6-A7F3-E8CF2967A6F8}"/>
                </a:ext>
              </a:extLst>
            </p:cNvPr>
            <p:cNvSpPr/>
            <p:nvPr/>
          </p:nvSpPr>
          <p:spPr>
            <a:xfrm>
              <a:off x="3396775" y="1057000"/>
              <a:ext cx="66725" cy="87400"/>
            </a:xfrm>
            <a:custGeom>
              <a:avLst/>
              <a:gdLst/>
              <a:ahLst/>
              <a:cxnLst/>
              <a:rect l="l" t="t" r="r" b="b"/>
              <a:pathLst>
                <a:path w="2669" h="3496" extrusionOk="0">
                  <a:moveTo>
                    <a:pt x="2448" y="210"/>
                  </a:moveTo>
                  <a:cubicBezTo>
                    <a:pt x="2460" y="210"/>
                    <a:pt x="2468" y="219"/>
                    <a:pt x="2468" y="235"/>
                  </a:cubicBezTo>
                  <a:lnTo>
                    <a:pt x="2502" y="235"/>
                  </a:lnTo>
                  <a:cubicBezTo>
                    <a:pt x="2535" y="302"/>
                    <a:pt x="2535" y="369"/>
                    <a:pt x="2535" y="435"/>
                  </a:cubicBezTo>
                  <a:lnTo>
                    <a:pt x="2535" y="1603"/>
                  </a:lnTo>
                  <a:cubicBezTo>
                    <a:pt x="2535" y="1770"/>
                    <a:pt x="2468" y="1937"/>
                    <a:pt x="2368" y="2070"/>
                  </a:cubicBezTo>
                  <a:lnTo>
                    <a:pt x="267" y="3271"/>
                  </a:lnTo>
                  <a:cubicBezTo>
                    <a:pt x="257" y="3281"/>
                    <a:pt x="247" y="3285"/>
                    <a:pt x="238" y="3285"/>
                  </a:cubicBezTo>
                  <a:cubicBezTo>
                    <a:pt x="214" y="3285"/>
                    <a:pt x="190" y="3261"/>
                    <a:pt x="167" y="3237"/>
                  </a:cubicBezTo>
                  <a:cubicBezTo>
                    <a:pt x="133" y="3204"/>
                    <a:pt x="133" y="3137"/>
                    <a:pt x="133" y="3071"/>
                  </a:cubicBezTo>
                  <a:lnTo>
                    <a:pt x="133" y="1903"/>
                  </a:lnTo>
                  <a:cubicBezTo>
                    <a:pt x="133" y="1736"/>
                    <a:pt x="200" y="1536"/>
                    <a:pt x="334" y="1436"/>
                  </a:cubicBezTo>
                  <a:lnTo>
                    <a:pt x="2402" y="235"/>
                  </a:lnTo>
                  <a:cubicBezTo>
                    <a:pt x="2418" y="219"/>
                    <a:pt x="2435" y="210"/>
                    <a:pt x="2448" y="210"/>
                  </a:cubicBezTo>
                  <a:close/>
                  <a:moveTo>
                    <a:pt x="2438" y="0"/>
                  </a:moveTo>
                  <a:cubicBezTo>
                    <a:pt x="2406" y="0"/>
                    <a:pt x="2370" y="12"/>
                    <a:pt x="2335" y="35"/>
                  </a:cubicBezTo>
                  <a:lnTo>
                    <a:pt x="267" y="1236"/>
                  </a:lnTo>
                  <a:cubicBezTo>
                    <a:pt x="100" y="1369"/>
                    <a:pt x="0" y="1603"/>
                    <a:pt x="33" y="1836"/>
                  </a:cubicBezTo>
                  <a:lnTo>
                    <a:pt x="33" y="3037"/>
                  </a:lnTo>
                  <a:cubicBezTo>
                    <a:pt x="33" y="3137"/>
                    <a:pt x="33" y="3271"/>
                    <a:pt x="100" y="3404"/>
                  </a:cubicBezTo>
                  <a:cubicBezTo>
                    <a:pt x="133" y="3438"/>
                    <a:pt x="167" y="3438"/>
                    <a:pt x="200" y="3471"/>
                  </a:cubicBezTo>
                  <a:cubicBezTo>
                    <a:pt x="217" y="3488"/>
                    <a:pt x="234" y="3496"/>
                    <a:pt x="254" y="3496"/>
                  </a:cubicBezTo>
                  <a:cubicBezTo>
                    <a:pt x="275" y="3496"/>
                    <a:pt x="300" y="3488"/>
                    <a:pt x="334" y="3471"/>
                  </a:cubicBezTo>
                  <a:lnTo>
                    <a:pt x="2402" y="2270"/>
                  </a:lnTo>
                  <a:cubicBezTo>
                    <a:pt x="2569" y="2103"/>
                    <a:pt x="2669" y="1870"/>
                    <a:pt x="2635" y="1636"/>
                  </a:cubicBezTo>
                  <a:lnTo>
                    <a:pt x="2635" y="469"/>
                  </a:lnTo>
                  <a:cubicBezTo>
                    <a:pt x="2669" y="335"/>
                    <a:pt x="2635" y="202"/>
                    <a:pt x="2569" y="102"/>
                  </a:cubicBezTo>
                  <a:cubicBezTo>
                    <a:pt x="2547" y="37"/>
                    <a:pt x="2498" y="0"/>
                    <a:pt x="2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57;p75">
              <a:extLst>
                <a:ext uri="{FF2B5EF4-FFF2-40B4-BE49-F238E27FC236}">
                  <a16:creationId xmlns:a16="http://schemas.microsoft.com/office/drawing/2014/main" id="{0D75DB5F-C60D-47B8-B604-4E426624E4D9}"/>
                </a:ext>
              </a:extLst>
            </p:cNvPr>
            <p:cNvSpPr/>
            <p:nvPr/>
          </p:nvSpPr>
          <p:spPr>
            <a:xfrm>
              <a:off x="3405100" y="1092050"/>
              <a:ext cx="10025" cy="39225"/>
            </a:xfrm>
            <a:custGeom>
              <a:avLst/>
              <a:gdLst/>
              <a:ahLst/>
              <a:cxnLst/>
              <a:rect l="l" t="t" r="r" b="b"/>
              <a:pathLst>
                <a:path w="401" h="1569" extrusionOk="0">
                  <a:moveTo>
                    <a:pt x="401" y="1"/>
                  </a:moveTo>
                  <a:lnTo>
                    <a:pt x="134" y="134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9"/>
                    <a:pt x="34" y="1569"/>
                    <a:pt x="67" y="1569"/>
                  </a:cubicBez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58;p75">
              <a:extLst>
                <a:ext uri="{FF2B5EF4-FFF2-40B4-BE49-F238E27FC236}">
                  <a16:creationId xmlns:a16="http://schemas.microsoft.com/office/drawing/2014/main" id="{0812FB61-8C74-4CAE-A4E3-3679A22DA52A}"/>
                </a:ext>
              </a:extLst>
            </p:cNvPr>
            <p:cNvSpPr/>
            <p:nvPr/>
          </p:nvSpPr>
          <p:spPr>
            <a:xfrm>
              <a:off x="3418450" y="10845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0" y="201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59;p75">
              <a:extLst>
                <a:ext uri="{FF2B5EF4-FFF2-40B4-BE49-F238E27FC236}">
                  <a16:creationId xmlns:a16="http://schemas.microsoft.com/office/drawing/2014/main" id="{9E664FA2-BEEA-4825-ADE2-5108F4FCF7AC}"/>
                </a:ext>
              </a:extLst>
            </p:cNvPr>
            <p:cNvSpPr/>
            <p:nvPr/>
          </p:nvSpPr>
          <p:spPr>
            <a:xfrm>
              <a:off x="3431800" y="1076200"/>
              <a:ext cx="10025" cy="40075"/>
            </a:xfrm>
            <a:custGeom>
              <a:avLst/>
              <a:gdLst/>
              <a:ahLst/>
              <a:cxnLst/>
              <a:rect l="l" t="t" r="r" b="b"/>
              <a:pathLst>
                <a:path w="401" h="1603" extrusionOk="0">
                  <a:moveTo>
                    <a:pt x="400" y="1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0" y="1402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60;p75">
              <a:extLst>
                <a:ext uri="{FF2B5EF4-FFF2-40B4-BE49-F238E27FC236}">
                  <a16:creationId xmlns:a16="http://schemas.microsoft.com/office/drawing/2014/main" id="{F088E594-41E2-4AF8-8817-A6DF00F1FE2F}"/>
                </a:ext>
              </a:extLst>
            </p:cNvPr>
            <p:cNvSpPr/>
            <p:nvPr/>
          </p:nvSpPr>
          <p:spPr>
            <a:xfrm>
              <a:off x="3445975" y="1069550"/>
              <a:ext cx="9200" cy="39200"/>
            </a:xfrm>
            <a:custGeom>
              <a:avLst/>
              <a:gdLst/>
              <a:ahLst/>
              <a:cxnLst/>
              <a:rect l="l" t="t" r="r" b="b"/>
              <a:pathLst>
                <a:path w="368" h="1568" extrusionOk="0">
                  <a:moveTo>
                    <a:pt x="300" y="0"/>
                  </a:moveTo>
                  <a:lnTo>
                    <a:pt x="0" y="200"/>
                  </a:lnTo>
                  <a:lnTo>
                    <a:pt x="0" y="1568"/>
                  </a:lnTo>
                  <a:lnTo>
                    <a:pt x="134" y="1501"/>
                  </a:lnTo>
                  <a:cubicBezTo>
                    <a:pt x="267" y="1401"/>
                    <a:pt x="367" y="1234"/>
                    <a:pt x="367" y="1034"/>
                  </a:cubicBezTo>
                  <a:lnTo>
                    <a:pt x="367" y="67"/>
                  </a:lnTo>
                  <a:cubicBezTo>
                    <a:pt x="367" y="0"/>
                    <a:pt x="334" y="0"/>
                    <a:pt x="3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61;p75">
              <a:extLst>
                <a:ext uri="{FF2B5EF4-FFF2-40B4-BE49-F238E27FC236}">
                  <a16:creationId xmlns:a16="http://schemas.microsoft.com/office/drawing/2014/main" id="{E6170254-B287-44F0-B269-F34217E9B828}"/>
                </a:ext>
              </a:extLst>
            </p:cNvPr>
            <p:cNvSpPr/>
            <p:nvPr/>
          </p:nvSpPr>
          <p:spPr>
            <a:xfrm>
              <a:off x="3462650" y="10677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2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62;p75">
              <a:extLst>
                <a:ext uri="{FF2B5EF4-FFF2-40B4-BE49-F238E27FC236}">
                  <a16:creationId xmlns:a16="http://schemas.microsoft.com/office/drawing/2014/main" id="{91B38F89-8A56-4D59-8BA0-68013AE42CF9}"/>
                </a:ext>
              </a:extLst>
            </p:cNvPr>
            <p:cNvSpPr/>
            <p:nvPr/>
          </p:nvSpPr>
          <p:spPr>
            <a:xfrm>
              <a:off x="3318375" y="1111250"/>
              <a:ext cx="50900" cy="65900"/>
            </a:xfrm>
            <a:custGeom>
              <a:avLst/>
              <a:gdLst/>
              <a:ahLst/>
              <a:cxnLst/>
              <a:rect l="l" t="t" r="r" b="b"/>
              <a:pathLst>
                <a:path w="2036" h="2636" extrusionOk="0">
                  <a:moveTo>
                    <a:pt x="2035" y="0"/>
                  </a:moveTo>
                  <a:lnTo>
                    <a:pt x="0" y="1801"/>
                  </a:lnTo>
                  <a:lnTo>
                    <a:pt x="1101" y="1534"/>
                  </a:lnTo>
                  <a:lnTo>
                    <a:pt x="1401" y="26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63;p75">
              <a:extLst>
                <a:ext uri="{FF2B5EF4-FFF2-40B4-BE49-F238E27FC236}">
                  <a16:creationId xmlns:a16="http://schemas.microsoft.com/office/drawing/2014/main" id="{A311772D-EF45-4E07-BB16-56D923C97987}"/>
                </a:ext>
              </a:extLst>
            </p:cNvPr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64;p75">
              <a:extLst>
                <a:ext uri="{FF2B5EF4-FFF2-40B4-BE49-F238E27FC236}">
                  <a16:creationId xmlns:a16="http://schemas.microsoft.com/office/drawing/2014/main" id="{4856B6FD-8941-47F0-8EAA-BD0843FFE821}"/>
                </a:ext>
              </a:extLst>
            </p:cNvPr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65;p75">
              <a:extLst>
                <a:ext uri="{FF2B5EF4-FFF2-40B4-BE49-F238E27FC236}">
                  <a16:creationId xmlns:a16="http://schemas.microsoft.com/office/drawing/2014/main" id="{DC200773-CDF9-4982-B25C-15A80B183D7B}"/>
                </a:ext>
              </a:extLst>
            </p:cNvPr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66;p75">
              <a:extLst>
                <a:ext uri="{FF2B5EF4-FFF2-40B4-BE49-F238E27FC236}">
                  <a16:creationId xmlns:a16="http://schemas.microsoft.com/office/drawing/2014/main" id="{4E251E8E-2F87-4FE6-8F1C-3C65469CC817}"/>
                </a:ext>
              </a:extLst>
            </p:cNvPr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67;p75">
              <a:extLst>
                <a:ext uri="{FF2B5EF4-FFF2-40B4-BE49-F238E27FC236}">
                  <a16:creationId xmlns:a16="http://schemas.microsoft.com/office/drawing/2014/main" id="{663F723C-D0AE-46FC-9B35-CD11F231D82E}"/>
                </a:ext>
              </a:extLst>
            </p:cNvPr>
            <p:cNvSpPr/>
            <p:nvPr/>
          </p:nvSpPr>
          <p:spPr>
            <a:xfrm>
              <a:off x="2998150" y="3268500"/>
              <a:ext cx="70900" cy="65325"/>
            </a:xfrm>
            <a:custGeom>
              <a:avLst/>
              <a:gdLst/>
              <a:ahLst/>
              <a:cxnLst/>
              <a:rect l="l" t="t" r="r" b="b"/>
              <a:pathLst>
                <a:path w="2836" h="2613" extrusionOk="0">
                  <a:moveTo>
                    <a:pt x="2429" y="0"/>
                  </a:moveTo>
                  <a:cubicBezTo>
                    <a:pt x="2322" y="0"/>
                    <a:pt x="2200" y="34"/>
                    <a:pt x="2068" y="105"/>
                  </a:cubicBezTo>
                  <a:lnTo>
                    <a:pt x="768" y="872"/>
                  </a:lnTo>
                  <a:cubicBezTo>
                    <a:pt x="334" y="1139"/>
                    <a:pt x="34" y="1606"/>
                    <a:pt x="0" y="2140"/>
                  </a:cubicBezTo>
                  <a:cubicBezTo>
                    <a:pt x="0" y="2440"/>
                    <a:pt x="160" y="2613"/>
                    <a:pt x="403" y="2613"/>
                  </a:cubicBezTo>
                  <a:cubicBezTo>
                    <a:pt x="510" y="2613"/>
                    <a:pt x="634" y="2579"/>
                    <a:pt x="768" y="2507"/>
                  </a:cubicBezTo>
                  <a:lnTo>
                    <a:pt x="2068" y="1740"/>
                  </a:lnTo>
                  <a:cubicBezTo>
                    <a:pt x="2502" y="1473"/>
                    <a:pt x="2802" y="1006"/>
                    <a:pt x="2836" y="505"/>
                  </a:cubicBezTo>
                  <a:cubicBezTo>
                    <a:pt x="2836" y="180"/>
                    <a:pt x="2674" y="0"/>
                    <a:pt x="242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68;p75">
              <a:extLst>
                <a:ext uri="{FF2B5EF4-FFF2-40B4-BE49-F238E27FC236}">
                  <a16:creationId xmlns:a16="http://schemas.microsoft.com/office/drawing/2014/main" id="{FFFF8254-B030-4A58-945E-A4367244D130}"/>
                </a:ext>
              </a:extLst>
            </p:cNvPr>
            <p:cNvSpPr/>
            <p:nvPr/>
          </p:nvSpPr>
          <p:spPr>
            <a:xfrm>
              <a:off x="3104050" y="3208425"/>
              <a:ext cx="70925" cy="65075"/>
            </a:xfrm>
            <a:custGeom>
              <a:avLst/>
              <a:gdLst/>
              <a:ahLst/>
              <a:cxnLst/>
              <a:rect l="l" t="t" r="r" b="b"/>
              <a:pathLst>
                <a:path w="2837" h="2603" extrusionOk="0">
                  <a:moveTo>
                    <a:pt x="2434" y="1"/>
                  </a:moveTo>
                  <a:cubicBezTo>
                    <a:pt x="2326" y="1"/>
                    <a:pt x="2202" y="35"/>
                    <a:pt x="2069" y="106"/>
                  </a:cubicBezTo>
                  <a:lnTo>
                    <a:pt x="768" y="874"/>
                  </a:lnTo>
                  <a:cubicBezTo>
                    <a:pt x="334" y="1141"/>
                    <a:pt x="34" y="1608"/>
                    <a:pt x="1" y="2108"/>
                  </a:cubicBezTo>
                  <a:cubicBezTo>
                    <a:pt x="1" y="2424"/>
                    <a:pt x="153" y="2602"/>
                    <a:pt x="386" y="2602"/>
                  </a:cubicBezTo>
                  <a:cubicBezTo>
                    <a:pt x="498" y="2602"/>
                    <a:pt x="627" y="2561"/>
                    <a:pt x="768" y="2475"/>
                  </a:cubicBezTo>
                  <a:lnTo>
                    <a:pt x="2069" y="1741"/>
                  </a:lnTo>
                  <a:cubicBezTo>
                    <a:pt x="2502" y="1441"/>
                    <a:pt x="2803" y="1007"/>
                    <a:pt x="2836" y="473"/>
                  </a:cubicBezTo>
                  <a:cubicBezTo>
                    <a:pt x="2836" y="173"/>
                    <a:pt x="2676" y="1"/>
                    <a:pt x="24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69;p75">
              <a:extLst>
                <a:ext uri="{FF2B5EF4-FFF2-40B4-BE49-F238E27FC236}">
                  <a16:creationId xmlns:a16="http://schemas.microsoft.com/office/drawing/2014/main" id="{18D0A474-8377-4F79-8093-E52432BD919D}"/>
                </a:ext>
              </a:extLst>
            </p:cNvPr>
            <p:cNvSpPr/>
            <p:nvPr/>
          </p:nvSpPr>
          <p:spPr>
            <a:xfrm>
              <a:off x="3209975" y="3146350"/>
              <a:ext cx="70900" cy="65250"/>
            </a:xfrm>
            <a:custGeom>
              <a:avLst/>
              <a:gdLst/>
              <a:ahLst/>
              <a:cxnLst/>
              <a:rect l="l" t="t" r="r" b="b"/>
              <a:pathLst>
                <a:path w="2836" h="2610" extrusionOk="0">
                  <a:moveTo>
                    <a:pt x="2446" y="1"/>
                  </a:moveTo>
                  <a:cubicBezTo>
                    <a:pt x="2343" y="1"/>
                    <a:pt x="2225" y="38"/>
                    <a:pt x="2102" y="121"/>
                  </a:cubicBezTo>
                  <a:lnTo>
                    <a:pt x="767" y="888"/>
                  </a:lnTo>
                  <a:cubicBezTo>
                    <a:pt x="334" y="1155"/>
                    <a:pt x="33" y="1622"/>
                    <a:pt x="0" y="2122"/>
                  </a:cubicBezTo>
                  <a:cubicBezTo>
                    <a:pt x="0" y="2422"/>
                    <a:pt x="175" y="2610"/>
                    <a:pt x="415" y="2610"/>
                  </a:cubicBezTo>
                  <a:cubicBezTo>
                    <a:pt x="523" y="2610"/>
                    <a:pt x="643" y="2572"/>
                    <a:pt x="767" y="2489"/>
                  </a:cubicBezTo>
                  <a:lnTo>
                    <a:pt x="2102" y="1756"/>
                  </a:lnTo>
                  <a:cubicBezTo>
                    <a:pt x="2535" y="1455"/>
                    <a:pt x="2802" y="988"/>
                    <a:pt x="2835" y="488"/>
                  </a:cubicBezTo>
                  <a:cubicBezTo>
                    <a:pt x="2835" y="189"/>
                    <a:pt x="2676" y="1"/>
                    <a:pt x="244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70;p75">
              <a:extLst>
                <a:ext uri="{FF2B5EF4-FFF2-40B4-BE49-F238E27FC236}">
                  <a16:creationId xmlns:a16="http://schemas.microsoft.com/office/drawing/2014/main" id="{DE006967-D493-4461-8E7E-84D070882706}"/>
                </a:ext>
              </a:extLst>
            </p:cNvPr>
            <p:cNvSpPr/>
            <p:nvPr/>
          </p:nvSpPr>
          <p:spPr>
            <a:xfrm>
              <a:off x="3316700" y="3085025"/>
              <a:ext cx="70925" cy="65350"/>
            </a:xfrm>
            <a:custGeom>
              <a:avLst/>
              <a:gdLst/>
              <a:ahLst/>
              <a:cxnLst/>
              <a:rect l="l" t="t" r="r" b="b"/>
              <a:pathLst>
                <a:path w="2837" h="2614" extrusionOk="0">
                  <a:moveTo>
                    <a:pt x="2429" y="1"/>
                  </a:moveTo>
                  <a:cubicBezTo>
                    <a:pt x="2323" y="1"/>
                    <a:pt x="2200" y="35"/>
                    <a:pt x="2069" y="106"/>
                  </a:cubicBezTo>
                  <a:lnTo>
                    <a:pt x="768" y="873"/>
                  </a:lnTo>
                  <a:cubicBezTo>
                    <a:pt x="334" y="1140"/>
                    <a:pt x="34" y="1607"/>
                    <a:pt x="1" y="2140"/>
                  </a:cubicBezTo>
                  <a:cubicBezTo>
                    <a:pt x="1" y="2441"/>
                    <a:pt x="161" y="2613"/>
                    <a:pt x="403" y="2613"/>
                  </a:cubicBezTo>
                  <a:cubicBezTo>
                    <a:pt x="511" y="2613"/>
                    <a:pt x="635" y="2579"/>
                    <a:pt x="768" y="2507"/>
                  </a:cubicBezTo>
                  <a:lnTo>
                    <a:pt x="2069" y="1740"/>
                  </a:lnTo>
                  <a:cubicBezTo>
                    <a:pt x="2503" y="1473"/>
                    <a:pt x="2803" y="1006"/>
                    <a:pt x="2836" y="506"/>
                  </a:cubicBezTo>
                  <a:cubicBezTo>
                    <a:pt x="2836" y="180"/>
                    <a:pt x="2674" y="1"/>
                    <a:pt x="242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71;p75">
              <a:extLst>
                <a:ext uri="{FF2B5EF4-FFF2-40B4-BE49-F238E27FC236}">
                  <a16:creationId xmlns:a16="http://schemas.microsoft.com/office/drawing/2014/main" id="{D21BA507-5845-4F78-B64C-1940D6CF618B}"/>
                </a:ext>
              </a:extLst>
            </p:cNvPr>
            <p:cNvSpPr/>
            <p:nvPr/>
          </p:nvSpPr>
          <p:spPr>
            <a:xfrm>
              <a:off x="2496950" y="3402925"/>
              <a:ext cx="672175" cy="534475"/>
            </a:xfrm>
            <a:custGeom>
              <a:avLst/>
              <a:gdLst/>
              <a:ahLst/>
              <a:cxnLst/>
              <a:rect l="l" t="t" r="r" b="b"/>
              <a:pathLst>
                <a:path w="26887" h="21379" extrusionOk="0">
                  <a:moveTo>
                    <a:pt x="26460" y="1"/>
                  </a:moveTo>
                  <a:cubicBezTo>
                    <a:pt x="26358" y="1"/>
                    <a:pt x="26243" y="32"/>
                    <a:pt x="26119" y="99"/>
                  </a:cubicBezTo>
                  <a:lnTo>
                    <a:pt x="768" y="14776"/>
                  </a:lnTo>
                  <a:cubicBezTo>
                    <a:pt x="334" y="15043"/>
                    <a:pt x="34" y="15543"/>
                    <a:pt x="1" y="16043"/>
                  </a:cubicBezTo>
                  <a:lnTo>
                    <a:pt x="1" y="20847"/>
                  </a:lnTo>
                  <a:cubicBezTo>
                    <a:pt x="1" y="21181"/>
                    <a:pt x="171" y="21378"/>
                    <a:pt x="427" y="21378"/>
                  </a:cubicBezTo>
                  <a:cubicBezTo>
                    <a:pt x="529" y="21378"/>
                    <a:pt x="644" y="21347"/>
                    <a:pt x="768" y="21281"/>
                  </a:cubicBezTo>
                  <a:lnTo>
                    <a:pt x="26119" y="6637"/>
                  </a:lnTo>
                  <a:cubicBezTo>
                    <a:pt x="26553" y="6336"/>
                    <a:pt x="26853" y="5869"/>
                    <a:pt x="26887" y="5336"/>
                  </a:cubicBezTo>
                  <a:lnTo>
                    <a:pt x="26887" y="532"/>
                  </a:lnTo>
                  <a:cubicBezTo>
                    <a:pt x="26887" y="198"/>
                    <a:pt x="26716" y="1"/>
                    <a:pt x="2646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72;p75">
              <a:extLst>
                <a:ext uri="{FF2B5EF4-FFF2-40B4-BE49-F238E27FC236}">
                  <a16:creationId xmlns:a16="http://schemas.microsoft.com/office/drawing/2014/main" id="{3A95346D-E885-49DC-A245-7E762652886D}"/>
                </a:ext>
              </a:extLst>
            </p:cNvPr>
            <p:cNvSpPr/>
            <p:nvPr/>
          </p:nvSpPr>
          <p:spPr>
            <a:xfrm>
              <a:off x="2511975" y="3504625"/>
              <a:ext cx="65900" cy="164925"/>
            </a:xfrm>
            <a:custGeom>
              <a:avLst/>
              <a:gdLst/>
              <a:ahLst/>
              <a:cxnLst/>
              <a:rect l="l" t="t" r="r" b="b"/>
              <a:pathLst>
                <a:path w="2636" h="6597" extrusionOk="0">
                  <a:moveTo>
                    <a:pt x="1501" y="0"/>
                  </a:moveTo>
                  <a:lnTo>
                    <a:pt x="1101" y="234"/>
                  </a:lnTo>
                  <a:cubicBezTo>
                    <a:pt x="1068" y="267"/>
                    <a:pt x="1034" y="300"/>
                    <a:pt x="1034" y="334"/>
                  </a:cubicBezTo>
                  <a:cubicBezTo>
                    <a:pt x="1001" y="400"/>
                    <a:pt x="1001" y="434"/>
                    <a:pt x="1001" y="501"/>
                  </a:cubicBezTo>
                  <a:lnTo>
                    <a:pt x="1001" y="968"/>
                  </a:lnTo>
                  <a:cubicBezTo>
                    <a:pt x="867" y="1101"/>
                    <a:pt x="734" y="1234"/>
                    <a:pt x="634" y="1368"/>
                  </a:cubicBezTo>
                  <a:cubicBezTo>
                    <a:pt x="500" y="1501"/>
                    <a:pt x="400" y="1668"/>
                    <a:pt x="334" y="1835"/>
                  </a:cubicBezTo>
                  <a:cubicBezTo>
                    <a:pt x="234" y="2035"/>
                    <a:pt x="167" y="2202"/>
                    <a:pt x="134" y="2369"/>
                  </a:cubicBezTo>
                  <a:cubicBezTo>
                    <a:pt x="100" y="2569"/>
                    <a:pt x="67" y="2735"/>
                    <a:pt x="67" y="2936"/>
                  </a:cubicBezTo>
                  <a:cubicBezTo>
                    <a:pt x="67" y="3102"/>
                    <a:pt x="67" y="3269"/>
                    <a:pt x="134" y="3436"/>
                  </a:cubicBezTo>
                  <a:cubicBezTo>
                    <a:pt x="167" y="3569"/>
                    <a:pt x="200" y="3669"/>
                    <a:pt x="300" y="3736"/>
                  </a:cubicBezTo>
                  <a:cubicBezTo>
                    <a:pt x="367" y="3803"/>
                    <a:pt x="467" y="3870"/>
                    <a:pt x="567" y="3870"/>
                  </a:cubicBezTo>
                  <a:cubicBezTo>
                    <a:pt x="701" y="3870"/>
                    <a:pt x="867" y="3870"/>
                    <a:pt x="1001" y="3836"/>
                  </a:cubicBezTo>
                  <a:cubicBezTo>
                    <a:pt x="1168" y="3803"/>
                    <a:pt x="1301" y="3770"/>
                    <a:pt x="1434" y="3736"/>
                  </a:cubicBezTo>
                  <a:cubicBezTo>
                    <a:pt x="1535" y="3703"/>
                    <a:pt x="1668" y="3703"/>
                    <a:pt x="1768" y="3703"/>
                  </a:cubicBezTo>
                  <a:cubicBezTo>
                    <a:pt x="1788" y="3693"/>
                    <a:pt x="1807" y="3689"/>
                    <a:pt x="1827" y="3689"/>
                  </a:cubicBezTo>
                  <a:cubicBezTo>
                    <a:pt x="1874" y="3689"/>
                    <a:pt x="1921" y="3713"/>
                    <a:pt x="1968" y="3736"/>
                  </a:cubicBezTo>
                  <a:cubicBezTo>
                    <a:pt x="2002" y="3803"/>
                    <a:pt x="2035" y="3903"/>
                    <a:pt x="2035" y="3970"/>
                  </a:cubicBezTo>
                  <a:cubicBezTo>
                    <a:pt x="2035" y="4070"/>
                    <a:pt x="2002" y="4170"/>
                    <a:pt x="1968" y="4270"/>
                  </a:cubicBezTo>
                  <a:cubicBezTo>
                    <a:pt x="1935" y="4370"/>
                    <a:pt x="1868" y="4470"/>
                    <a:pt x="1801" y="4537"/>
                  </a:cubicBezTo>
                  <a:cubicBezTo>
                    <a:pt x="1735" y="4637"/>
                    <a:pt x="1668" y="4704"/>
                    <a:pt x="1568" y="4770"/>
                  </a:cubicBezTo>
                  <a:cubicBezTo>
                    <a:pt x="1501" y="4837"/>
                    <a:pt x="1401" y="4904"/>
                    <a:pt x="1301" y="4970"/>
                  </a:cubicBezTo>
                  <a:cubicBezTo>
                    <a:pt x="1234" y="5037"/>
                    <a:pt x="1134" y="5070"/>
                    <a:pt x="1034" y="5104"/>
                  </a:cubicBezTo>
                  <a:lnTo>
                    <a:pt x="834" y="5104"/>
                  </a:lnTo>
                  <a:cubicBezTo>
                    <a:pt x="767" y="5070"/>
                    <a:pt x="734" y="5037"/>
                    <a:pt x="701" y="5004"/>
                  </a:cubicBezTo>
                  <a:cubicBezTo>
                    <a:pt x="667" y="4970"/>
                    <a:pt x="634" y="4904"/>
                    <a:pt x="634" y="4870"/>
                  </a:cubicBezTo>
                  <a:cubicBezTo>
                    <a:pt x="601" y="4837"/>
                    <a:pt x="601" y="4804"/>
                    <a:pt x="567" y="4770"/>
                  </a:cubicBezTo>
                  <a:cubicBezTo>
                    <a:pt x="534" y="4770"/>
                    <a:pt x="500" y="4770"/>
                    <a:pt x="434" y="4804"/>
                  </a:cubicBezTo>
                  <a:lnTo>
                    <a:pt x="134" y="5004"/>
                  </a:lnTo>
                  <a:cubicBezTo>
                    <a:pt x="67" y="5004"/>
                    <a:pt x="33" y="5037"/>
                    <a:pt x="33" y="5104"/>
                  </a:cubicBezTo>
                  <a:cubicBezTo>
                    <a:pt x="0" y="5137"/>
                    <a:pt x="0" y="5204"/>
                    <a:pt x="0" y="5237"/>
                  </a:cubicBezTo>
                  <a:cubicBezTo>
                    <a:pt x="0" y="5404"/>
                    <a:pt x="33" y="5538"/>
                    <a:pt x="100" y="5704"/>
                  </a:cubicBezTo>
                  <a:cubicBezTo>
                    <a:pt x="134" y="5771"/>
                    <a:pt x="200" y="5871"/>
                    <a:pt x="300" y="5938"/>
                  </a:cubicBezTo>
                  <a:cubicBezTo>
                    <a:pt x="400" y="6005"/>
                    <a:pt x="500" y="6038"/>
                    <a:pt x="601" y="6038"/>
                  </a:cubicBezTo>
                  <a:cubicBezTo>
                    <a:pt x="734" y="6038"/>
                    <a:pt x="867" y="6038"/>
                    <a:pt x="1001" y="5971"/>
                  </a:cubicBezTo>
                  <a:lnTo>
                    <a:pt x="1001" y="6472"/>
                  </a:lnTo>
                  <a:cubicBezTo>
                    <a:pt x="1001" y="6505"/>
                    <a:pt x="1001" y="6538"/>
                    <a:pt x="1034" y="6572"/>
                  </a:cubicBezTo>
                  <a:cubicBezTo>
                    <a:pt x="1051" y="6588"/>
                    <a:pt x="1068" y="6597"/>
                    <a:pt x="1084" y="6597"/>
                  </a:cubicBezTo>
                  <a:cubicBezTo>
                    <a:pt x="1101" y="6597"/>
                    <a:pt x="1118" y="6588"/>
                    <a:pt x="1134" y="6572"/>
                  </a:cubicBezTo>
                  <a:lnTo>
                    <a:pt x="1501" y="6371"/>
                  </a:lnTo>
                  <a:cubicBezTo>
                    <a:pt x="1535" y="6338"/>
                    <a:pt x="1568" y="6305"/>
                    <a:pt x="1568" y="6271"/>
                  </a:cubicBezTo>
                  <a:cubicBezTo>
                    <a:pt x="1601" y="6205"/>
                    <a:pt x="1601" y="6171"/>
                    <a:pt x="1601" y="6105"/>
                  </a:cubicBezTo>
                  <a:lnTo>
                    <a:pt x="1601" y="5638"/>
                  </a:lnTo>
                  <a:cubicBezTo>
                    <a:pt x="1768" y="5504"/>
                    <a:pt x="1901" y="5371"/>
                    <a:pt x="2035" y="5204"/>
                  </a:cubicBezTo>
                  <a:cubicBezTo>
                    <a:pt x="2168" y="5037"/>
                    <a:pt x="2268" y="4870"/>
                    <a:pt x="2368" y="4704"/>
                  </a:cubicBezTo>
                  <a:cubicBezTo>
                    <a:pt x="2435" y="4537"/>
                    <a:pt x="2502" y="4337"/>
                    <a:pt x="2569" y="4170"/>
                  </a:cubicBezTo>
                  <a:cubicBezTo>
                    <a:pt x="2602" y="3970"/>
                    <a:pt x="2635" y="3803"/>
                    <a:pt x="2635" y="3603"/>
                  </a:cubicBezTo>
                  <a:cubicBezTo>
                    <a:pt x="2635" y="3436"/>
                    <a:pt x="2602" y="3269"/>
                    <a:pt x="2569" y="3102"/>
                  </a:cubicBezTo>
                  <a:cubicBezTo>
                    <a:pt x="2535" y="3002"/>
                    <a:pt x="2469" y="2902"/>
                    <a:pt x="2402" y="2802"/>
                  </a:cubicBezTo>
                  <a:cubicBezTo>
                    <a:pt x="2302" y="2735"/>
                    <a:pt x="2202" y="2702"/>
                    <a:pt x="2068" y="2702"/>
                  </a:cubicBezTo>
                  <a:cubicBezTo>
                    <a:pt x="1935" y="2702"/>
                    <a:pt x="1768" y="2702"/>
                    <a:pt x="1601" y="2735"/>
                  </a:cubicBezTo>
                  <a:lnTo>
                    <a:pt x="1201" y="2869"/>
                  </a:lnTo>
                  <a:cubicBezTo>
                    <a:pt x="1134" y="2869"/>
                    <a:pt x="1068" y="2884"/>
                    <a:pt x="1001" y="2884"/>
                  </a:cubicBezTo>
                  <a:cubicBezTo>
                    <a:pt x="967" y="2884"/>
                    <a:pt x="934" y="2880"/>
                    <a:pt x="901" y="2869"/>
                  </a:cubicBezTo>
                  <a:cubicBezTo>
                    <a:pt x="834" y="2869"/>
                    <a:pt x="767" y="2836"/>
                    <a:pt x="734" y="2802"/>
                  </a:cubicBezTo>
                  <a:cubicBezTo>
                    <a:pt x="701" y="2735"/>
                    <a:pt x="701" y="2635"/>
                    <a:pt x="701" y="2569"/>
                  </a:cubicBezTo>
                  <a:cubicBezTo>
                    <a:pt x="701" y="2469"/>
                    <a:pt x="701" y="2369"/>
                    <a:pt x="734" y="2302"/>
                  </a:cubicBezTo>
                  <a:cubicBezTo>
                    <a:pt x="767" y="2202"/>
                    <a:pt x="801" y="2135"/>
                    <a:pt x="867" y="2035"/>
                  </a:cubicBezTo>
                  <a:cubicBezTo>
                    <a:pt x="967" y="1902"/>
                    <a:pt x="1134" y="1768"/>
                    <a:pt x="1268" y="1668"/>
                  </a:cubicBezTo>
                  <a:cubicBezTo>
                    <a:pt x="1401" y="1568"/>
                    <a:pt x="1568" y="1535"/>
                    <a:pt x="1701" y="1535"/>
                  </a:cubicBezTo>
                  <a:cubicBezTo>
                    <a:pt x="1801" y="1568"/>
                    <a:pt x="1868" y="1635"/>
                    <a:pt x="1901" y="1735"/>
                  </a:cubicBezTo>
                  <a:cubicBezTo>
                    <a:pt x="1935" y="1768"/>
                    <a:pt x="1935" y="1801"/>
                    <a:pt x="1968" y="1801"/>
                  </a:cubicBezTo>
                  <a:cubicBezTo>
                    <a:pt x="1979" y="1813"/>
                    <a:pt x="1990" y="1816"/>
                    <a:pt x="2003" y="1816"/>
                  </a:cubicBezTo>
                  <a:cubicBezTo>
                    <a:pt x="2027" y="1816"/>
                    <a:pt x="2057" y="1801"/>
                    <a:pt x="2102" y="1801"/>
                  </a:cubicBezTo>
                  <a:lnTo>
                    <a:pt x="2402" y="1601"/>
                  </a:lnTo>
                  <a:cubicBezTo>
                    <a:pt x="2469" y="1568"/>
                    <a:pt x="2502" y="1535"/>
                    <a:pt x="2502" y="1501"/>
                  </a:cubicBezTo>
                  <a:cubicBezTo>
                    <a:pt x="2535" y="1435"/>
                    <a:pt x="2535" y="1401"/>
                    <a:pt x="2535" y="1334"/>
                  </a:cubicBezTo>
                  <a:cubicBezTo>
                    <a:pt x="2535" y="1234"/>
                    <a:pt x="2502" y="1134"/>
                    <a:pt x="2469" y="1034"/>
                  </a:cubicBezTo>
                  <a:cubicBezTo>
                    <a:pt x="2435" y="901"/>
                    <a:pt x="2368" y="834"/>
                    <a:pt x="2302" y="734"/>
                  </a:cubicBezTo>
                  <a:cubicBezTo>
                    <a:pt x="2235" y="667"/>
                    <a:pt x="2135" y="634"/>
                    <a:pt x="2002" y="601"/>
                  </a:cubicBezTo>
                  <a:cubicBezTo>
                    <a:pt x="1946" y="587"/>
                    <a:pt x="1891" y="579"/>
                    <a:pt x="1838" y="579"/>
                  </a:cubicBezTo>
                  <a:cubicBezTo>
                    <a:pt x="1763" y="579"/>
                    <a:pt x="1693" y="595"/>
                    <a:pt x="1635" y="634"/>
                  </a:cubicBezTo>
                  <a:lnTo>
                    <a:pt x="1601" y="134"/>
                  </a:lnTo>
                  <a:cubicBezTo>
                    <a:pt x="1601" y="100"/>
                    <a:pt x="1601" y="34"/>
                    <a:pt x="15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73;p75">
              <a:extLst>
                <a:ext uri="{FF2B5EF4-FFF2-40B4-BE49-F238E27FC236}">
                  <a16:creationId xmlns:a16="http://schemas.microsoft.com/office/drawing/2014/main" id="{1D905FFC-8066-4402-9E7D-49B01CD3AB40}"/>
                </a:ext>
              </a:extLst>
            </p:cNvPr>
            <p:cNvSpPr/>
            <p:nvPr/>
          </p:nvSpPr>
          <p:spPr>
            <a:xfrm>
              <a:off x="2611200" y="3457075"/>
              <a:ext cx="68400" cy="129925"/>
            </a:xfrm>
            <a:custGeom>
              <a:avLst/>
              <a:gdLst/>
              <a:ahLst/>
              <a:cxnLst/>
              <a:rect l="l" t="t" r="r" b="b"/>
              <a:pathLst>
                <a:path w="2736" h="5197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70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35" y="201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1" y="4037"/>
                  </a:lnTo>
                  <a:lnTo>
                    <a:pt x="34" y="4237"/>
                  </a:lnTo>
                  <a:cubicBezTo>
                    <a:pt x="34" y="4271"/>
                    <a:pt x="1" y="4337"/>
                    <a:pt x="1" y="4404"/>
                  </a:cubicBezTo>
                  <a:lnTo>
                    <a:pt x="1" y="4904"/>
                  </a:lnTo>
                  <a:cubicBezTo>
                    <a:pt x="1" y="4971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71"/>
                  </a:lnTo>
                  <a:cubicBezTo>
                    <a:pt x="1568" y="5104"/>
                    <a:pt x="1568" y="5138"/>
                    <a:pt x="1602" y="5171"/>
                  </a:cubicBezTo>
                  <a:cubicBezTo>
                    <a:pt x="1618" y="5188"/>
                    <a:pt x="1635" y="5196"/>
                    <a:pt x="1652" y="5196"/>
                  </a:cubicBezTo>
                  <a:cubicBezTo>
                    <a:pt x="1668" y="5196"/>
                    <a:pt x="1685" y="5188"/>
                    <a:pt x="1702" y="5171"/>
                  </a:cubicBezTo>
                  <a:lnTo>
                    <a:pt x="2069" y="4938"/>
                  </a:lnTo>
                  <a:cubicBezTo>
                    <a:pt x="2102" y="4938"/>
                    <a:pt x="2135" y="4904"/>
                    <a:pt x="2169" y="4838"/>
                  </a:cubicBezTo>
                  <a:cubicBezTo>
                    <a:pt x="2169" y="4804"/>
                    <a:pt x="2202" y="4738"/>
                    <a:pt x="2202" y="4704"/>
                  </a:cubicBezTo>
                  <a:lnTo>
                    <a:pt x="2202" y="3837"/>
                  </a:lnTo>
                  <a:lnTo>
                    <a:pt x="2602" y="3603"/>
                  </a:lnTo>
                  <a:cubicBezTo>
                    <a:pt x="2636" y="3570"/>
                    <a:pt x="2669" y="3537"/>
                    <a:pt x="2669" y="3503"/>
                  </a:cubicBezTo>
                  <a:cubicBezTo>
                    <a:pt x="2703" y="3437"/>
                    <a:pt x="2703" y="3403"/>
                    <a:pt x="2736" y="3337"/>
                  </a:cubicBezTo>
                  <a:lnTo>
                    <a:pt x="2736" y="2836"/>
                  </a:lnTo>
                  <a:cubicBezTo>
                    <a:pt x="2736" y="2803"/>
                    <a:pt x="2703" y="2769"/>
                    <a:pt x="2669" y="2736"/>
                  </a:cubicBezTo>
                  <a:cubicBezTo>
                    <a:pt x="2669" y="2719"/>
                    <a:pt x="2652" y="2711"/>
                    <a:pt x="2636" y="2711"/>
                  </a:cubicBezTo>
                  <a:cubicBezTo>
                    <a:pt x="2619" y="2711"/>
                    <a:pt x="2602" y="2719"/>
                    <a:pt x="2602" y="2736"/>
                  </a:cubicBezTo>
                  <a:lnTo>
                    <a:pt x="2202" y="2936"/>
                  </a:lnTo>
                  <a:lnTo>
                    <a:pt x="2202" y="134"/>
                  </a:lnTo>
                  <a:cubicBezTo>
                    <a:pt x="2202" y="101"/>
                    <a:pt x="2202" y="34"/>
                    <a:pt x="21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74;p75">
              <a:extLst>
                <a:ext uri="{FF2B5EF4-FFF2-40B4-BE49-F238E27FC236}">
                  <a16:creationId xmlns:a16="http://schemas.microsoft.com/office/drawing/2014/main" id="{F8BDCC51-A077-4299-9700-9C71D2BE745C}"/>
                </a:ext>
              </a:extLst>
            </p:cNvPr>
            <p:cNvSpPr/>
            <p:nvPr/>
          </p:nvSpPr>
          <p:spPr>
            <a:xfrm>
              <a:off x="2685425" y="3414550"/>
              <a:ext cx="67575" cy="129275"/>
            </a:xfrm>
            <a:custGeom>
              <a:avLst/>
              <a:gdLst/>
              <a:ahLst/>
              <a:cxnLst/>
              <a:rect l="l" t="t" r="r" b="b"/>
              <a:pathLst>
                <a:path w="2703" h="5171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37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02" y="234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0" y="4003"/>
                  </a:lnTo>
                  <a:lnTo>
                    <a:pt x="34" y="4204"/>
                  </a:lnTo>
                  <a:cubicBezTo>
                    <a:pt x="34" y="4270"/>
                    <a:pt x="0" y="4337"/>
                    <a:pt x="0" y="4404"/>
                  </a:cubicBezTo>
                  <a:lnTo>
                    <a:pt x="0" y="4904"/>
                  </a:lnTo>
                  <a:cubicBezTo>
                    <a:pt x="0" y="4937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38"/>
                  </a:lnTo>
                  <a:cubicBezTo>
                    <a:pt x="1568" y="5071"/>
                    <a:pt x="1568" y="5138"/>
                    <a:pt x="1602" y="5171"/>
                  </a:cubicBezTo>
                  <a:lnTo>
                    <a:pt x="1702" y="5171"/>
                  </a:lnTo>
                  <a:lnTo>
                    <a:pt x="2069" y="4937"/>
                  </a:lnTo>
                  <a:cubicBezTo>
                    <a:pt x="2102" y="4937"/>
                    <a:pt x="2135" y="4904"/>
                    <a:pt x="2135" y="4837"/>
                  </a:cubicBezTo>
                  <a:cubicBezTo>
                    <a:pt x="2169" y="4804"/>
                    <a:pt x="2169" y="4737"/>
                    <a:pt x="2202" y="4704"/>
                  </a:cubicBezTo>
                  <a:lnTo>
                    <a:pt x="2202" y="3837"/>
                  </a:lnTo>
                  <a:lnTo>
                    <a:pt x="2569" y="3603"/>
                  </a:lnTo>
                  <a:cubicBezTo>
                    <a:pt x="2636" y="3570"/>
                    <a:pt x="2636" y="3536"/>
                    <a:pt x="2669" y="3503"/>
                  </a:cubicBezTo>
                  <a:cubicBezTo>
                    <a:pt x="2702" y="3436"/>
                    <a:pt x="2702" y="3403"/>
                    <a:pt x="2702" y="3336"/>
                  </a:cubicBezTo>
                  <a:lnTo>
                    <a:pt x="2702" y="2836"/>
                  </a:lnTo>
                  <a:cubicBezTo>
                    <a:pt x="2702" y="2803"/>
                    <a:pt x="2702" y="2769"/>
                    <a:pt x="2669" y="2736"/>
                  </a:cubicBezTo>
                  <a:cubicBezTo>
                    <a:pt x="2652" y="2719"/>
                    <a:pt x="2636" y="2711"/>
                    <a:pt x="2619" y="2711"/>
                  </a:cubicBezTo>
                  <a:cubicBezTo>
                    <a:pt x="2602" y="2711"/>
                    <a:pt x="2586" y="2719"/>
                    <a:pt x="2569" y="2736"/>
                  </a:cubicBezTo>
                  <a:lnTo>
                    <a:pt x="2202" y="2969"/>
                  </a:lnTo>
                  <a:lnTo>
                    <a:pt x="2202" y="134"/>
                  </a:lnTo>
                  <a:cubicBezTo>
                    <a:pt x="2202" y="101"/>
                    <a:pt x="2169" y="34"/>
                    <a:pt x="21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75;p75">
              <a:extLst>
                <a:ext uri="{FF2B5EF4-FFF2-40B4-BE49-F238E27FC236}">
                  <a16:creationId xmlns:a16="http://schemas.microsoft.com/office/drawing/2014/main" id="{74008999-1CF7-42C2-827A-3A347DE3537B}"/>
                </a:ext>
              </a:extLst>
            </p:cNvPr>
            <p:cNvSpPr/>
            <p:nvPr/>
          </p:nvSpPr>
          <p:spPr>
            <a:xfrm>
              <a:off x="2757975" y="3377650"/>
              <a:ext cx="61725" cy="137825"/>
            </a:xfrm>
            <a:custGeom>
              <a:avLst/>
              <a:gdLst/>
              <a:ahLst/>
              <a:cxnLst/>
              <a:rect l="l" t="t" r="r" b="b"/>
              <a:pathLst>
                <a:path w="2469" h="5513" extrusionOk="0">
                  <a:moveTo>
                    <a:pt x="1506" y="973"/>
                  </a:moveTo>
                  <a:cubicBezTo>
                    <a:pt x="1562" y="973"/>
                    <a:pt x="1617" y="984"/>
                    <a:pt x="1668" y="1010"/>
                  </a:cubicBezTo>
                  <a:cubicBezTo>
                    <a:pt x="1802" y="1143"/>
                    <a:pt x="1868" y="1343"/>
                    <a:pt x="1835" y="1543"/>
                  </a:cubicBezTo>
                  <a:cubicBezTo>
                    <a:pt x="1835" y="1777"/>
                    <a:pt x="1802" y="2010"/>
                    <a:pt x="1668" y="2244"/>
                  </a:cubicBezTo>
                  <a:cubicBezTo>
                    <a:pt x="1568" y="2411"/>
                    <a:pt x="1435" y="2577"/>
                    <a:pt x="1268" y="2677"/>
                  </a:cubicBezTo>
                  <a:cubicBezTo>
                    <a:pt x="1182" y="2742"/>
                    <a:pt x="1082" y="2779"/>
                    <a:pt x="986" y="2779"/>
                  </a:cubicBezTo>
                  <a:cubicBezTo>
                    <a:pt x="933" y="2779"/>
                    <a:pt x="882" y="2768"/>
                    <a:pt x="834" y="2744"/>
                  </a:cubicBezTo>
                  <a:cubicBezTo>
                    <a:pt x="734" y="2644"/>
                    <a:pt x="668" y="2477"/>
                    <a:pt x="668" y="2244"/>
                  </a:cubicBezTo>
                  <a:cubicBezTo>
                    <a:pt x="668" y="1977"/>
                    <a:pt x="734" y="1743"/>
                    <a:pt x="834" y="1510"/>
                  </a:cubicBezTo>
                  <a:cubicBezTo>
                    <a:pt x="934" y="1343"/>
                    <a:pt x="1068" y="1176"/>
                    <a:pt x="1268" y="1043"/>
                  </a:cubicBezTo>
                  <a:cubicBezTo>
                    <a:pt x="1330" y="1002"/>
                    <a:pt x="1417" y="973"/>
                    <a:pt x="1506" y="973"/>
                  </a:cubicBezTo>
                  <a:close/>
                  <a:moveTo>
                    <a:pt x="1808" y="0"/>
                  </a:moveTo>
                  <a:cubicBezTo>
                    <a:pt x="1784" y="0"/>
                    <a:pt x="1760" y="3"/>
                    <a:pt x="1735" y="9"/>
                  </a:cubicBezTo>
                  <a:cubicBezTo>
                    <a:pt x="1568" y="9"/>
                    <a:pt x="1401" y="76"/>
                    <a:pt x="1235" y="142"/>
                  </a:cubicBezTo>
                  <a:cubicBezTo>
                    <a:pt x="1068" y="276"/>
                    <a:pt x="901" y="409"/>
                    <a:pt x="768" y="576"/>
                  </a:cubicBezTo>
                  <a:cubicBezTo>
                    <a:pt x="601" y="743"/>
                    <a:pt x="467" y="943"/>
                    <a:pt x="367" y="1143"/>
                  </a:cubicBezTo>
                  <a:cubicBezTo>
                    <a:pt x="267" y="1343"/>
                    <a:pt x="167" y="1577"/>
                    <a:pt x="101" y="1810"/>
                  </a:cubicBezTo>
                  <a:cubicBezTo>
                    <a:pt x="67" y="2077"/>
                    <a:pt x="34" y="2344"/>
                    <a:pt x="34" y="2577"/>
                  </a:cubicBezTo>
                  <a:cubicBezTo>
                    <a:pt x="0" y="2811"/>
                    <a:pt x="34" y="3011"/>
                    <a:pt x="101" y="3211"/>
                  </a:cubicBezTo>
                  <a:cubicBezTo>
                    <a:pt x="167" y="3378"/>
                    <a:pt x="267" y="3511"/>
                    <a:pt x="367" y="3611"/>
                  </a:cubicBezTo>
                  <a:cubicBezTo>
                    <a:pt x="467" y="3712"/>
                    <a:pt x="601" y="3745"/>
                    <a:pt x="734" y="3745"/>
                  </a:cubicBezTo>
                  <a:cubicBezTo>
                    <a:pt x="934" y="3745"/>
                    <a:pt x="1101" y="3678"/>
                    <a:pt x="1235" y="3578"/>
                  </a:cubicBezTo>
                  <a:lnTo>
                    <a:pt x="1235" y="3578"/>
                  </a:lnTo>
                  <a:lnTo>
                    <a:pt x="634" y="5279"/>
                  </a:lnTo>
                  <a:cubicBezTo>
                    <a:pt x="634" y="5279"/>
                    <a:pt x="634" y="5313"/>
                    <a:pt x="634" y="5313"/>
                  </a:cubicBezTo>
                  <a:cubicBezTo>
                    <a:pt x="634" y="5346"/>
                    <a:pt x="634" y="5346"/>
                    <a:pt x="634" y="5379"/>
                  </a:cubicBezTo>
                  <a:cubicBezTo>
                    <a:pt x="601" y="5413"/>
                    <a:pt x="601" y="5446"/>
                    <a:pt x="634" y="5513"/>
                  </a:cubicBezTo>
                  <a:lnTo>
                    <a:pt x="734" y="5513"/>
                  </a:lnTo>
                  <a:lnTo>
                    <a:pt x="1135" y="5246"/>
                  </a:lnTo>
                  <a:cubicBezTo>
                    <a:pt x="1168" y="5246"/>
                    <a:pt x="1201" y="5213"/>
                    <a:pt x="1235" y="5146"/>
                  </a:cubicBezTo>
                  <a:cubicBezTo>
                    <a:pt x="1235" y="5113"/>
                    <a:pt x="1268" y="5079"/>
                    <a:pt x="1268" y="5046"/>
                  </a:cubicBezTo>
                  <a:lnTo>
                    <a:pt x="2135" y="2644"/>
                  </a:lnTo>
                  <a:cubicBezTo>
                    <a:pt x="2169" y="2544"/>
                    <a:pt x="2235" y="2411"/>
                    <a:pt x="2269" y="2311"/>
                  </a:cubicBezTo>
                  <a:cubicBezTo>
                    <a:pt x="2302" y="2177"/>
                    <a:pt x="2335" y="2077"/>
                    <a:pt x="2369" y="1944"/>
                  </a:cubicBezTo>
                  <a:cubicBezTo>
                    <a:pt x="2402" y="1810"/>
                    <a:pt x="2436" y="1710"/>
                    <a:pt x="2436" y="1577"/>
                  </a:cubicBezTo>
                  <a:cubicBezTo>
                    <a:pt x="2469" y="1443"/>
                    <a:pt x="2469" y="1276"/>
                    <a:pt x="2469" y="1143"/>
                  </a:cubicBezTo>
                  <a:cubicBezTo>
                    <a:pt x="2469" y="943"/>
                    <a:pt x="2436" y="709"/>
                    <a:pt x="2369" y="509"/>
                  </a:cubicBezTo>
                  <a:cubicBezTo>
                    <a:pt x="2335" y="342"/>
                    <a:pt x="2235" y="209"/>
                    <a:pt x="2102" y="109"/>
                  </a:cubicBezTo>
                  <a:cubicBezTo>
                    <a:pt x="2020" y="55"/>
                    <a:pt x="1916" y="0"/>
                    <a:pt x="180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76;p75">
              <a:extLst>
                <a:ext uri="{FF2B5EF4-FFF2-40B4-BE49-F238E27FC236}">
                  <a16:creationId xmlns:a16="http://schemas.microsoft.com/office/drawing/2014/main" id="{179DF756-3384-4B52-ABC9-EB2BEB529286}"/>
                </a:ext>
              </a:extLst>
            </p:cNvPr>
            <p:cNvSpPr/>
            <p:nvPr/>
          </p:nvSpPr>
          <p:spPr>
            <a:xfrm>
              <a:off x="2824700" y="3452925"/>
              <a:ext cx="16700" cy="33150"/>
            </a:xfrm>
            <a:custGeom>
              <a:avLst/>
              <a:gdLst/>
              <a:ahLst/>
              <a:cxnLst/>
              <a:rect l="l" t="t" r="r" b="b"/>
              <a:pathLst>
                <a:path w="668" h="1326" extrusionOk="0">
                  <a:moveTo>
                    <a:pt x="534" y="0"/>
                  </a:moveTo>
                  <a:lnTo>
                    <a:pt x="133" y="234"/>
                  </a:lnTo>
                  <a:cubicBezTo>
                    <a:pt x="100" y="267"/>
                    <a:pt x="67" y="300"/>
                    <a:pt x="33" y="334"/>
                  </a:cubicBezTo>
                  <a:cubicBezTo>
                    <a:pt x="33" y="367"/>
                    <a:pt x="0" y="434"/>
                    <a:pt x="0" y="500"/>
                  </a:cubicBezTo>
                  <a:lnTo>
                    <a:pt x="0" y="1201"/>
                  </a:lnTo>
                  <a:cubicBezTo>
                    <a:pt x="0" y="1234"/>
                    <a:pt x="0" y="1268"/>
                    <a:pt x="33" y="1301"/>
                  </a:cubicBezTo>
                  <a:cubicBezTo>
                    <a:pt x="50" y="1318"/>
                    <a:pt x="67" y="1326"/>
                    <a:pt x="83" y="1326"/>
                  </a:cubicBezTo>
                  <a:cubicBezTo>
                    <a:pt x="100" y="1326"/>
                    <a:pt x="117" y="1318"/>
                    <a:pt x="133" y="1301"/>
                  </a:cubicBezTo>
                  <a:lnTo>
                    <a:pt x="534" y="1067"/>
                  </a:lnTo>
                  <a:cubicBezTo>
                    <a:pt x="600" y="1034"/>
                    <a:pt x="634" y="1001"/>
                    <a:pt x="634" y="934"/>
                  </a:cubicBezTo>
                  <a:cubicBezTo>
                    <a:pt x="667" y="901"/>
                    <a:pt x="667" y="834"/>
                    <a:pt x="667" y="801"/>
                  </a:cubicBezTo>
                  <a:lnTo>
                    <a:pt x="667" y="100"/>
                  </a:lnTo>
                  <a:cubicBezTo>
                    <a:pt x="667" y="67"/>
                    <a:pt x="667" y="0"/>
                    <a:pt x="6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77;p75">
              <a:extLst>
                <a:ext uri="{FF2B5EF4-FFF2-40B4-BE49-F238E27FC236}">
                  <a16:creationId xmlns:a16="http://schemas.microsoft.com/office/drawing/2014/main" id="{9A1B947B-39BA-4EE6-B9B8-1D430FF0E610}"/>
                </a:ext>
              </a:extLst>
            </p:cNvPr>
            <p:cNvSpPr/>
            <p:nvPr/>
          </p:nvSpPr>
          <p:spPr>
            <a:xfrm>
              <a:off x="2846375" y="3327825"/>
              <a:ext cx="61725" cy="136800"/>
            </a:xfrm>
            <a:custGeom>
              <a:avLst/>
              <a:gdLst/>
              <a:ahLst/>
              <a:cxnLst/>
              <a:rect l="l" t="t" r="r" b="b"/>
              <a:pathLst>
                <a:path w="2469" h="5472" extrusionOk="0">
                  <a:moveTo>
                    <a:pt x="1457" y="941"/>
                  </a:moveTo>
                  <a:cubicBezTo>
                    <a:pt x="1517" y="941"/>
                    <a:pt x="1579" y="959"/>
                    <a:pt x="1635" y="1001"/>
                  </a:cubicBezTo>
                  <a:cubicBezTo>
                    <a:pt x="1768" y="1135"/>
                    <a:pt x="1835" y="1301"/>
                    <a:pt x="1835" y="1502"/>
                  </a:cubicBezTo>
                  <a:cubicBezTo>
                    <a:pt x="1835" y="1735"/>
                    <a:pt x="1768" y="1969"/>
                    <a:pt x="1635" y="2202"/>
                  </a:cubicBezTo>
                  <a:cubicBezTo>
                    <a:pt x="1568" y="2369"/>
                    <a:pt x="1401" y="2536"/>
                    <a:pt x="1235" y="2669"/>
                  </a:cubicBezTo>
                  <a:cubicBezTo>
                    <a:pt x="1152" y="2710"/>
                    <a:pt x="1057" y="2739"/>
                    <a:pt x="965" y="2739"/>
                  </a:cubicBezTo>
                  <a:cubicBezTo>
                    <a:pt x="908" y="2739"/>
                    <a:pt x="852" y="2728"/>
                    <a:pt x="801" y="2702"/>
                  </a:cubicBezTo>
                  <a:cubicBezTo>
                    <a:pt x="701" y="2602"/>
                    <a:pt x="634" y="2436"/>
                    <a:pt x="634" y="2202"/>
                  </a:cubicBezTo>
                  <a:cubicBezTo>
                    <a:pt x="634" y="1935"/>
                    <a:pt x="701" y="1702"/>
                    <a:pt x="801" y="1468"/>
                  </a:cubicBezTo>
                  <a:cubicBezTo>
                    <a:pt x="901" y="1301"/>
                    <a:pt x="1068" y="1135"/>
                    <a:pt x="1235" y="1035"/>
                  </a:cubicBezTo>
                  <a:cubicBezTo>
                    <a:pt x="1293" y="976"/>
                    <a:pt x="1373" y="941"/>
                    <a:pt x="1457" y="941"/>
                  </a:cubicBezTo>
                  <a:close/>
                  <a:moveTo>
                    <a:pt x="1702" y="0"/>
                  </a:moveTo>
                  <a:cubicBezTo>
                    <a:pt x="1535" y="0"/>
                    <a:pt x="1368" y="67"/>
                    <a:pt x="1235" y="167"/>
                  </a:cubicBezTo>
                  <a:cubicBezTo>
                    <a:pt x="1034" y="267"/>
                    <a:pt x="868" y="401"/>
                    <a:pt x="734" y="568"/>
                  </a:cubicBezTo>
                  <a:cubicBezTo>
                    <a:pt x="601" y="734"/>
                    <a:pt x="467" y="934"/>
                    <a:pt x="367" y="1135"/>
                  </a:cubicBezTo>
                  <a:cubicBezTo>
                    <a:pt x="234" y="1335"/>
                    <a:pt x="167" y="1568"/>
                    <a:pt x="100" y="1802"/>
                  </a:cubicBezTo>
                  <a:cubicBezTo>
                    <a:pt x="34" y="2069"/>
                    <a:pt x="0" y="2302"/>
                    <a:pt x="0" y="2569"/>
                  </a:cubicBezTo>
                  <a:cubicBezTo>
                    <a:pt x="0" y="2802"/>
                    <a:pt x="34" y="3003"/>
                    <a:pt x="100" y="3203"/>
                  </a:cubicBezTo>
                  <a:cubicBezTo>
                    <a:pt x="134" y="3370"/>
                    <a:pt x="234" y="3503"/>
                    <a:pt x="367" y="3603"/>
                  </a:cubicBezTo>
                  <a:cubicBezTo>
                    <a:pt x="467" y="3670"/>
                    <a:pt x="601" y="3736"/>
                    <a:pt x="734" y="3736"/>
                  </a:cubicBezTo>
                  <a:cubicBezTo>
                    <a:pt x="901" y="3703"/>
                    <a:pt x="1068" y="3670"/>
                    <a:pt x="1201" y="3570"/>
                  </a:cubicBezTo>
                  <a:lnTo>
                    <a:pt x="1201" y="3570"/>
                  </a:lnTo>
                  <a:lnTo>
                    <a:pt x="601" y="5238"/>
                  </a:lnTo>
                  <a:lnTo>
                    <a:pt x="601" y="5271"/>
                  </a:lnTo>
                  <a:cubicBezTo>
                    <a:pt x="601" y="5304"/>
                    <a:pt x="601" y="5338"/>
                    <a:pt x="601" y="5338"/>
                  </a:cubicBezTo>
                  <a:cubicBezTo>
                    <a:pt x="601" y="5404"/>
                    <a:pt x="634" y="5438"/>
                    <a:pt x="667" y="5471"/>
                  </a:cubicBezTo>
                  <a:lnTo>
                    <a:pt x="734" y="5471"/>
                  </a:lnTo>
                  <a:lnTo>
                    <a:pt x="1168" y="5238"/>
                  </a:lnTo>
                  <a:cubicBezTo>
                    <a:pt x="1201" y="5204"/>
                    <a:pt x="1235" y="5171"/>
                    <a:pt x="1268" y="5137"/>
                  </a:cubicBezTo>
                  <a:cubicBezTo>
                    <a:pt x="1268" y="5071"/>
                    <a:pt x="1301" y="5037"/>
                    <a:pt x="1301" y="5004"/>
                  </a:cubicBezTo>
                  <a:lnTo>
                    <a:pt x="2135" y="2636"/>
                  </a:lnTo>
                  <a:cubicBezTo>
                    <a:pt x="2169" y="2536"/>
                    <a:pt x="2202" y="2402"/>
                    <a:pt x="2235" y="2302"/>
                  </a:cubicBezTo>
                  <a:cubicBezTo>
                    <a:pt x="2269" y="2169"/>
                    <a:pt x="2302" y="2069"/>
                    <a:pt x="2335" y="1935"/>
                  </a:cubicBezTo>
                  <a:cubicBezTo>
                    <a:pt x="2369" y="1802"/>
                    <a:pt x="2402" y="1668"/>
                    <a:pt x="2435" y="1535"/>
                  </a:cubicBezTo>
                  <a:cubicBezTo>
                    <a:pt x="2435" y="1435"/>
                    <a:pt x="2469" y="1301"/>
                    <a:pt x="2469" y="1168"/>
                  </a:cubicBezTo>
                  <a:cubicBezTo>
                    <a:pt x="2469" y="934"/>
                    <a:pt x="2435" y="701"/>
                    <a:pt x="2369" y="501"/>
                  </a:cubicBezTo>
                  <a:cubicBezTo>
                    <a:pt x="2302" y="367"/>
                    <a:pt x="2235" y="234"/>
                    <a:pt x="2102" y="101"/>
                  </a:cubicBezTo>
                  <a:cubicBezTo>
                    <a:pt x="2002" y="34"/>
                    <a:pt x="1835" y="0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8;p75">
              <a:extLst>
                <a:ext uri="{FF2B5EF4-FFF2-40B4-BE49-F238E27FC236}">
                  <a16:creationId xmlns:a16="http://schemas.microsoft.com/office/drawing/2014/main" id="{D3622178-92CF-4621-BA34-E2DCEBF1769E}"/>
                </a:ext>
              </a:extLst>
            </p:cNvPr>
            <p:cNvSpPr/>
            <p:nvPr/>
          </p:nvSpPr>
          <p:spPr>
            <a:xfrm>
              <a:off x="2915575" y="3286950"/>
              <a:ext cx="61750" cy="138250"/>
            </a:xfrm>
            <a:custGeom>
              <a:avLst/>
              <a:gdLst/>
              <a:ahLst/>
              <a:cxnLst/>
              <a:rect l="l" t="t" r="r" b="b"/>
              <a:pathLst>
                <a:path w="2470" h="5530" extrusionOk="0">
                  <a:moveTo>
                    <a:pt x="1491" y="975"/>
                  </a:moveTo>
                  <a:cubicBezTo>
                    <a:pt x="1551" y="975"/>
                    <a:pt x="1613" y="993"/>
                    <a:pt x="1669" y="1035"/>
                  </a:cubicBezTo>
                  <a:cubicBezTo>
                    <a:pt x="1769" y="1102"/>
                    <a:pt x="1836" y="1269"/>
                    <a:pt x="1836" y="1535"/>
                  </a:cubicBezTo>
                  <a:cubicBezTo>
                    <a:pt x="1836" y="1769"/>
                    <a:pt x="1769" y="2002"/>
                    <a:pt x="1669" y="2236"/>
                  </a:cubicBezTo>
                  <a:cubicBezTo>
                    <a:pt x="1569" y="2403"/>
                    <a:pt x="1435" y="2569"/>
                    <a:pt x="1269" y="2670"/>
                  </a:cubicBezTo>
                  <a:cubicBezTo>
                    <a:pt x="1182" y="2734"/>
                    <a:pt x="1082" y="2771"/>
                    <a:pt x="986" y="2771"/>
                  </a:cubicBezTo>
                  <a:cubicBezTo>
                    <a:pt x="934" y="2771"/>
                    <a:pt x="882" y="2760"/>
                    <a:pt x="835" y="2736"/>
                  </a:cubicBezTo>
                  <a:cubicBezTo>
                    <a:pt x="735" y="2636"/>
                    <a:pt x="668" y="2503"/>
                    <a:pt x="668" y="2236"/>
                  </a:cubicBezTo>
                  <a:cubicBezTo>
                    <a:pt x="668" y="1969"/>
                    <a:pt x="701" y="1736"/>
                    <a:pt x="835" y="1502"/>
                  </a:cubicBezTo>
                  <a:cubicBezTo>
                    <a:pt x="935" y="1335"/>
                    <a:pt x="1068" y="1168"/>
                    <a:pt x="1269" y="1068"/>
                  </a:cubicBezTo>
                  <a:cubicBezTo>
                    <a:pt x="1327" y="1010"/>
                    <a:pt x="1407" y="975"/>
                    <a:pt x="1491" y="975"/>
                  </a:cubicBezTo>
                  <a:close/>
                  <a:moveTo>
                    <a:pt x="1736" y="1"/>
                  </a:moveTo>
                  <a:cubicBezTo>
                    <a:pt x="1569" y="34"/>
                    <a:pt x="1402" y="68"/>
                    <a:pt x="1235" y="168"/>
                  </a:cubicBezTo>
                  <a:cubicBezTo>
                    <a:pt x="1068" y="268"/>
                    <a:pt x="902" y="401"/>
                    <a:pt x="768" y="568"/>
                  </a:cubicBezTo>
                  <a:cubicBezTo>
                    <a:pt x="601" y="735"/>
                    <a:pt x="468" y="935"/>
                    <a:pt x="368" y="1135"/>
                  </a:cubicBezTo>
                  <a:cubicBezTo>
                    <a:pt x="268" y="1369"/>
                    <a:pt x="168" y="1602"/>
                    <a:pt x="101" y="1836"/>
                  </a:cubicBezTo>
                  <a:cubicBezTo>
                    <a:pt x="34" y="2069"/>
                    <a:pt x="1" y="2336"/>
                    <a:pt x="1" y="2569"/>
                  </a:cubicBezTo>
                  <a:cubicBezTo>
                    <a:pt x="1" y="2803"/>
                    <a:pt x="34" y="3003"/>
                    <a:pt x="101" y="3237"/>
                  </a:cubicBezTo>
                  <a:cubicBezTo>
                    <a:pt x="168" y="3370"/>
                    <a:pt x="234" y="3503"/>
                    <a:pt x="368" y="3604"/>
                  </a:cubicBezTo>
                  <a:cubicBezTo>
                    <a:pt x="468" y="3704"/>
                    <a:pt x="601" y="3737"/>
                    <a:pt x="735" y="3737"/>
                  </a:cubicBezTo>
                  <a:cubicBezTo>
                    <a:pt x="902" y="3737"/>
                    <a:pt x="1068" y="3670"/>
                    <a:pt x="1235" y="3570"/>
                  </a:cubicBezTo>
                  <a:lnTo>
                    <a:pt x="1235" y="3570"/>
                  </a:lnTo>
                  <a:lnTo>
                    <a:pt x="635" y="5271"/>
                  </a:lnTo>
                  <a:cubicBezTo>
                    <a:pt x="601" y="5271"/>
                    <a:pt x="601" y="5305"/>
                    <a:pt x="635" y="5305"/>
                  </a:cubicBezTo>
                  <a:cubicBezTo>
                    <a:pt x="601" y="5338"/>
                    <a:pt x="601" y="5371"/>
                    <a:pt x="635" y="5371"/>
                  </a:cubicBezTo>
                  <a:cubicBezTo>
                    <a:pt x="601" y="5405"/>
                    <a:pt x="601" y="5472"/>
                    <a:pt x="635" y="5505"/>
                  </a:cubicBezTo>
                  <a:cubicBezTo>
                    <a:pt x="651" y="5522"/>
                    <a:pt x="668" y="5530"/>
                    <a:pt x="681" y="5530"/>
                  </a:cubicBezTo>
                  <a:cubicBezTo>
                    <a:pt x="693" y="5530"/>
                    <a:pt x="701" y="5522"/>
                    <a:pt x="701" y="5505"/>
                  </a:cubicBezTo>
                  <a:lnTo>
                    <a:pt x="1135" y="5271"/>
                  </a:lnTo>
                  <a:cubicBezTo>
                    <a:pt x="1168" y="5238"/>
                    <a:pt x="1202" y="5205"/>
                    <a:pt x="1235" y="5171"/>
                  </a:cubicBezTo>
                  <a:cubicBezTo>
                    <a:pt x="1235" y="5138"/>
                    <a:pt x="1269" y="5105"/>
                    <a:pt x="1269" y="5038"/>
                  </a:cubicBezTo>
                  <a:lnTo>
                    <a:pt x="2136" y="2670"/>
                  </a:lnTo>
                  <a:cubicBezTo>
                    <a:pt x="2169" y="2536"/>
                    <a:pt x="2236" y="2436"/>
                    <a:pt x="2269" y="2336"/>
                  </a:cubicBezTo>
                  <a:cubicBezTo>
                    <a:pt x="2303" y="2203"/>
                    <a:pt x="2336" y="2069"/>
                    <a:pt x="2369" y="1969"/>
                  </a:cubicBezTo>
                  <a:cubicBezTo>
                    <a:pt x="2403" y="1836"/>
                    <a:pt x="2436" y="1702"/>
                    <a:pt x="2436" y="1569"/>
                  </a:cubicBezTo>
                  <a:cubicBezTo>
                    <a:pt x="2469" y="1435"/>
                    <a:pt x="2469" y="1302"/>
                    <a:pt x="2469" y="1168"/>
                  </a:cubicBezTo>
                  <a:cubicBezTo>
                    <a:pt x="2469" y="935"/>
                    <a:pt x="2436" y="735"/>
                    <a:pt x="2369" y="501"/>
                  </a:cubicBezTo>
                  <a:cubicBezTo>
                    <a:pt x="2336" y="368"/>
                    <a:pt x="2236" y="234"/>
                    <a:pt x="2102" y="134"/>
                  </a:cubicBezTo>
                  <a:cubicBezTo>
                    <a:pt x="2002" y="34"/>
                    <a:pt x="1869" y="1"/>
                    <a:pt x="173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79;p75">
              <a:extLst>
                <a:ext uri="{FF2B5EF4-FFF2-40B4-BE49-F238E27FC236}">
                  <a16:creationId xmlns:a16="http://schemas.microsoft.com/office/drawing/2014/main" id="{5FDDF9A3-4EBC-4B22-98DF-52066E6FE41B}"/>
                </a:ext>
              </a:extLst>
            </p:cNvPr>
            <p:cNvSpPr/>
            <p:nvPr/>
          </p:nvSpPr>
          <p:spPr>
            <a:xfrm>
              <a:off x="2616200" y="3731225"/>
              <a:ext cx="52575" cy="104500"/>
            </a:xfrm>
            <a:custGeom>
              <a:avLst/>
              <a:gdLst/>
              <a:ahLst/>
              <a:cxnLst/>
              <a:rect l="l" t="t" r="r" b="b"/>
              <a:pathLst>
                <a:path w="2103" h="4180" extrusionOk="0">
                  <a:moveTo>
                    <a:pt x="1560" y="0"/>
                  </a:moveTo>
                  <a:cubicBezTo>
                    <a:pt x="1540" y="0"/>
                    <a:pt x="1520" y="3"/>
                    <a:pt x="1502" y="9"/>
                  </a:cubicBezTo>
                  <a:cubicBezTo>
                    <a:pt x="1335" y="9"/>
                    <a:pt x="1168" y="43"/>
                    <a:pt x="1035" y="143"/>
                  </a:cubicBezTo>
                  <a:cubicBezTo>
                    <a:pt x="868" y="243"/>
                    <a:pt x="735" y="376"/>
                    <a:pt x="601" y="510"/>
                  </a:cubicBezTo>
                  <a:cubicBezTo>
                    <a:pt x="468" y="643"/>
                    <a:pt x="368" y="810"/>
                    <a:pt x="301" y="1010"/>
                  </a:cubicBezTo>
                  <a:cubicBezTo>
                    <a:pt x="201" y="1177"/>
                    <a:pt x="134" y="1377"/>
                    <a:pt x="101" y="1611"/>
                  </a:cubicBezTo>
                  <a:cubicBezTo>
                    <a:pt x="34" y="1811"/>
                    <a:pt x="1" y="2044"/>
                    <a:pt x="1" y="2244"/>
                  </a:cubicBezTo>
                  <a:lnTo>
                    <a:pt x="1" y="2711"/>
                  </a:lnTo>
                  <a:lnTo>
                    <a:pt x="1" y="3178"/>
                  </a:lnTo>
                  <a:cubicBezTo>
                    <a:pt x="1" y="3345"/>
                    <a:pt x="34" y="3545"/>
                    <a:pt x="101" y="3712"/>
                  </a:cubicBezTo>
                  <a:cubicBezTo>
                    <a:pt x="134" y="3845"/>
                    <a:pt x="201" y="3979"/>
                    <a:pt x="301" y="4079"/>
                  </a:cubicBezTo>
                  <a:cubicBezTo>
                    <a:pt x="401" y="4146"/>
                    <a:pt x="501" y="4179"/>
                    <a:pt x="635" y="4179"/>
                  </a:cubicBezTo>
                  <a:cubicBezTo>
                    <a:pt x="768" y="4179"/>
                    <a:pt x="935" y="4146"/>
                    <a:pt x="1035" y="4046"/>
                  </a:cubicBezTo>
                  <a:cubicBezTo>
                    <a:pt x="1235" y="3946"/>
                    <a:pt x="1368" y="3812"/>
                    <a:pt x="1535" y="3679"/>
                  </a:cubicBezTo>
                  <a:cubicBezTo>
                    <a:pt x="1635" y="3512"/>
                    <a:pt x="1769" y="3345"/>
                    <a:pt x="1835" y="3178"/>
                  </a:cubicBezTo>
                  <a:cubicBezTo>
                    <a:pt x="1935" y="3012"/>
                    <a:pt x="1969" y="2845"/>
                    <a:pt x="2036" y="2678"/>
                  </a:cubicBezTo>
                  <a:cubicBezTo>
                    <a:pt x="2069" y="2511"/>
                    <a:pt x="2102" y="2344"/>
                    <a:pt x="2102" y="2178"/>
                  </a:cubicBezTo>
                  <a:cubicBezTo>
                    <a:pt x="2102" y="2144"/>
                    <a:pt x="2102" y="2111"/>
                    <a:pt x="2069" y="2111"/>
                  </a:cubicBezTo>
                  <a:cubicBezTo>
                    <a:pt x="2069" y="2094"/>
                    <a:pt x="2061" y="2086"/>
                    <a:pt x="2048" y="2086"/>
                  </a:cubicBezTo>
                  <a:cubicBezTo>
                    <a:pt x="2036" y="2086"/>
                    <a:pt x="2019" y="2094"/>
                    <a:pt x="2002" y="2111"/>
                  </a:cubicBezTo>
                  <a:lnTo>
                    <a:pt x="1735" y="2278"/>
                  </a:lnTo>
                  <a:cubicBezTo>
                    <a:pt x="1702" y="2278"/>
                    <a:pt x="1669" y="2311"/>
                    <a:pt x="1669" y="2344"/>
                  </a:cubicBezTo>
                  <a:cubicBezTo>
                    <a:pt x="1635" y="2378"/>
                    <a:pt x="1635" y="2411"/>
                    <a:pt x="1635" y="2478"/>
                  </a:cubicBezTo>
                  <a:cubicBezTo>
                    <a:pt x="1602" y="2545"/>
                    <a:pt x="1569" y="2645"/>
                    <a:pt x="1535" y="2711"/>
                  </a:cubicBezTo>
                  <a:cubicBezTo>
                    <a:pt x="1502" y="2811"/>
                    <a:pt x="1468" y="2878"/>
                    <a:pt x="1435" y="2978"/>
                  </a:cubicBezTo>
                  <a:cubicBezTo>
                    <a:pt x="1402" y="3045"/>
                    <a:pt x="1335" y="3145"/>
                    <a:pt x="1268" y="3212"/>
                  </a:cubicBezTo>
                  <a:cubicBezTo>
                    <a:pt x="1202" y="3278"/>
                    <a:pt x="1102" y="3345"/>
                    <a:pt x="1035" y="3378"/>
                  </a:cubicBezTo>
                  <a:cubicBezTo>
                    <a:pt x="935" y="3445"/>
                    <a:pt x="868" y="3479"/>
                    <a:pt x="801" y="3479"/>
                  </a:cubicBezTo>
                  <a:cubicBezTo>
                    <a:pt x="735" y="3479"/>
                    <a:pt x="668" y="3445"/>
                    <a:pt x="601" y="3378"/>
                  </a:cubicBezTo>
                  <a:cubicBezTo>
                    <a:pt x="568" y="3345"/>
                    <a:pt x="534" y="3278"/>
                    <a:pt x="501" y="3178"/>
                  </a:cubicBezTo>
                  <a:cubicBezTo>
                    <a:pt x="468" y="3112"/>
                    <a:pt x="468" y="3012"/>
                    <a:pt x="468" y="2911"/>
                  </a:cubicBezTo>
                  <a:lnTo>
                    <a:pt x="468" y="2444"/>
                  </a:lnTo>
                  <a:lnTo>
                    <a:pt x="468" y="1977"/>
                  </a:lnTo>
                  <a:cubicBezTo>
                    <a:pt x="468" y="1877"/>
                    <a:pt x="468" y="1744"/>
                    <a:pt x="501" y="1644"/>
                  </a:cubicBezTo>
                  <a:cubicBezTo>
                    <a:pt x="534" y="1544"/>
                    <a:pt x="568" y="1410"/>
                    <a:pt x="601" y="1310"/>
                  </a:cubicBezTo>
                  <a:cubicBezTo>
                    <a:pt x="668" y="1210"/>
                    <a:pt x="701" y="1110"/>
                    <a:pt x="801" y="1043"/>
                  </a:cubicBezTo>
                  <a:cubicBezTo>
                    <a:pt x="835" y="977"/>
                    <a:pt x="935" y="877"/>
                    <a:pt x="1035" y="843"/>
                  </a:cubicBezTo>
                  <a:cubicBezTo>
                    <a:pt x="1102" y="810"/>
                    <a:pt x="1168" y="777"/>
                    <a:pt x="1268" y="743"/>
                  </a:cubicBezTo>
                  <a:cubicBezTo>
                    <a:pt x="1335" y="743"/>
                    <a:pt x="1368" y="743"/>
                    <a:pt x="1435" y="777"/>
                  </a:cubicBezTo>
                  <a:cubicBezTo>
                    <a:pt x="1468" y="810"/>
                    <a:pt x="1502" y="877"/>
                    <a:pt x="1535" y="910"/>
                  </a:cubicBezTo>
                  <a:cubicBezTo>
                    <a:pt x="1569" y="977"/>
                    <a:pt x="1569" y="1043"/>
                    <a:pt x="1602" y="1110"/>
                  </a:cubicBezTo>
                  <a:cubicBezTo>
                    <a:pt x="1602" y="1144"/>
                    <a:pt x="1635" y="1177"/>
                    <a:pt x="1635" y="1177"/>
                  </a:cubicBezTo>
                  <a:lnTo>
                    <a:pt x="1702" y="1177"/>
                  </a:lnTo>
                  <a:lnTo>
                    <a:pt x="1969" y="1010"/>
                  </a:lnTo>
                  <a:cubicBezTo>
                    <a:pt x="2002" y="977"/>
                    <a:pt x="2036" y="977"/>
                    <a:pt x="2036" y="943"/>
                  </a:cubicBezTo>
                  <a:cubicBezTo>
                    <a:pt x="2069" y="910"/>
                    <a:pt x="2069" y="843"/>
                    <a:pt x="2069" y="810"/>
                  </a:cubicBezTo>
                  <a:cubicBezTo>
                    <a:pt x="2069" y="677"/>
                    <a:pt x="2036" y="543"/>
                    <a:pt x="2002" y="410"/>
                  </a:cubicBezTo>
                  <a:cubicBezTo>
                    <a:pt x="1969" y="276"/>
                    <a:pt x="1902" y="176"/>
                    <a:pt x="1802" y="109"/>
                  </a:cubicBezTo>
                  <a:cubicBezTo>
                    <a:pt x="1748" y="55"/>
                    <a:pt x="1649" y="0"/>
                    <a:pt x="1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80;p75">
              <a:extLst>
                <a:ext uri="{FF2B5EF4-FFF2-40B4-BE49-F238E27FC236}">
                  <a16:creationId xmlns:a16="http://schemas.microsoft.com/office/drawing/2014/main" id="{57DE5DD8-1DF6-4F24-9D4A-F7F60859CB50}"/>
                </a:ext>
              </a:extLst>
            </p:cNvPr>
            <p:cNvSpPr/>
            <p:nvPr/>
          </p:nvSpPr>
          <p:spPr>
            <a:xfrm>
              <a:off x="2682925" y="3706425"/>
              <a:ext cx="42550" cy="100925"/>
            </a:xfrm>
            <a:custGeom>
              <a:avLst/>
              <a:gdLst/>
              <a:ahLst/>
              <a:cxnLst/>
              <a:rect l="l" t="t" r="r" b="b"/>
              <a:pathLst>
                <a:path w="1702" h="4037" extrusionOk="0">
                  <a:moveTo>
                    <a:pt x="367" y="1"/>
                  </a:moveTo>
                  <a:lnTo>
                    <a:pt x="100" y="167"/>
                  </a:lnTo>
                  <a:cubicBezTo>
                    <a:pt x="67" y="201"/>
                    <a:pt x="34" y="234"/>
                    <a:pt x="34" y="268"/>
                  </a:cubicBezTo>
                  <a:cubicBezTo>
                    <a:pt x="0" y="301"/>
                    <a:pt x="0" y="334"/>
                    <a:pt x="0" y="368"/>
                  </a:cubicBezTo>
                  <a:lnTo>
                    <a:pt x="0" y="3937"/>
                  </a:lnTo>
                  <a:cubicBezTo>
                    <a:pt x="0" y="3970"/>
                    <a:pt x="0" y="4004"/>
                    <a:pt x="34" y="4037"/>
                  </a:cubicBezTo>
                  <a:lnTo>
                    <a:pt x="100" y="4037"/>
                  </a:lnTo>
                  <a:lnTo>
                    <a:pt x="367" y="3870"/>
                  </a:lnTo>
                  <a:cubicBezTo>
                    <a:pt x="367" y="3837"/>
                    <a:pt x="401" y="3803"/>
                    <a:pt x="434" y="3770"/>
                  </a:cubicBezTo>
                  <a:cubicBezTo>
                    <a:pt x="434" y="3737"/>
                    <a:pt x="434" y="3703"/>
                    <a:pt x="434" y="3670"/>
                  </a:cubicBezTo>
                  <a:lnTo>
                    <a:pt x="434" y="2269"/>
                  </a:lnTo>
                  <a:cubicBezTo>
                    <a:pt x="434" y="2069"/>
                    <a:pt x="467" y="1869"/>
                    <a:pt x="567" y="1702"/>
                  </a:cubicBezTo>
                  <a:cubicBezTo>
                    <a:pt x="601" y="1535"/>
                    <a:pt x="701" y="1402"/>
                    <a:pt x="868" y="1335"/>
                  </a:cubicBezTo>
                  <a:cubicBezTo>
                    <a:pt x="928" y="1305"/>
                    <a:pt x="981" y="1288"/>
                    <a:pt x="1027" y="1288"/>
                  </a:cubicBezTo>
                  <a:cubicBezTo>
                    <a:pt x="1084" y="1288"/>
                    <a:pt x="1131" y="1313"/>
                    <a:pt x="1168" y="1368"/>
                  </a:cubicBezTo>
                  <a:cubicBezTo>
                    <a:pt x="1235" y="1502"/>
                    <a:pt x="1268" y="1669"/>
                    <a:pt x="1268" y="1802"/>
                  </a:cubicBezTo>
                  <a:lnTo>
                    <a:pt x="1268" y="3203"/>
                  </a:lnTo>
                  <a:cubicBezTo>
                    <a:pt x="1235" y="3236"/>
                    <a:pt x="1268" y="3270"/>
                    <a:pt x="1268" y="3270"/>
                  </a:cubicBezTo>
                  <a:cubicBezTo>
                    <a:pt x="1285" y="3286"/>
                    <a:pt x="1301" y="3295"/>
                    <a:pt x="1314" y="3295"/>
                  </a:cubicBezTo>
                  <a:cubicBezTo>
                    <a:pt x="1326" y="3295"/>
                    <a:pt x="1335" y="3286"/>
                    <a:pt x="1335" y="3270"/>
                  </a:cubicBezTo>
                  <a:lnTo>
                    <a:pt x="1601" y="3136"/>
                  </a:lnTo>
                  <a:cubicBezTo>
                    <a:pt x="1635" y="3103"/>
                    <a:pt x="1668" y="3070"/>
                    <a:pt x="1702" y="3036"/>
                  </a:cubicBezTo>
                  <a:cubicBezTo>
                    <a:pt x="1702" y="3003"/>
                    <a:pt x="1702" y="2969"/>
                    <a:pt x="1702" y="2936"/>
                  </a:cubicBezTo>
                  <a:lnTo>
                    <a:pt x="1702" y="1468"/>
                  </a:lnTo>
                  <a:cubicBezTo>
                    <a:pt x="1702" y="1302"/>
                    <a:pt x="1702" y="1168"/>
                    <a:pt x="1668" y="1001"/>
                  </a:cubicBezTo>
                  <a:cubicBezTo>
                    <a:pt x="1668" y="901"/>
                    <a:pt x="1601" y="768"/>
                    <a:pt x="1535" y="668"/>
                  </a:cubicBezTo>
                  <a:cubicBezTo>
                    <a:pt x="1501" y="601"/>
                    <a:pt x="1401" y="534"/>
                    <a:pt x="1335" y="534"/>
                  </a:cubicBezTo>
                  <a:cubicBezTo>
                    <a:pt x="1201" y="534"/>
                    <a:pt x="1068" y="568"/>
                    <a:pt x="968" y="634"/>
                  </a:cubicBezTo>
                  <a:cubicBezTo>
                    <a:pt x="834" y="701"/>
                    <a:pt x="734" y="801"/>
                    <a:pt x="667" y="901"/>
                  </a:cubicBezTo>
                  <a:cubicBezTo>
                    <a:pt x="567" y="1001"/>
                    <a:pt x="501" y="1135"/>
                    <a:pt x="434" y="1268"/>
                  </a:cubicBezTo>
                  <a:lnTo>
                    <a:pt x="434" y="101"/>
                  </a:lnTo>
                  <a:cubicBezTo>
                    <a:pt x="434" y="67"/>
                    <a:pt x="434" y="34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81;p75">
              <a:extLst>
                <a:ext uri="{FF2B5EF4-FFF2-40B4-BE49-F238E27FC236}">
                  <a16:creationId xmlns:a16="http://schemas.microsoft.com/office/drawing/2014/main" id="{B8FA25D0-C462-472B-9FE8-EB6421AFEF90}"/>
                </a:ext>
              </a:extLst>
            </p:cNvPr>
            <p:cNvSpPr/>
            <p:nvPr/>
          </p:nvSpPr>
          <p:spPr>
            <a:xfrm>
              <a:off x="2739625" y="3688075"/>
              <a:ext cx="43400" cy="78425"/>
            </a:xfrm>
            <a:custGeom>
              <a:avLst/>
              <a:gdLst/>
              <a:ahLst/>
              <a:cxnLst/>
              <a:rect l="l" t="t" r="r" b="b"/>
              <a:pathLst>
                <a:path w="1736" h="3137" extrusionOk="0">
                  <a:moveTo>
                    <a:pt x="1035" y="701"/>
                  </a:moveTo>
                  <a:cubicBezTo>
                    <a:pt x="1101" y="701"/>
                    <a:pt x="1135" y="701"/>
                    <a:pt x="1168" y="735"/>
                  </a:cubicBezTo>
                  <a:cubicBezTo>
                    <a:pt x="1201" y="768"/>
                    <a:pt x="1201" y="835"/>
                    <a:pt x="1235" y="868"/>
                  </a:cubicBezTo>
                  <a:cubicBezTo>
                    <a:pt x="1235" y="935"/>
                    <a:pt x="1235" y="968"/>
                    <a:pt x="1268" y="1035"/>
                  </a:cubicBezTo>
                  <a:lnTo>
                    <a:pt x="468" y="1502"/>
                  </a:lnTo>
                  <a:cubicBezTo>
                    <a:pt x="468" y="1435"/>
                    <a:pt x="468" y="1368"/>
                    <a:pt x="501" y="1302"/>
                  </a:cubicBezTo>
                  <a:cubicBezTo>
                    <a:pt x="501" y="1235"/>
                    <a:pt x="534" y="1168"/>
                    <a:pt x="568" y="1102"/>
                  </a:cubicBezTo>
                  <a:cubicBezTo>
                    <a:pt x="601" y="1035"/>
                    <a:pt x="634" y="968"/>
                    <a:pt x="701" y="901"/>
                  </a:cubicBezTo>
                  <a:cubicBezTo>
                    <a:pt x="734" y="835"/>
                    <a:pt x="801" y="801"/>
                    <a:pt x="868" y="768"/>
                  </a:cubicBezTo>
                  <a:cubicBezTo>
                    <a:pt x="935" y="735"/>
                    <a:pt x="968" y="701"/>
                    <a:pt x="1035" y="701"/>
                  </a:cubicBezTo>
                  <a:close/>
                  <a:moveTo>
                    <a:pt x="1235" y="1"/>
                  </a:moveTo>
                  <a:cubicBezTo>
                    <a:pt x="1101" y="1"/>
                    <a:pt x="968" y="34"/>
                    <a:pt x="868" y="101"/>
                  </a:cubicBezTo>
                  <a:cubicBezTo>
                    <a:pt x="734" y="201"/>
                    <a:pt x="601" y="301"/>
                    <a:pt x="501" y="434"/>
                  </a:cubicBezTo>
                  <a:cubicBezTo>
                    <a:pt x="401" y="568"/>
                    <a:pt x="301" y="735"/>
                    <a:pt x="234" y="901"/>
                  </a:cubicBezTo>
                  <a:cubicBezTo>
                    <a:pt x="167" y="1068"/>
                    <a:pt x="101" y="1268"/>
                    <a:pt x="67" y="1469"/>
                  </a:cubicBezTo>
                  <a:cubicBezTo>
                    <a:pt x="34" y="1669"/>
                    <a:pt x="1" y="1869"/>
                    <a:pt x="1" y="2069"/>
                  </a:cubicBezTo>
                  <a:cubicBezTo>
                    <a:pt x="1" y="2269"/>
                    <a:pt x="1" y="2436"/>
                    <a:pt x="67" y="2636"/>
                  </a:cubicBezTo>
                  <a:cubicBezTo>
                    <a:pt x="101" y="2736"/>
                    <a:pt x="134" y="2870"/>
                    <a:pt x="234" y="2970"/>
                  </a:cubicBezTo>
                  <a:cubicBezTo>
                    <a:pt x="301" y="3070"/>
                    <a:pt x="401" y="3103"/>
                    <a:pt x="501" y="3136"/>
                  </a:cubicBezTo>
                  <a:cubicBezTo>
                    <a:pt x="634" y="3136"/>
                    <a:pt x="768" y="3103"/>
                    <a:pt x="868" y="3036"/>
                  </a:cubicBezTo>
                  <a:cubicBezTo>
                    <a:pt x="1001" y="2936"/>
                    <a:pt x="1101" y="2870"/>
                    <a:pt x="1201" y="2736"/>
                  </a:cubicBezTo>
                  <a:cubicBezTo>
                    <a:pt x="1302" y="2636"/>
                    <a:pt x="1402" y="2536"/>
                    <a:pt x="1468" y="2403"/>
                  </a:cubicBezTo>
                  <a:cubicBezTo>
                    <a:pt x="1535" y="2302"/>
                    <a:pt x="1568" y="2202"/>
                    <a:pt x="1635" y="2069"/>
                  </a:cubicBezTo>
                  <a:cubicBezTo>
                    <a:pt x="1635" y="2002"/>
                    <a:pt x="1668" y="1936"/>
                    <a:pt x="1668" y="1869"/>
                  </a:cubicBezTo>
                  <a:cubicBezTo>
                    <a:pt x="1668" y="1835"/>
                    <a:pt x="1668" y="1802"/>
                    <a:pt x="1635" y="1769"/>
                  </a:cubicBezTo>
                  <a:cubicBezTo>
                    <a:pt x="1635" y="1752"/>
                    <a:pt x="1627" y="1744"/>
                    <a:pt x="1614" y="1744"/>
                  </a:cubicBezTo>
                  <a:cubicBezTo>
                    <a:pt x="1602" y="1744"/>
                    <a:pt x="1585" y="1752"/>
                    <a:pt x="1568" y="1769"/>
                  </a:cubicBezTo>
                  <a:lnTo>
                    <a:pt x="1302" y="1936"/>
                  </a:lnTo>
                  <a:cubicBezTo>
                    <a:pt x="1268" y="1936"/>
                    <a:pt x="1235" y="1969"/>
                    <a:pt x="1235" y="2002"/>
                  </a:cubicBezTo>
                  <a:cubicBezTo>
                    <a:pt x="1201" y="2002"/>
                    <a:pt x="1168" y="2036"/>
                    <a:pt x="1168" y="2069"/>
                  </a:cubicBezTo>
                  <a:cubicBezTo>
                    <a:pt x="1135" y="2136"/>
                    <a:pt x="1101" y="2202"/>
                    <a:pt x="1035" y="2236"/>
                  </a:cubicBezTo>
                  <a:cubicBezTo>
                    <a:pt x="1001" y="2302"/>
                    <a:pt x="935" y="2336"/>
                    <a:pt x="868" y="2369"/>
                  </a:cubicBezTo>
                  <a:cubicBezTo>
                    <a:pt x="801" y="2403"/>
                    <a:pt x="768" y="2436"/>
                    <a:pt x="701" y="2436"/>
                  </a:cubicBezTo>
                  <a:cubicBezTo>
                    <a:pt x="668" y="2436"/>
                    <a:pt x="634" y="2436"/>
                    <a:pt x="568" y="2403"/>
                  </a:cubicBezTo>
                  <a:cubicBezTo>
                    <a:pt x="534" y="2369"/>
                    <a:pt x="501" y="2336"/>
                    <a:pt x="501" y="2302"/>
                  </a:cubicBezTo>
                  <a:cubicBezTo>
                    <a:pt x="468" y="2236"/>
                    <a:pt x="468" y="2169"/>
                    <a:pt x="468" y="2102"/>
                  </a:cubicBezTo>
                  <a:lnTo>
                    <a:pt x="1635" y="1435"/>
                  </a:lnTo>
                  <a:cubicBezTo>
                    <a:pt x="1668" y="1402"/>
                    <a:pt x="1702" y="1368"/>
                    <a:pt x="1702" y="1335"/>
                  </a:cubicBezTo>
                  <a:cubicBezTo>
                    <a:pt x="1735" y="1302"/>
                    <a:pt x="1735" y="1268"/>
                    <a:pt x="1735" y="1235"/>
                  </a:cubicBezTo>
                  <a:lnTo>
                    <a:pt x="1735" y="1002"/>
                  </a:lnTo>
                  <a:cubicBezTo>
                    <a:pt x="1735" y="801"/>
                    <a:pt x="1702" y="635"/>
                    <a:pt x="1668" y="501"/>
                  </a:cubicBezTo>
                  <a:cubicBezTo>
                    <a:pt x="1635" y="368"/>
                    <a:pt x="1568" y="234"/>
                    <a:pt x="1502" y="168"/>
                  </a:cubicBezTo>
                  <a:cubicBezTo>
                    <a:pt x="1435" y="68"/>
                    <a:pt x="1335" y="34"/>
                    <a:pt x="1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82;p75">
              <a:extLst>
                <a:ext uri="{FF2B5EF4-FFF2-40B4-BE49-F238E27FC236}">
                  <a16:creationId xmlns:a16="http://schemas.microsoft.com/office/drawing/2014/main" id="{9CF5E98B-14C0-4386-8785-BD9E44EF1E8C}"/>
                </a:ext>
              </a:extLst>
            </p:cNvPr>
            <p:cNvSpPr/>
            <p:nvPr/>
          </p:nvSpPr>
          <p:spPr>
            <a:xfrm>
              <a:off x="2794675" y="36564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extrusionOk="0">
                  <a:moveTo>
                    <a:pt x="1268" y="0"/>
                  </a:moveTo>
                  <a:cubicBezTo>
                    <a:pt x="1134" y="34"/>
                    <a:pt x="1001" y="67"/>
                    <a:pt x="867" y="134"/>
                  </a:cubicBezTo>
                  <a:cubicBezTo>
                    <a:pt x="734" y="200"/>
                    <a:pt x="634" y="300"/>
                    <a:pt x="534" y="434"/>
                  </a:cubicBezTo>
                  <a:cubicBezTo>
                    <a:pt x="400" y="567"/>
                    <a:pt x="334" y="701"/>
                    <a:pt x="267" y="868"/>
                  </a:cubicBezTo>
                  <a:cubicBezTo>
                    <a:pt x="167" y="1001"/>
                    <a:pt x="100" y="1201"/>
                    <a:pt x="67" y="1368"/>
                  </a:cubicBezTo>
                  <a:cubicBezTo>
                    <a:pt x="34" y="1535"/>
                    <a:pt x="0" y="1701"/>
                    <a:pt x="0" y="1868"/>
                  </a:cubicBezTo>
                  <a:lnTo>
                    <a:pt x="0" y="2102"/>
                  </a:lnTo>
                  <a:lnTo>
                    <a:pt x="0" y="2335"/>
                  </a:lnTo>
                  <a:cubicBezTo>
                    <a:pt x="0" y="2469"/>
                    <a:pt x="34" y="2602"/>
                    <a:pt x="67" y="2736"/>
                  </a:cubicBezTo>
                  <a:cubicBezTo>
                    <a:pt x="100" y="2836"/>
                    <a:pt x="167" y="2936"/>
                    <a:pt x="267" y="3036"/>
                  </a:cubicBezTo>
                  <a:cubicBezTo>
                    <a:pt x="334" y="3102"/>
                    <a:pt x="434" y="3136"/>
                    <a:pt x="534" y="3136"/>
                  </a:cubicBezTo>
                  <a:cubicBezTo>
                    <a:pt x="634" y="3136"/>
                    <a:pt x="767" y="3102"/>
                    <a:pt x="867" y="3036"/>
                  </a:cubicBezTo>
                  <a:cubicBezTo>
                    <a:pt x="1034" y="2969"/>
                    <a:pt x="1168" y="2836"/>
                    <a:pt x="1268" y="2702"/>
                  </a:cubicBezTo>
                  <a:cubicBezTo>
                    <a:pt x="1368" y="2602"/>
                    <a:pt x="1468" y="2435"/>
                    <a:pt x="1535" y="2302"/>
                  </a:cubicBezTo>
                  <a:cubicBezTo>
                    <a:pt x="1601" y="2168"/>
                    <a:pt x="1635" y="2035"/>
                    <a:pt x="1668" y="1868"/>
                  </a:cubicBezTo>
                  <a:cubicBezTo>
                    <a:pt x="1701" y="1768"/>
                    <a:pt x="1735" y="1668"/>
                    <a:pt x="1735" y="1568"/>
                  </a:cubicBezTo>
                  <a:cubicBezTo>
                    <a:pt x="1735" y="1535"/>
                    <a:pt x="1735" y="1501"/>
                    <a:pt x="1701" y="1501"/>
                  </a:cubicBezTo>
                  <a:cubicBezTo>
                    <a:pt x="1701" y="1485"/>
                    <a:pt x="1693" y="1476"/>
                    <a:pt x="1681" y="1476"/>
                  </a:cubicBezTo>
                  <a:cubicBezTo>
                    <a:pt x="1668" y="1476"/>
                    <a:pt x="1651" y="1485"/>
                    <a:pt x="1635" y="1501"/>
                  </a:cubicBezTo>
                  <a:lnTo>
                    <a:pt x="1368" y="1635"/>
                  </a:lnTo>
                  <a:cubicBezTo>
                    <a:pt x="1334" y="1668"/>
                    <a:pt x="1301" y="1701"/>
                    <a:pt x="1301" y="1735"/>
                  </a:cubicBezTo>
                  <a:cubicBezTo>
                    <a:pt x="1301" y="1768"/>
                    <a:pt x="1268" y="1802"/>
                    <a:pt x="1268" y="1868"/>
                  </a:cubicBezTo>
                  <a:lnTo>
                    <a:pt x="1201" y="2002"/>
                  </a:lnTo>
                  <a:cubicBezTo>
                    <a:pt x="1168" y="2068"/>
                    <a:pt x="1134" y="2102"/>
                    <a:pt x="1134" y="2135"/>
                  </a:cubicBezTo>
                  <a:cubicBezTo>
                    <a:pt x="1101" y="2202"/>
                    <a:pt x="1068" y="2235"/>
                    <a:pt x="1034" y="2269"/>
                  </a:cubicBezTo>
                  <a:cubicBezTo>
                    <a:pt x="968" y="2302"/>
                    <a:pt x="934" y="2335"/>
                    <a:pt x="867" y="2369"/>
                  </a:cubicBezTo>
                  <a:cubicBezTo>
                    <a:pt x="834" y="2402"/>
                    <a:pt x="767" y="2402"/>
                    <a:pt x="734" y="2435"/>
                  </a:cubicBezTo>
                  <a:cubicBezTo>
                    <a:pt x="667" y="2435"/>
                    <a:pt x="634" y="2402"/>
                    <a:pt x="601" y="2402"/>
                  </a:cubicBezTo>
                  <a:cubicBezTo>
                    <a:pt x="567" y="2369"/>
                    <a:pt x="534" y="2302"/>
                    <a:pt x="501" y="2235"/>
                  </a:cubicBezTo>
                  <a:cubicBezTo>
                    <a:pt x="467" y="2168"/>
                    <a:pt x="467" y="2068"/>
                    <a:pt x="467" y="2002"/>
                  </a:cubicBezTo>
                  <a:lnTo>
                    <a:pt x="467" y="1802"/>
                  </a:lnTo>
                  <a:lnTo>
                    <a:pt x="467" y="1601"/>
                  </a:lnTo>
                  <a:cubicBezTo>
                    <a:pt x="467" y="1535"/>
                    <a:pt x="467" y="1435"/>
                    <a:pt x="501" y="1335"/>
                  </a:cubicBezTo>
                  <a:cubicBezTo>
                    <a:pt x="534" y="1268"/>
                    <a:pt x="567" y="1168"/>
                    <a:pt x="601" y="1101"/>
                  </a:cubicBezTo>
                  <a:cubicBezTo>
                    <a:pt x="634" y="1034"/>
                    <a:pt x="667" y="968"/>
                    <a:pt x="734" y="901"/>
                  </a:cubicBezTo>
                  <a:cubicBezTo>
                    <a:pt x="767" y="868"/>
                    <a:pt x="834" y="834"/>
                    <a:pt x="867" y="801"/>
                  </a:cubicBezTo>
                  <a:cubicBezTo>
                    <a:pt x="934" y="767"/>
                    <a:pt x="968" y="767"/>
                    <a:pt x="1034" y="734"/>
                  </a:cubicBezTo>
                  <a:lnTo>
                    <a:pt x="1134" y="734"/>
                  </a:lnTo>
                  <a:cubicBezTo>
                    <a:pt x="1134" y="734"/>
                    <a:pt x="1168" y="767"/>
                    <a:pt x="1201" y="801"/>
                  </a:cubicBezTo>
                  <a:lnTo>
                    <a:pt x="1268" y="868"/>
                  </a:lnTo>
                  <a:lnTo>
                    <a:pt x="1301" y="934"/>
                  </a:lnTo>
                  <a:cubicBezTo>
                    <a:pt x="1318" y="951"/>
                    <a:pt x="1326" y="959"/>
                    <a:pt x="1334" y="959"/>
                  </a:cubicBezTo>
                  <a:cubicBezTo>
                    <a:pt x="1343" y="959"/>
                    <a:pt x="1351" y="951"/>
                    <a:pt x="1368" y="934"/>
                  </a:cubicBezTo>
                  <a:lnTo>
                    <a:pt x="1635" y="767"/>
                  </a:lnTo>
                  <a:cubicBezTo>
                    <a:pt x="1668" y="767"/>
                    <a:pt x="1701" y="734"/>
                    <a:pt x="1701" y="701"/>
                  </a:cubicBezTo>
                  <a:cubicBezTo>
                    <a:pt x="1735" y="667"/>
                    <a:pt x="1735" y="634"/>
                    <a:pt x="1735" y="567"/>
                  </a:cubicBezTo>
                  <a:cubicBezTo>
                    <a:pt x="1735" y="501"/>
                    <a:pt x="1701" y="401"/>
                    <a:pt x="1668" y="334"/>
                  </a:cubicBezTo>
                  <a:cubicBezTo>
                    <a:pt x="1635" y="267"/>
                    <a:pt x="1601" y="167"/>
                    <a:pt x="1535" y="100"/>
                  </a:cubicBezTo>
                  <a:cubicBezTo>
                    <a:pt x="1468" y="67"/>
                    <a:pt x="1368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83;p75">
              <a:extLst>
                <a:ext uri="{FF2B5EF4-FFF2-40B4-BE49-F238E27FC236}">
                  <a16:creationId xmlns:a16="http://schemas.microsoft.com/office/drawing/2014/main" id="{F4DE54D3-F04E-4504-86DD-1FBB34101B9E}"/>
                </a:ext>
              </a:extLst>
            </p:cNvPr>
            <p:cNvSpPr/>
            <p:nvPr/>
          </p:nvSpPr>
          <p:spPr>
            <a:xfrm>
              <a:off x="2852200" y="3608225"/>
              <a:ext cx="42575" cy="100725"/>
            </a:xfrm>
            <a:custGeom>
              <a:avLst/>
              <a:gdLst/>
              <a:ahLst/>
              <a:cxnLst/>
              <a:rect l="l" t="t" r="r" b="b"/>
              <a:pathLst>
                <a:path w="1703" h="4029" extrusionOk="0">
                  <a:moveTo>
                    <a:pt x="401" y="1"/>
                  </a:moveTo>
                  <a:cubicBezTo>
                    <a:pt x="393" y="1"/>
                    <a:pt x="384" y="9"/>
                    <a:pt x="368" y="26"/>
                  </a:cubicBezTo>
                  <a:lnTo>
                    <a:pt x="101" y="159"/>
                  </a:lnTo>
                  <a:cubicBezTo>
                    <a:pt x="68" y="193"/>
                    <a:pt x="34" y="226"/>
                    <a:pt x="34" y="259"/>
                  </a:cubicBezTo>
                  <a:cubicBezTo>
                    <a:pt x="1" y="293"/>
                    <a:pt x="1" y="326"/>
                    <a:pt x="1" y="359"/>
                  </a:cubicBezTo>
                  <a:lnTo>
                    <a:pt x="1" y="3929"/>
                  </a:lnTo>
                  <a:cubicBezTo>
                    <a:pt x="1" y="3962"/>
                    <a:pt x="1" y="3995"/>
                    <a:pt x="34" y="4029"/>
                  </a:cubicBezTo>
                  <a:lnTo>
                    <a:pt x="101" y="4029"/>
                  </a:lnTo>
                  <a:lnTo>
                    <a:pt x="368" y="3862"/>
                  </a:lnTo>
                  <a:cubicBezTo>
                    <a:pt x="401" y="3829"/>
                    <a:pt x="434" y="3829"/>
                    <a:pt x="434" y="3795"/>
                  </a:cubicBezTo>
                  <a:cubicBezTo>
                    <a:pt x="434" y="3762"/>
                    <a:pt x="468" y="3695"/>
                    <a:pt x="468" y="3662"/>
                  </a:cubicBezTo>
                  <a:lnTo>
                    <a:pt x="468" y="2728"/>
                  </a:lnTo>
                  <a:lnTo>
                    <a:pt x="1102" y="3328"/>
                  </a:lnTo>
                  <a:cubicBezTo>
                    <a:pt x="1135" y="3328"/>
                    <a:pt x="1168" y="3362"/>
                    <a:pt x="1168" y="3362"/>
                  </a:cubicBezTo>
                  <a:cubicBezTo>
                    <a:pt x="1202" y="3362"/>
                    <a:pt x="1235" y="3362"/>
                    <a:pt x="1268" y="3328"/>
                  </a:cubicBezTo>
                  <a:lnTo>
                    <a:pt x="1602" y="3128"/>
                  </a:lnTo>
                  <a:cubicBezTo>
                    <a:pt x="1635" y="3128"/>
                    <a:pt x="1669" y="3095"/>
                    <a:pt x="1669" y="3061"/>
                  </a:cubicBezTo>
                  <a:cubicBezTo>
                    <a:pt x="1669" y="3028"/>
                    <a:pt x="1702" y="2995"/>
                    <a:pt x="1702" y="2961"/>
                  </a:cubicBezTo>
                  <a:cubicBezTo>
                    <a:pt x="1702" y="2961"/>
                    <a:pt x="1702" y="2928"/>
                    <a:pt x="1702" y="2928"/>
                  </a:cubicBezTo>
                  <a:cubicBezTo>
                    <a:pt x="1669" y="2895"/>
                    <a:pt x="1669" y="2895"/>
                    <a:pt x="1669" y="2861"/>
                  </a:cubicBezTo>
                  <a:lnTo>
                    <a:pt x="768" y="2061"/>
                  </a:lnTo>
                  <a:lnTo>
                    <a:pt x="1602" y="560"/>
                  </a:lnTo>
                  <a:cubicBezTo>
                    <a:pt x="1602" y="560"/>
                    <a:pt x="1635" y="526"/>
                    <a:pt x="1635" y="493"/>
                  </a:cubicBezTo>
                  <a:cubicBezTo>
                    <a:pt x="1635" y="459"/>
                    <a:pt x="1635" y="459"/>
                    <a:pt x="1635" y="426"/>
                  </a:cubicBezTo>
                  <a:cubicBezTo>
                    <a:pt x="1635" y="426"/>
                    <a:pt x="1635" y="393"/>
                    <a:pt x="1602" y="359"/>
                  </a:cubicBezTo>
                  <a:lnTo>
                    <a:pt x="1535" y="359"/>
                  </a:lnTo>
                  <a:lnTo>
                    <a:pt x="1202" y="560"/>
                  </a:lnTo>
                  <a:cubicBezTo>
                    <a:pt x="1168" y="593"/>
                    <a:pt x="1135" y="626"/>
                    <a:pt x="1102" y="660"/>
                  </a:cubicBezTo>
                  <a:cubicBezTo>
                    <a:pt x="1068" y="660"/>
                    <a:pt x="1068" y="693"/>
                    <a:pt x="1035" y="726"/>
                  </a:cubicBezTo>
                  <a:lnTo>
                    <a:pt x="468" y="1827"/>
                  </a:lnTo>
                  <a:lnTo>
                    <a:pt x="468" y="93"/>
                  </a:lnTo>
                  <a:cubicBezTo>
                    <a:pt x="468" y="59"/>
                    <a:pt x="468" y="26"/>
                    <a:pt x="434" y="26"/>
                  </a:cubicBezTo>
                  <a:cubicBezTo>
                    <a:pt x="418" y="9"/>
                    <a:pt x="409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84;p75">
              <a:extLst>
                <a:ext uri="{FF2B5EF4-FFF2-40B4-BE49-F238E27FC236}">
                  <a16:creationId xmlns:a16="http://schemas.microsoft.com/office/drawing/2014/main" id="{A2378C3A-7052-4106-8BF2-96D0A4E397D4}"/>
                </a:ext>
              </a:extLst>
            </p:cNvPr>
            <p:cNvSpPr/>
            <p:nvPr/>
          </p:nvSpPr>
          <p:spPr>
            <a:xfrm>
              <a:off x="2901400" y="3594350"/>
              <a:ext cx="44225" cy="78750"/>
            </a:xfrm>
            <a:custGeom>
              <a:avLst/>
              <a:gdLst/>
              <a:ahLst/>
              <a:cxnLst/>
              <a:rect l="l" t="t" r="r" b="b"/>
              <a:pathLst>
                <a:path w="1769" h="3150" extrusionOk="0">
                  <a:moveTo>
                    <a:pt x="1135" y="714"/>
                  </a:moveTo>
                  <a:cubicBezTo>
                    <a:pt x="1202" y="748"/>
                    <a:pt x="1235" y="781"/>
                    <a:pt x="1235" y="814"/>
                  </a:cubicBezTo>
                  <a:cubicBezTo>
                    <a:pt x="1268" y="914"/>
                    <a:pt x="1302" y="981"/>
                    <a:pt x="1302" y="1081"/>
                  </a:cubicBezTo>
                  <a:cubicBezTo>
                    <a:pt x="1302" y="1115"/>
                    <a:pt x="1302" y="1148"/>
                    <a:pt x="1302" y="1181"/>
                  </a:cubicBezTo>
                  <a:lnTo>
                    <a:pt x="1302" y="1448"/>
                  </a:lnTo>
                  <a:lnTo>
                    <a:pt x="1302" y="1582"/>
                  </a:lnTo>
                  <a:cubicBezTo>
                    <a:pt x="1302" y="1682"/>
                    <a:pt x="1268" y="1782"/>
                    <a:pt x="1235" y="1882"/>
                  </a:cubicBezTo>
                  <a:cubicBezTo>
                    <a:pt x="1235" y="1949"/>
                    <a:pt x="1202" y="2049"/>
                    <a:pt x="1135" y="2115"/>
                  </a:cubicBezTo>
                  <a:cubicBezTo>
                    <a:pt x="1102" y="2182"/>
                    <a:pt x="1068" y="2215"/>
                    <a:pt x="1002" y="2282"/>
                  </a:cubicBezTo>
                  <a:cubicBezTo>
                    <a:pt x="968" y="2315"/>
                    <a:pt x="935" y="2349"/>
                    <a:pt x="868" y="2382"/>
                  </a:cubicBezTo>
                  <a:cubicBezTo>
                    <a:pt x="835" y="2416"/>
                    <a:pt x="768" y="2449"/>
                    <a:pt x="735" y="2449"/>
                  </a:cubicBezTo>
                  <a:lnTo>
                    <a:pt x="601" y="2449"/>
                  </a:lnTo>
                  <a:cubicBezTo>
                    <a:pt x="535" y="2416"/>
                    <a:pt x="501" y="2382"/>
                    <a:pt x="501" y="2315"/>
                  </a:cubicBezTo>
                  <a:cubicBezTo>
                    <a:pt x="468" y="2249"/>
                    <a:pt x="435" y="2182"/>
                    <a:pt x="435" y="2082"/>
                  </a:cubicBezTo>
                  <a:cubicBezTo>
                    <a:pt x="435" y="2049"/>
                    <a:pt x="435" y="2015"/>
                    <a:pt x="435" y="1982"/>
                  </a:cubicBezTo>
                  <a:lnTo>
                    <a:pt x="435" y="1848"/>
                  </a:lnTo>
                  <a:lnTo>
                    <a:pt x="435" y="1715"/>
                  </a:lnTo>
                  <a:cubicBezTo>
                    <a:pt x="435" y="1682"/>
                    <a:pt x="435" y="1615"/>
                    <a:pt x="435" y="1582"/>
                  </a:cubicBezTo>
                  <a:cubicBezTo>
                    <a:pt x="435" y="1481"/>
                    <a:pt x="468" y="1381"/>
                    <a:pt x="501" y="1281"/>
                  </a:cubicBezTo>
                  <a:cubicBezTo>
                    <a:pt x="535" y="1215"/>
                    <a:pt x="568" y="1115"/>
                    <a:pt x="601" y="1048"/>
                  </a:cubicBezTo>
                  <a:cubicBezTo>
                    <a:pt x="635" y="981"/>
                    <a:pt x="668" y="948"/>
                    <a:pt x="735" y="881"/>
                  </a:cubicBezTo>
                  <a:cubicBezTo>
                    <a:pt x="768" y="848"/>
                    <a:pt x="801" y="814"/>
                    <a:pt x="868" y="781"/>
                  </a:cubicBezTo>
                  <a:cubicBezTo>
                    <a:pt x="902" y="748"/>
                    <a:pt x="968" y="714"/>
                    <a:pt x="1002" y="714"/>
                  </a:cubicBezTo>
                  <a:close/>
                  <a:moveTo>
                    <a:pt x="1315" y="1"/>
                  </a:moveTo>
                  <a:cubicBezTo>
                    <a:pt x="1289" y="1"/>
                    <a:pt x="1262" y="5"/>
                    <a:pt x="1235" y="14"/>
                  </a:cubicBezTo>
                  <a:cubicBezTo>
                    <a:pt x="1102" y="14"/>
                    <a:pt x="1002" y="47"/>
                    <a:pt x="868" y="114"/>
                  </a:cubicBezTo>
                  <a:cubicBezTo>
                    <a:pt x="735" y="181"/>
                    <a:pt x="635" y="281"/>
                    <a:pt x="535" y="414"/>
                  </a:cubicBezTo>
                  <a:cubicBezTo>
                    <a:pt x="435" y="547"/>
                    <a:pt x="334" y="681"/>
                    <a:pt x="268" y="814"/>
                  </a:cubicBezTo>
                  <a:cubicBezTo>
                    <a:pt x="168" y="981"/>
                    <a:pt x="134" y="1148"/>
                    <a:pt x="68" y="1315"/>
                  </a:cubicBezTo>
                  <a:cubicBezTo>
                    <a:pt x="34" y="1481"/>
                    <a:pt x="1" y="1648"/>
                    <a:pt x="1" y="1815"/>
                  </a:cubicBezTo>
                  <a:cubicBezTo>
                    <a:pt x="1" y="1848"/>
                    <a:pt x="1" y="1915"/>
                    <a:pt x="1" y="1949"/>
                  </a:cubicBezTo>
                  <a:lnTo>
                    <a:pt x="1" y="2115"/>
                  </a:lnTo>
                  <a:lnTo>
                    <a:pt x="1" y="2249"/>
                  </a:lnTo>
                  <a:cubicBezTo>
                    <a:pt x="1" y="2282"/>
                    <a:pt x="1" y="2315"/>
                    <a:pt x="1" y="2382"/>
                  </a:cubicBezTo>
                  <a:cubicBezTo>
                    <a:pt x="1" y="2516"/>
                    <a:pt x="34" y="2649"/>
                    <a:pt x="68" y="2782"/>
                  </a:cubicBezTo>
                  <a:cubicBezTo>
                    <a:pt x="101" y="2883"/>
                    <a:pt x="168" y="2983"/>
                    <a:pt x="268" y="3049"/>
                  </a:cubicBezTo>
                  <a:cubicBezTo>
                    <a:pt x="334" y="3116"/>
                    <a:pt x="435" y="3149"/>
                    <a:pt x="535" y="3149"/>
                  </a:cubicBezTo>
                  <a:cubicBezTo>
                    <a:pt x="668" y="3149"/>
                    <a:pt x="768" y="3116"/>
                    <a:pt x="868" y="3049"/>
                  </a:cubicBezTo>
                  <a:cubicBezTo>
                    <a:pt x="1002" y="2983"/>
                    <a:pt x="1135" y="2883"/>
                    <a:pt x="1235" y="2749"/>
                  </a:cubicBezTo>
                  <a:cubicBezTo>
                    <a:pt x="1335" y="2616"/>
                    <a:pt x="1435" y="2482"/>
                    <a:pt x="1502" y="2349"/>
                  </a:cubicBezTo>
                  <a:cubicBezTo>
                    <a:pt x="1569" y="2182"/>
                    <a:pt x="1635" y="2015"/>
                    <a:pt x="1702" y="1848"/>
                  </a:cubicBezTo>
                  <a:cubicBezTo>
                    <a:pt x="1735" y="1682"/>
                    <a:pt x="1769" y="1515"/>
                    <a:pt x="1769" y="1348"/>
                  </a:cubicBezTo>
                  <a:cubicBezTo>
                    <a:pt x="1769" y="1281"/>
                    <a:pt x="1769" y="1248"/>
                    <a:pt x="1769" y="1215"/>
                  </a:cubicBezTo>
                  <a:lnTo>
                    <a:pt x="1769" y="914"/>
                  </a:lnTo>
                  <a:cubicBezTo>
                    <a:pt x="1769" y="881"/>
                    <a:pt x="1769" y="814"/>
                    <a:pt x="1769" y="781"/>
                  </a:cubicBezTo>
                  <a:cubicBezTo>
                    <a:pt x="1769" y="648"/>
                    <a:pt x="1735" y="514"/>
                    <a:pt x="1702" y="381"/>
                  </a:cubicBezTo>
                  <a:cubicBezTo>
                    <a:pt x="1635" y="247"/>
                    <a:pt x="1602" y="181"/>
                    <a:pt x="1502" y="80"/>
                  </a:cubicBezTo>
                  <a:cubicBezTo>
                    <a:pt x="1453" y="32"/>
                    <a:pt x="1386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85;p75">
              <a:extLst>
                <a:ext uri="{FF2B5EF4-FFF2-40B4-BE49-F238E27FC236}">
                  <a16:creationId xmlns:a16="http://schemas.microsoft.com/office/drawing/2014/main" id="{BAA954A6-7AAB-47E4-BDB2-5E45B3B226D7}"/>
                </a:ext>
              </a:extLst>
            </p:cNvPr>
            <p:cNvSpPr/>
            <p:nvPr/>
          </p:nvSpPr>
          <p:spPr>
            <a:xfrm>
              <a:off x="2959775" y="3554025"/>
              <a:ext cx="42575" cy="87375"/>
            </a:xfrm>
            <a:custGeom>
              <a:avLst/>
              <a:gdLst/>
              <a:ahLst/>
              <a:cxnLst/>
              <a:rect l="l" t="t" r="r" b="b"/>
              <a:pathLst>
                <a:path w="1703" h="3495" extrusionOk="0">
                  <a:moveTo>
                    <a:pt x="1623" y="1"/>
                  </a:moveTo>
                  <a:cubicBezTo>
                    <a:pt x="1610" y="1"/>
                    <a:pt x="1602" y="9"/>
                    <a:pt x="1602" y="26"/>
                  </a:cubicBezTo>
                  <a:lnTo>
                    <a:pt x="1335" y="192"/>
                  </a:lnTo>
                  <a:cubicBezTo>
                    <a:pt x="1302" y="192"/>
                    <a:pt x="1268" y="226"/>
                    <a:pt x="1268" y="259"/>
                  </a:cubicBezTo>
                  <a:cubicBezTo>
                    <a:pt x="1235" y="292"/>
                    <a:pt x="1235" y="326"/>
                    <a:pt x="1235" y="393"/>
                  </a:cubicBezTo>
                  <a:lnTo>
                    <a:pt x="1235" y="1760"/>
                  </a:lnTo>
                  <a:cubicBezTo>
                    <a:pt x="1235" y="1960"/>
                    <a:pt x="1202" y="2127"/>
                    <a:pt x="1135" y="2327"/>
                  </a:cubicBezTo>
                  <a:cubicBezTo>
                    <a:pt x="1068" y="2461"/>
                    <a:pt x="968" y="2594"/>
                    <a:pt x="835" y="2694"/>
                  </a:cubicBezTo>
                  <a:cubicBezTo>
                    <a:pt x="775" y="2724"/>
                    <a:pt x="722" y="2741"/>
                    <a:pt x="675" y="2741"/>
                  </a:cubicBezTo>
                  <a:cubicBezTo>
                    <a:pt x="618" y="2741"/>
                    <a:pt x="571" y="2716"/>
                    <a:pt x="535" y="2661"/>
                  </a:cubicBezTo>
                  <a:cubicBezTo>
                    <a:pt x="468" y="2527"/>
                    <a:pt x="435" y="2361"/>
                    <a:pt x="468" y="2194"/>
                  </a:cubicBezTo>
                  <a:lnTo>
                    <a:pt x="468" y="826"/>
                  </a:lnTo>
                  <a:cubicBezTo>
                    <a:pt x="468" y="793"/>
                    <a:pt x="435" y="759"/>
                    <a:pt x="435" y="726"/>
                  </a:cubicBezTo>
                  <a:cubicBezTo>
                    <a:pt x="418" y="709"/>
                    <a:pt x="401" y="701"/>
                    <a:pt x="389" y="701"/>
                  </a:cubicBezTo>
                  <a:cubicBezTo>
                    <a:pt x="376" y="701"/>
                    <a:pt x="368" y="709"/>
                    <a:pt x="368" y="726"/>
                  </a:cubicBezTo>
                  <a:lnTo>
                    <a:pt x="101" y="893"/>
                  </a:lnTo>
                  <a:cubicBezTo>
                    <a:pt x="68" y="893"/>
                    <a:pt x="34" y="926"/>
                    <a:pt x="34" y="960"/>
                  </a:cubicBezTo>
                  <a:cubicBezTo>
                    <a:pt x="1" y="993"/>
                    <a:pt x="1" y="1026"/>
                    <a:pt x="1" y="1093"/>
                  </a:cubicBezTo>
                  <a:lnTo>
                    <a:pt x="1" y="2561"/>
                  </a:lnTo>
                  <a:cubicBezTo>
                    <a:pt x="1" y="2694"/>
                    <a:pt x="1" y="2861"/>
                    <a:pt x="34" y="3028"/>
                  </a:cubicBezTo>
                  <a:cubicBezTo>
                    <a:pt x="34" y="3128"/>
                    <a:pt x="101" y="3261"/>
                    <a:pt x="168" y="3361"/>
                  </a:cubicBezTo>
                  <a:cubicBezTo>
                    <a:pt x="201" y="3428"/>
                    <a:pt x="301" y="3495"/>
                    <a:pt x="368" y="3495"/>
                  </a:cubicBezTo>
                  <a:cubicBezTo>
                    <a:pt x="501" y="3495"/>
                    <a:pt x="635" y="3461"/>
                    <a:pt x="735" y="3395"/>
                  </a:cubicBezTo>
                  <a:cubicBezTo>
                    <a:pt x="835" y="3328"/>
                    <a:pt x="935" y="3228"/>
                    <a:pt x="1035" y="3128"/>
                  </a:cubicBezTo>
                  <a:cubicBezTo>
                    <a:pt x="1102" y="3028"/>
                    <a:pt x="1168" y="2894"/>
                    <a:pt x="1235" y="2794"/>
                  </a:cubicBezTo>
                  <a:lnTo>
                    <a:pt x="1235" y="2928"/>
                  </a:lnTo>
                  <a:cubicBezTo>
                    <a:pt x="1235" y="2928"/>
                    <a:pt x="1235" y="2961"/>
                    <a:pt x="1268" y="2994"/>
                  </a:cubicBezTo>
                  <a:cubicBezTo>
                    <a:pt x="1268" y="3011"/>
                    <a:pt x="1277" y="3019"/>
                    <a:pt x="1289" y="3019"/>
                  </a:cubicBezTo>
                  <a:cubicBezTo>
                    <a:pt x="1302" y="3019"/>
                    <a:pt x="1318" y="3011"/>
                    <a:pt x="1335" y="2994"/>
                  </a:cubicBezTo>
                  <a:lnTo>
                    <a:pt x="1602" y="2861"/>
                  </a:lnTo>
                  <a:cubicBezTo>
                    <a:pt x="1635" y="2828"/>
                    <a:pt x="1635" y="2794"/>
                    <a:pt x="1669" y="2761"/>
                  </a:cubicBezTo>
                  <a:cubicBezTo>
                    <a:pt x="1669" y="2728"/>
                    <a:pt x="1702" y="2694"/>
                    <a:pt x="1702" y="2627"/>
                  </a:cubicBezTo>
                  <a:lnTo>
                    <a:pt x="1702" y="126"/>
                  </a:lnTo>
                  <a:cubicBezTo>
                    <a:pt x="1702" y="92"/>
                    <a:pt x="1669" y="59"/>
                    <a:pt x="1669" y="26"/>
                  </a:cubicBezTo>
                  <a:cubicBezTo>
                    <a:pt x="1652" y="9"/>
                    <a:pt x="1635" y="1"/>
                    <a:pt x="1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86;p75">
              <a:extLst>
                <a:ext uri="{FF2B5EF4-FFF2-40B4-BE49-F238E27FC236}">
                  <a16:creationId xmlns:a16="http://schemas.microsoft.com/office/drawing/2014/main" id="{2463A060-B569-46A6-9329-E2C12F0338C1}"/>
                </a:ext>
              </a:extLst>
            </p:cNvPr>
            <p:cNvSpPr/>
            <p:nvPr/>
          </p:nvSpPr>
          <p:spPr>
            <a:xfrm>
              <a:off x="3014000" y="3509825"/>
              <a:ext cx="35050" cy="94675"/>
            </a:xfrm>
            <a:custGeom>
              <a:avLst/>
              <a:gdLst/>
              <a:ahLst/>
              <a:cxnLst/>
              <a:rect l="l" t="t" r="r" b="b"/>
              <a:pathLst>
                <a:path w="1402" h="3787" extrusionOk="0">
                  <a:moveTo>
                    <a:pt x="734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434" y="159"/>
                  </a:lnTo>
                  <a:cubicBezTo>
                    <a:pt x="400" y="192"/>
                    <a:pt x="367" y="226"/>
                    <a:pt x="367" y="259"/>
                  </a:cubicBezTo>
                  <a:cubicBezTo>
                    <a:pt x="334" y="293"/>
                    <a:pt x="334" y="326"/>
                    <a:pt x="334" y="359"/>
                  </a:cubicBezTo>
                  <a:lnTo>
                    <a:pt x="334" y="1260"/>
                  </a:lnTo>
                  <a:lnTo>
                    <a:pt x="100" y="1393"/>
                  </a:lnTo>
                  <a:cubicBezTo>
                    <a:pt x="67" y="1427"/>
                    <a:pt x="67" y="1460"/>
                    <a:pt x="33" y="1460"/>
                  </a:cubicBezTo>
                  <a:cubicBezTo>
                    <a:pt x="33" y="1527"/>
                    <a:pt x="0" y="1560"/>
                    <a:pt x="0" y="1593"/>
                  </a:cubicBezTo>
                  <a:lnTo>
                    <a:pt x="0" y="1960"/>
                  </a:lnTo>
                  <a:cubicBezTo>
                    <a:pt x="0" y="1994"/>
                    <a:pt x="33" y="2027"/>
                    <a:pt x="33" y="2027"/>
                  </a:cubicBezTo>
                  <a:cubicBezTo>
                    <a:pt x="50" y="2044"/>
                    <a:pt x="67" y="2052"/>
                    <a:pt x="79" y="2052"/>
                  </a:cubicBezTo>
                  <a:cubicBezTo>
                    <a:pt x="92" y="2052"/>
                    <a:pt x="100" y="2044"/>
                    <a:pt x="100" y="2027"/>
                  </a:cubicBezTo>
                  <a:lnTo>
                    <a:pt x="334" y="1894"/>
                  </a:lnTo>
                  <a:lnTo>
                    <a:pt x="334" y="3061"/>
                  </a:lnTo>
                  <a:cubicBezTo>
                    <a:pt x="334" y="3395"/>
                    <a:pt x="400" y="3628"/>
                    <a:pt x="534" y="3728"/>
                  </a:cubicBezTo>
                  <a:cubicBezTo>
                    <a:pt x="573" y="3768"/>
                    <a:pt x="623" y="3787"/>
                    <a:pt x="683" y="3787"/>
                  </a:cubicBezTo>
                  <a:cubicBezTo>
                    <a:pt x="776" y="3787"/>
                    <a:pt x="893" y="3742"/>
                    <a:pt x="1034" y="3662"/>
                  </a:cubicBezTo>
                  <a:lnTo>
                    <a:pt x="1301" y="3528"/>
                  </a:lnTo>
                  <a:cubicBezTo>
                    <a:pt x="1334" y="3495"/>
                    <a:pt x="1334" y="3495"/>
                    <a:pt x="1368" y="3428"/>
                  </a:cubicBezTo>
                  <a:cubicBezTo>
                    <a:pt x="1368" y="3395"/>
                    <a:pt x="1368" y="3361"/>
                    <a:pt x="1401" y="3328"/>
                  </a:cubicBezTo>
                  <a:lnTo>
                    <a:pt x="1401" y="2961"/>
                  </a:lnTo>
                  <a:cubicBezTo>
                    <a:pt x="1401" y="2928"/>
                    <a:pt x="1368" y="2894"/>
                    <a:pt x="1368" y="2894"/>
                  </a:cubicBezTo>
                  <a:cubicBezTo>
                    <a:pt x="1351" y="2878"/>
                    <a:pt x="1334" y="2869"/>
                    <a:pt x="1322" y="2869"/>
                  </a:cubicBezTo>
                  <a:cubicBezTo>
                    <a:pt x="1309" y="2869"/>
                    <a:pt x="1301" y="2878"/>
                    <a:pt x="1301" y="2894"/>
                  </a:cubicBezTo>
                  <a:lnTo>
                    <a:pt x="1068" y="2994"/>
                  </a:lnTo>
                  <a:cubicBezTo>
                    <a:pt x="1009" y="3034"/>
                    <a:pt x="962" y="3050"/>
                    <a:pt x="926" y="3050"/>
                  </a:cubicBezTo>
                  <a:cubicBezTo>
                    <a:pt x="901" y="3050"/>
                    <a:pt x="881" y="3042"/>
                    <a:pt x="867" y="3028"/>
                  </a:cubicBezTo>
                  <a:cubicBezTo>
                    <a:pt x="801" y="2961"/>
                    <a:pt x="801" y="2894"/>
                    <a:pt x="801" y="2794"/>
                  </a:cubicBezTo>
                  <a:lnTo>
                    <a:pt x="801" y="1627"/>
                  </a:lnTo>
                  <a:lnTo>
                    <a:pt x="1234" y="1360"/>
                  </a:lnTo>
                  <a:cubicBezTo>
                    <a:pt x="1268" y="1360"/>
                    <a:pt x="1301" y="1327"/>
                    <a:pt x="1334" y="1293"/>
                  </a:cubicBezTo>
                  <a:cubicBezTo>
                    <a:pt x="1334" y="1260"/>
                    <a:pt x="1334" y="1227"/>
                    <a:pt x="1334" y="1160"/>
                  </a:cubicBezTo>
                  <a:lnTo>
                    <a:pt x="1334" y="826"/>
                  </a:lnTo>
                  <a:cubicBezTo>
                    <a:pt x="1334" y="793"/>
                    <a:pt x="1334" y="760"/>
                    <a:pt x="1334" y="726"/>
                  </a:cubicBezTo>
                  <a:lnTo>
                    <a:pt x="1234" y="726"/>
                  </a:lnTo>
                  <a:lnTo>
                    <a:pt x="801" y="993"/>
                  </a:lnTo>
                  <a:lnTo>
                    <a:pt x="801" y="92"/>
                  </a:lnTo>
                  <a:cubicBezTo>
                    <a:pt x="801" y="59"/>
                    <a:pt x="801" y="26"/>
                    <a:pt x="767" y="26"/>
                  </a:cubicBezTo>
                  <a:cubicBezTo>
                    <a:pt x="751" y="9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87;p75">
              <a:extLst>
                <a:ext uri="{FF2B5EF4-FFF2-40B4-BE49-F238E27FC236}">
                  <a16:creationId xmlns:a16="http://schemas.microsoft.com/office/drawing/2014/main" id="{CC4F4400-34DD-4FA6-8434-7A54FD7E6AB2}"/>
                </a:ext>
              </a:extLst>
            </p:cNvPr>
            <p:cNvSpPr/>
            <p:nvPr/>
          </p:nvSpPr>
          <p:spPr>
            <a:xfrm>
              <a:off x="3024825" y="2870675"/>
              <a:ext cx="361950" cy="301375"/>
            </a:xfrm>
            <a:custGeom>
              <a:avLst/>
              <a:gdLst/>
              <a:ahLst/>
              <a:cxnLst/>
              <a:rect l="l" t="t" r="r" b="b"/>
              <a:pathLst>
                <a:path w="14478" h="12055" extrusionOk="0">
                  <a:moveTo>
                    <a:pt x="14239" y="1"/>
                  </a:moveTo>
                  <a:cubicBezTo>
                    <a:pt x="14180" y="1"/>
                    <a:pt x="14114" y="24"/>
                    <a:pt x="14044" y="73"/>
                  </a:cubicBezTo>
                  <a:lnTo>
                    <a:pt x="468" y="7912"/>
                  </a:lnTo>
                  <a:cubicBezTo>
                    <a:pt x="201" y="8079"/>
                    <a:pt x="34" y="8379"/>
                    <a:pt x="1" y="8680"/>
                  </a:cubicBezTo>
                  <a:lnTo>
                    <a:pt x="1" y="11715"/>
                  </a:lnTo>
                  <a:cubicBezTo>
                    <a:pt x="1" y="11926"/>
                    <a:pt x="100" y="12055"/>
                    <a:pt x="251" y="12055"/>
                  </a:cubicBezTo>
                  <a:cubicBezTo>
                    <a:pt x="315" y="12055"/>
                    <a:pt x="388" y="12032"/>
                    <a:pt x="468" y="11982"/>
                  </a:cubicBezTo>
                  <a:lnTo>
                    <a:pt x="14044" y="4143"/>
                  </a:lnTo>
                  <a:cubicBezTo>
                    <a:pt x="14311" y="3976"/>
                    <a:pt x="14478" y="3676"/>
                    <a:pt x="14478" y="3376"/>
                  </a:cubicBezTo>
                  <a:lnTo>
                    <a:pt x="14478" y="340"/>
                  </a:lnTo>
                  <a:cubicBezTo>
                    <a:pt x="14478" y="129"/>
                    <a:pt x="14379" y="1"/>
                    <a:pt x="1423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88;p75">
              <a:extLst>
                <a:ext uri="{FF2B5EF4-FFF2-40B4-BE49-F238E27FC236}">
                  <a16:creationId xmlns:a16="http://schemas.microsoft.com/office/drawing/2014/main" id="{2B204C26-FC2E-4F40-8E7C-BFECFEEF193C}"/>
                </a:ext>
              </a:extLst>
            </p:cNvPr>
            <p:cNvSpPr/>
            <p:nvPr/>
          </p:nvSpPr>
          <p:spPr>
            <a:xfrm>
              <a:off x="3055675" y="3062775"/>
              <a:ext cx="49125" cy="68950"/>
            </a:xfrm>
            <a:custGeom>
              <a:avLst/>
              <a:gdLst/>
              <a:ahLst/>
              <a:cxnLst/>
              <a:rect l="l" t="t" r="r" b="b"/>
              <a:pathLst>
                <a:path w="1965" h="2758" extrusionOk="0">
                  <a:moveTo>
                    <a:pt x="1025" y="1"/>
                  </a:moveTo>
                  <a:cubicBezTo>
                    <a:pt x="982" y="1"/>
                    <a:pt x="925" y="48"/>
                    <a:pt x="902" y="95"/>
                  </a:cubicBezTo>
                  <a:lnTo>
                    <a:pt x="668" y="829"/>
                  </a:lnTo>
                  <a:cubicBezTo>
                    <a:pt x="668" y="896"/>
                    <a:pt x="635" y="929"/>
                    <a:pt x="601" y="962"/>
                  </a:cubicBezTo>
                  <a:lnTo>
                    <a:pt x="101" y="1329"/>
                  </a:lnTo>
                  <a:cubicBezTo>
                    <a:pt x="34" y="1396"/>
                    <a:pt x="1" y="1529"/>
                    <a:pt x="68" y="1596"/>
                  </a:cubicBezTo>
                  <a:lnTo>
                    <a:pt x="435" y="1830"/>
                  </a:lnTo>
                  <a:cubicBezTo>
                    <a:pt x="435" y="1863"/>
                    <a:pt x="435" y="1896"/>
                    <a:pt x="435" y="1930"/>
                  </a:cubicBezTo>
                  <a:lnTo>
                    <a:pt x="368" y="2663"/>
                  </a:lnTo>
                  <a:cubicBezTo>
                    <a:pt x="349" y="2722"/>
                    <a:pt x="374" y="2757"/>
                    <a:pt x="412" y="2757"/>
                  </a:cubicBezTo>
                  <a:cubicBezTo>
                    <a:pt x="440" y="2757"/>
                    <a:pt x="473" y="2739"/>
                    <a:pt x="501" y="2697"/>
                  </a:cubicBezTo>
                  <a:lnTo>
                    <a:pt x="935" y="2130"/>
                  </a:lnTo>
                  <a:cubicBezTo>
                    <a:pt x="968" y="2096"/>
                    <a:pt x="1002" y="2096"/>
                    <a:pt x="1035" y="2063"/>
                  </a:cubicBezTo>
                  <a:lnTo>
                    <a:pt x="1469" y="2130"/>
                  </a:lnTo>
                  <a:cubicBezTo>
                    <a:pt x="1476" y="2133"/>
                    <a:pt x="1483" y="2135"/>
                    <a:pt x="1490" y="2135"/>
                  </a:cubicBezTo>
                  <a:cubicBezTo>
                    <a:pt x="1549" y="2135"/>
                    <a:pt x="1602" y="2019"/>
                    <a:pt x="1602" y="1930"/>
                  </a:cubicBezTo>
                  <a:lnTo>
                    <a:pt x="1535" y="1329"/>
                  </a:lnTo>
                  <a:cubicBezTo>
                    <a:pt x="1535" y="1262"/>
                    <a:pt x="1535" y="1229"/>
                    <a:pt x="1569" y="1196"/>
                  </a:cubicBezTo>
                  <a:lnTo>
                    <a:pt x="1936" y="495"/>
                  </a:lnTo>
                  <a:cubicBezTo>
                    <a:pt x="1965" y="409"/>
                    <a:pt x="1943" y="322"/>
                    <a:pt x="1894" y="322"/>
                  </a:cubicBezTo>
                  <a:cubicBezTo>
                    <a:pt x="1886" y="322"/>
                    <a:pt x="1878" y="324"/>
                    <a:pt x="1869" y="328"/>
                  </a:cubicBezTo>
                  <a:lnTo>
                    <a:pt x="1369" y="529"/>
                  </a:lnTo>
                  <a:cubicBezTo>
                    <a:pt x="1335" y="529"/>
                    <a:pt x="1302" y="529"/>
                    <a:pt x="1302" y="495"/>
                  </a:cubicBezTo>
                  <a:lnTo>
                    <a:pt x="1068" y="28"/>
                  </a:lnTo>
                  <a:cubicBezTo>
                    <a:pt x="1059" y="9"/>
                    <a:pt x="1043" y="1"/>
                    <a:pt x="10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9;p75">
              <a:extLst>
                <a:ext uri="{FF2B5EF4-FFF2-40B4-BE49-F238E27FC236}">
                  <a16:creationId xmlns:a16="http://schemas.microsoft.com/office/drawing/2014/main" id="{A36636DB-2E34-4F0B-AB02-275BB9C18913}"/>
                </a:ext>
              </a:extLst>
            </p:cNvPr>
            <p:cNvSpPr/>
            <p:nvPr/>
          </p:nvSpPr>
          <p:spPr>
            <a:xfrm>
              <a:off x="3119075" y="3026775"/>
              <a:ext cx="48375" cy="69025"/>
            </a:xfrm>
            <a:custGeom>
              <a:avLst/>
              <a:gdLst/>
              <a:ahLst/>
              <a:cxnLst/>
              <a:rect l="l" t="t" r="r" b="b"/>
              <a:pathLst>
                <a:path w="1935" h="2761" extrusionOk="0">
                  <a:moveTo>
                    <a:pt x="1016" y="1"/>
                  </a:moveTo>
                  <a:cubicBezTo>
                    <a:pt x="971" y="1"/>
                    <a:pt x="912" y="45"/>
                    <a:pt x="867" y="134"/>
                  </a:cubicBezTo>
                  <a:lnTo>
                    <a:pt x="667" y="868"/>
                  </a:lnTo>
                  <a:cubicBezTo>
                    <a:pt x="667" y="901"/>
                    <a:pt x="634" y="935"/>
                    <a:pt x="601" y="968"/>
                  </a:cubicBezTo>
                  <a:lnTo>
                    <a:pt x="100" y="1368"/>
                  </a:lnTo>
                  <a:cubicBezTo>
                    <a:pt x="33" y="1435"/>
                    <a:pt x="0" y="1568"/>
                    <a:pt x="33" y="1602"/>
                  </a:cubicBezTo>
                  <a:lnTo>
                    <a:pt x="400" y="1869"/>
                  </a:lnTo>
                  <a:cubicBezTo>
                    <a:pt x="434" y="1902"/>
                    <a:pt x="434" y="1902"/>
                    <a:pt x="434" y="1935"/>
                  </a:cubicBezTo>
                  <a:lnTo>
                    <a:pt x="334" y="2636"/>
                  </a:lnTo>
                  <a:cubicBezTo>
                    <a:pt x="334" y="2717"/>
                    <a:pt x="358" y="2761"/>
                    <a:pt x="392" y="2761"/>
                  </a:cubicBezTo>
                  <a:cubicBezTo>
                    <a:pt x="414" y="2761"/>
                    <a:pt x="441" y="2742"/>
                    <a:pt x="467" y="2702"/>
                  </a:cubicBezTo>
                  <a:lnTo>
                    <a:pt x="934" y="2135"/>
                  </a:lnTo>
                  <a:cubicBezTo>
                    <a:pt x="934" y="2102"/>
                    <a:pt x="967" y="2102"/>
                    <a:pt x="1001" y="2102"/>
                  </a:cubicBezTo>
                  <a:lnTo>
                    <a:pt x="1468" y="2135"/>
                  </a:lnTo>
                  <a:cubicBezTo>
                    <a:pt x="1475" y="2139"/>
                    <a:pt x="1482" y="2141"/>
                    <a:pt x="1489" y="2141"/>
                  </a:cubicBezTo>
                  <a:cubicBezTo>
                    <a:pt x="1548" y="2141"/>
                    <a:pt x="1601" y="2025"/>
                    <a:pt x="1601" y="1935"/>
                  </a:cubicBezTo>
                  <a:lnTo>
                    <a:pt x="1501" y="1335"/>
                  </a:lnTo>
                  <a:cubicBezTo>
                    <a:pt x="1501" y="1268"/>
                    <a:pt x="1501" y="1235"/>
                    <a:pt x="1535" y="1201"/>
                  </a:cubicBezTo>
                  <a:lnTo>
                    <a:pt x="1901" y="534"/>
                  </a:lnTo>
                  <a:cubicBezTo>
                    <a:pt x="1931" y="445"/>
                    <a:pt x="1934" y="329"/>
                    <a:pt x="1863" y="329"/>
                  </a:cubicBezTo>
                  <a:cubicBezTo>
                    <a:pt x="1855" y="329"/>
                    <a:pt x="1845" y="331"/>
                    <a:pt x="1835" y="334"/>
                  </a:cubicBezTo>
                  <a:lnTo>
                    <a:pt x="1334" y="534"/>
                  </a:lnTo>
                  <a:cubicBezTo>
                    <a:pt x="1334" y="534"/>
                    <a:pt x="1301" y="534"/>
                    <a:pt x="1268" y="501"/>
                  </a:cubicBezTo>
                  <a:lnTo>
                    <a:pt x="1068" y="34"/>
                  </a:lnTo>
                  <a:cubicBezTo>
                    <a:pt x="1056" y="12"/>
                    <a:pt x="1038" y="1"/>
                    <a:pt x="10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0;p75">
              <a:extLst>
                <a:ext uri="{FF2B5EF4-FFF2-40B4-BE49-F238E27FC236}">
                  <a16:creationId xmlns:a16="http://schemas.microsoft.com/office/drawing/2014/main" id="{8DB02762-72B2-4F63-949E-2E011E7C1141}"/>
                </a:ext>
              </a:extLst>
            </p:cNvPr>
            <p:cNvSpPr/>
            <p:nvPr/>
          </p:nvSpPr>
          <p:spPr>
            <a:xfrm>
              <a:off x="3181600" y="2990925"/>
              <a:ext cx="49025" cy="69075"/>
            </a:xfrm>
            <a:custGeom>
              <a:avLst/>
              <a:gdLst/>
              <a:ahLst/>
              <a:cxnLst/>
              <a:rect l="l" t="t" r="r" b="b"/>
              <a:pathLst>
                <a:path w="1961" h="2763" extrusionOk="0">
                  <a:moveTo>
                    <a:pt x="1018" y="0"/>
                  </a:moveTo>
                  <a:cubicBezTo>
                    <a:pt x="976" y="0"/>
                    <a:pt x="924" y="45"/>
                    <a:pt x="902" y="134"/>
                  </a:cubicBezTo>
                  <a:lnTo>
                    <a:pt x="668" y="867"/>
                  </a:lnTo>
                  <a:cubicBezTo>
                    <a:pt x="668" y="901"/>
                    <a:pt x="635" y="934"/>
                    <a:pt x="601" y="968"/>
                  </a:cubicBezTo>
                  <a:lnTo>
                    <a:pt x="101" y="1334"/>
                  </a:lnTo>
                  <a:cubicBezTo>
                    <a:pt x="34" y="1401"/>
                    <a:pt x="1" y="1568"/>
                    <a:pt x="34" y="1601"/>
                  </a:cubicBezTo>
                  <a:lnTo>
                    <a:pt x="401" y="1868"/>
                  </a:lnTo>
                  <a:cubicBezTo>
                    <a:pt x="435" y="1868"/>
                    <a:pt x="435" y="1902"/>
                    <a:pt x="435" y="1968"/>
                  </a:cubicBezTo>
                  <a:lnTo>
                    <a:pt x="334" y="2669"/>
                  </a:lnTo>
                  <a:cubicBezTo>
                    <a:pt x="334" y="2727"/>
                    <a:pt x="357" y="2763"/>
                    <a:pt x="396" y="2763"/>
                  </a:cubicBezTo>
                  <a:cubicBezTo>
                    <a:pt x="423" y="2763"/>
                    <a:pt x="459" y="2744"/>
                    <a:pt x="501" y="2702"/>
                  </a:cubicBezTo>
                  <a:lnTo>
                    <a:pt x="935" y="2135"/>
                  </a:lnTo>
                  <a:cubicBezTo>
                    <a:pt x="968" y="2102"/>
                    <a:pt x="1002" y="2102"/>
                    <a:pt x="1002" y="2102"/>
                  </a:cubicBezTo>
                  <a:lnTo>
                    <a:pt x="1469" y="2135"/>
                  </a:lnTo>
                  <a:cubicBezTo>
                    <a:pt x="1476" y="2139"/>
                    <a:pt x="1483" y="2140"/>
                    <a:pt x="1490" y="2140"/>
                  </a:cubicBezTo>
                  <a:cubicBezTo>
                    <a:pt x="1549" y="2140"/>
                    <a:pt x="1602" y="2024"/>
                    <a:pt x="1602" y="1935"/>
                  </a:cubicBezTo>
                  <a:lnTo>
                    <a:pt x="1502" y="1334"/>
                  </a:lnTo>
                  <a:cubicBezTo>
                    <a:pt x="1502" y="1268"/>
                    <a:pt x="1535" y="1234"/>
                    <a:pt x="1535" y="1201"/>
                  </a:cubicBezTo>
                  <a:lnTo>
                    <a:pt x="1902" y="534"/>
                  </a:lnTo>
                  <a:cubicBezTo>
                    <a:pt x="1960" y="418"/>
                    <a:pt x="1943" y="327"/>
                    <a:pt x="1893" y="327"/>
                  </a:cubicBezTo>
                  <a:cubicBezTo>
                    <a:pt x="1886" y="327"/>
                    <a:pt x="1878" y="329"/>
                    <a:pt x="1869" y="334"/>
                  </a:cubicBezTo>
                  <a:lnTo>
                    <a:pt x="1369" y="534"/>
                  </a:lnTo>
                  <a:cubicBezTo>
                    <a:pt x="1335" y="534"/>
                    <a:pt x="1302" y="534"/>
                    <a:pt x="1302" y="501"/>
                  </a:cubicBezTo>
                  <a:lnTo>
                    <a:pt x="1068" y="34"/>
                  </a:lnTo>
                  <a:cubicBezTo>
                    <a:pt x="1057" y="11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91;p75">
              <a:extLst>
                <a:ext uri="{FF2B5EF4-FFF2-40B4-BE49-F238E27FC236}">
                  <a16:creationId xmlns:a16="http://schemas.microsoft.com/office/drawing/2014/main" id="{7689B136-2420-4E6E-8686-184DAB63BE16}"/>
                </a:ext>
              </a:extLst>
            </p:cNvPr>
            <p:cNvSpPr/>
            <p:nvPr/>
          </p:nvSpPr>
          <p:spPr>
            <a:xfrm>
              <a:off x="3244150" y="2954675"/>
              <a:ext cx="49000" cy="69475"/>
            </a:xfrm>
            <a:custGeom>
              <a:avLst/>
              <a:gdLst/>
              <a:ahLst/>
              <a:cxnLst/>
              <a:rect l="l" t="t" r="r" b="b"/>
              <a:pathLst>
                <a:path w="1960" h="2779" extrusionOk="0">
                  <a:moveTo>
                    <a:pt x="1017" y="1"/>
                  </a:moveTo>
                  <a:cubicBezTo>
                    <a:pt x="975" y="1"/>
                    <a:pt x="924" y="60"/>
                    <a:pt x="901" y="149"/>
                  </a:cubicBezTo>
                  <a:lnTo>
                    <a:pt x="668" y="850"/>
                  </a:lnTo>
                  <a:cubicBezTo>
                    <a:pt x="668" y="916"/>
                    <a:pt x="634" y="950"/>
                    <a:pt x="601" y="983"/>
                  </a:cubicBezTo>
                  <a:lnTo>
                    <a:pt x="101" y="1350"/>
                  </a:lnTo>
                  <a:cubicBezTo>
                    <a:pt x="34" y="1417"/>
                    <a:pt x="1" y="1550"/>
                    <a:pt x="67" y="1617"/>
                  </a:cubicBezTo>
                  <a:lnTo>
                    <a:pt x="401" y="1884"/>
                  </a:lnTo>
                  <a:cubicBezTo>
                    <a:pt x="434" y="1884"/>
                    <a:pt x="434" y="1917"/>
                    <a:pt x="434" y="1951"/>
                  </a:cubicBezTo>
                  <a:lnTo>
                    <a:pt x="368" y="2684"/>
                  </a:lnTo>
                  <a:cubicBezTo>
                    <a:pt x="348" y="2743"/>
                    <a:pt x="374" y="2778"/>
                    <a:pt x="412" y="2778"/>
                  </a:cubicBezTo>
                  <a:cubicBezTo>
                    <a:pt x="439" y="2778"/>
                    <a:pt x="473" y="2760"/>
                    <a:pt x="501" y="2718"/>
                  </a:cubicBezTo>
                  <a:lnTo>
                    <a:pt x="935" y="2151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1"/>
                  </a:lnTo>
                  <a:cubicBezTo>
                    <a:pt x="1476" y="2154"/>
                    <a:pt x="1483" y="2156"/>
                    <a:pt x="1490" y="2156"/>
                  </a:cubicBezTo>
                  <a:cubicBezTo>
                    <a:pt x="1549" y="2156"/>
                    <a:pt x="1602" y="2040"/>
                    <a:pt x="1602" y="1951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7"/>
                  </a:cubicBezTo>
                  <a:lnTo>
                    <a:pt x="1902" y="550"/>
                  </a:lnTo>
                  <a:cubicBezTo>
                    <a:pt x="1960" y="434"/>
                    <a:pt x="1942" y="343"/>
                    <a:pt x="1893" y="343"/>
                  </a:cubicBezTo>
                  <a:cubicBezTo>
                    <a:pt x="1886" y="343"/>
                    <a:pt x="1877" y="345"/>
                    <a:pt x="1869" y="349"/>
                  </a:cubicBezTo>
                  <a:lnTo>
                    <a:pt x="1368" y="550"/>
                  </a:lnTo>
                  <a:cubicBezTo>
                    <a:pt x="1335" y="550"/>
                    <a:pt x="1302" y="550"/>
                    <a:pt x="1302" y="516"/>
                  </a:cubicBezTo>
                  <a:lnTo>
                    <a:pt x="1068" y="49"/>
                  </a:lnTo>
                  <a:cubicBezTo>
                    <a:pt x="1057" y="16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92;p75">
              <a:extLst>
                <a:ext uri="{FF2B5EF4-FFF2-40B4-BE49-F238E27FC236}">
                  <a16:creationId xmlns:a16="http://schemas.microsoft.com/office/drawing/2014/main" id="{3F546A80-DA85-430B-BB64-1843B04CF05F}"/>
                </a:ext>
              </a:extLst>
            </p:cNvPr>
            <p:cNvSpPr/>
            <p:nvPr/>
          </p:nvSpPr>
          <p:spPr>
            <a:xfrm>
              <a:off x="3306700" y="2918825"/>
              <a:ext cx="49125" cy="69450"/>
            </a:xfrm>
            <a:custGeom>
              <a:avLst/>
              <a:gdLst/>
              <a:ahLst/>
              <a:cxnLst/>
              <a:rect l="l" t="t" r="r" b="b"/>
              <a:pathLst>
                <a:path w="1965" h="2778" extrusionOk="0">
                  <a:moveTo>
                    <a:pt x="1017" y="1"/>
                  </a:moveTo>
                  <a:cubicBezTo>
                    <a:pt x="975" y="1"/>
                    <a:pt x="923" y="60"/>
                    <a:pt x="901" y="149"/>
                  </a:cubicBezTo>
                  <a:lnTo>
                    <a:pt x="668" y="849"/>
                  </a:lnTo>
                  <a:cubicBezTo>
                    <a:pt x="668" y="916"/>
                    <a:pt x="634" y="949"/>
                    <a:pt x="601" y="983"/>
                  </a:cubicBezTo>
                  <a:lnTo>
                    <a:pt x="101" y="1350"/>
                  </a:lnTo>
                  <a:cubicBezTo>
                    <a:pt x="34" y="1416"/>
                    <a:pt x="0" y="1550"/>
                    <a:pt x="67" y="1617"/>
                  </a:cubicBezTo>
                  <a:lnTo>
                    <a:pt x="434" y="1850"/>
                  </a:lnTo>
                  <a:cubicBezTo>
                    <a:pt x="434" y="1883"/>
                    <a:pt x="467" y="1917"/>
                    <a:pt x="434" y="1950"/>
                  </a:cubicBezTo>
                  <a:lnTo>
                    <a:pt x="367" y="2684"/>
                  </a:lnTo>
                  <a:cubicBezTo>
                    <a:pt x="348" y="2742"/>
                    <a:pt x="374" y="2778"/>
                    <a:pt x="412" y="2778"/>
                  </a:cubicBezTo>
                  <a:cubicBezTo>
                    <a:pt x="439" y="2778"/>
                    <a:pt x="473" y="2759"/>
                    <a:pt x="501" y="2717"/>
                  </a:cubicBezTo>
                  <a:lnTo>
                    <a:pt x="934" y="2150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0"/>
                  </a:lnTo>
                  <a:cubicBezTo>
                    <a:pt x="1475" y="2154"/>
                    <a:pt x="1483" y="2156"/>
                    <a:pt x="1491" y="2156"/>
                  </a:cubicBezTo>
                  <a:cubicBezTo>
                    <a:pt x="1555" y="2156"/>
                    <a:pt x="1635" y="2040"/>
                    <a:pt x="1635" y="1950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6"/>
                  </a:cubicBezTo>
                  <a:lnTo>
                    <a:pt x="1935" y="549"/>
                  </a:lnTo>
                  <a:cubicBezTo>
                    <a:pt x="1964" y="433"/>
                    <a:pt x="1943" y="343"/>
                    <a:pt x="1893" y="343"/>
                  </a:cubicBezTo>
                  <a:cubicBezTo>
                    <a:pt x="1885" y="343"/>
                    <a:pt x="1877" y="345"/>
                    <a:pt x="1868" y="349"/>
                  </a:cubicBezTo>
                  <a:lnTo>
                    <a:pt x="1368" y="549"/>
                  </a:lnTo>
                  <a:cubicBezTo>
                    <a:pt x="1335" y="549"/>
                    <a:pt x="1301" y="549"/>
                    <a:pt x="1301" y="516"/>
                  </a:cubicBezTo>
                  <a:lnTo>
                    <a:pt x="1068" y="49"/>
                  </a:lnTo>
                  <a:cubicBezTo>
                    <a:pt x="1057" y="15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93;p75">
              <a:extLst>
                <a:ext uri="{FF2B5EF4-FFF2-40B4-BE49-F238E27FC236}">
                  <a16:creationId xmlns:a16="http://schemas.microsoft.com/office/drawing/2014/main" id="{C75348B3-4530-4DB5-B355-2F4CB3E9E6E1}"/>
                </a:ext>
              </a:extLst>
            </p:cNvPr>
            <p:cNvSpPr/>
            <p:nvPr/>
          </p:nvSpPr>
          <p:spPr>
            <a:xfrm>
              <a:off x="3242475" y="3270350"/>
              <a:ext cx="144300" cy="233075"/>
            </a:xfrm>
            <a:custGeom>
              <a:avLst/>
              <a:gdLst/>
              <a:ahLst/>
              <a:cxnLst/>
              <a:rect l="l" t="t" r="r" b="b"/>
              <a:pathLst>
                <a:path w="5772" h="9323" extrusionOk="0">
                  <a:moveTo>
                    <a:pt x="5342" y="1"/>
                  </a:moveTo>
                  <a:cubicBezTo>
                    <a:pt x="5241" y="1"/>
                    <a:pt x="5127" y="32"/>
                    <a:pt x="5005" y="98"/>
                  </a:cubicBezTo>
                  <a:lnTo>
                    <a:pt x="768" y="2566"/>
                  </a:lnTo>
                  <a:cubicBezTo>
                    <a:pt x="335" y="2833"/>
                    <a:pt x="34" y="3334"/>
                    <a:pt x="1" y="3867"/>
                  </a:cubicBezTo>
                  <a:lnTo>
                    <a:pt x="1" y="8771"/>
                  </a:lnTo>
                  <a:cubicBezTo>
                    <a:pt x="1" y="9120"/>
                    <a:pt x="180" y="9323"/>
                    <a:pt x="424" y="9323"/>
                  </a:cubicBezTo>
                  <a:cubicBezTo>
                    <a:pt x="529" y="9323"/>
                    <a:pt x="647" y="9285"/>
                    <a:pt x="768" y="9204"/>
                  </a:cubicBezTo>
                  <a:lnTo>
                    <a:pt x="5005" y="6769"/>
                  </a:lnTo>
                  <a:cubicBezTo>
                    <a:pt x="5472" y="6469"/>
                    <a:pt x="5772" y="5969"/>
                    <a:pt x="5772" y="5435"/>
                  </a:cubicBezTo>
                  <a:lnTo>
                    <a:pt x="5772" y="565"/>
                  </a:lnTo>
                  <a:cubicBezTo>
                    <a:pt x="5772" y="205"/>
                    <a:pt x="5600" y="1"/>
                    <a:pt x="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94;p75">
              <a:extLst>
                <a:ext uri="{FF2B5EF4-FFF2-40B4-BE49-F238E27FC236}">
                  <a16:creationId xmlns:a16="http://schemas.microsoft.com/office/drawing/2014/main" id="{E7972F19-0FD9-4FB6-99D0-D3F4EB298B34}"/>
                </a:ext>
              </a:extLst>
            </p:cNvPr>
            <p:cNvSpPr/>
            <p:nvPr/>
          </p:nvSpPr>
          <p:spPr>
            <a:xfrm>
              <a:off x="3265825" y="3316875"/>
              <a:ext cx="98450" cy="138575"/>
            </a:xfrm>
            <a:custGeom>
              <a:avLst/>
              <a:gdLst/>
              <a:ahLst/>
              <a:cxnLst/>
              <a:rect l="l" t="t" r="r" b="b"/>
              <a:pathLst>
                <a:path w="3938" h="5543" extrusionOk="0">
                  <a:moveTo>
                    <a:pt x="3251" y="1"/>
                  </a:moveTo>
                  <a:cubicBezTo>
                    <a:pt x="3143" y="1"/>
                    <a:pt x="3034" y="35"/>
                    <a:pt x="2936" y="105"/>
                  </a:cubicBezTo>
                  <a:cubicBezTo>
                    <a:pt x="2436" y="405"/>
                    <a:pt x="2036" y="1506"/>
                    <a:pt x="1969" y="2273"/>
                  </a:cubicBezTo>
                  <a:cubicBezTo>
                    <a:pt x="1914" y="1700"/>
                    <a:pt x="1614" y="1193"/>
                    <a:pt x="1232" y="1193"/>
                  </a:cubicBezTo>
                  <a:cubicBezTo>
                    <a:pt x="1148" y="1193"/>
                    <a:pt x="1059" y="1218"/>
                    <a:pt x="968" y="1272"/>
                  </a:cubicBezTo>
                  <a:cubicBezTo>
                    <a:pt x="635" y="1506"/>
                    <a:pt x="401" y="1806"/>
                    <a:pt x="234" y="2206"/>
                  </a:cubicBezTo>
                  <a:cubicBezTo>
                    <a:pt x="101" y="2573"/>
                    <a:pt x="1" y="2940"/>
                    <a:pt x="1" y="3341"/>
                  </a:cubicBezTo>
                  <a:cubicBezTo>
                    <a:pt x="1" y="4541"/>
                    <a:pt x="735" y="4775"/>
                    <a:pt x="1335" y="5209"/>
                  </a:cubicBezTo>
                  <a:lnTo>
                    <a:pt x="1969" y="5542"/>
                  </a:lnTo>
                  <a:lnTo>
                    <a:pt x="2603" y="4441"/>
                  </a:lnTo>
                  <a:cubicBezTo>
                    <a:pt x="3203" y="3307"/>
                    <a:pt x="3937" y="2206"/>
                    <a:pt x="3937" y="1039"/>
                  </a:cubicBezTo>
                  <a:cubicBezTo>
                    <a:pt x="3937" y="739"/>
                    <a:pt x="3837" y="438"/>
                    <a:pt x="3670" y="205"/>
                  </a:cubicBezTo>
                  <a:cubicBezTo>
                    <a:pt x="3554" y="69"/>
                    <a:pt x="3403" y="1"/>
                    <a:pt x="3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95;p75">
              <a:extLst>
                <a:ext uri="{FF2B5EF4-FFF2-40B4-BE49-F238E27FC236}">
                  <a16:creationId xmlns:a16="http://schemas.microsoft.com/office/drawing/2014/main" id="{C6C48D6D-E704-4282-BF4B-6786E35D98DE}"/>
                </a:ext>
              </a:extLst>
            </p:cNvPr>
            <p:cNvSpPr/>
            <p:nvPr/>
          </p:nvSpPr>
          <p:spPr>
            <a:xfrm>
              <a:off x="2555325" y="2382150"/>
              <a:ext cx="44225" cy="460350"/>
            </a:xfrm>
            <a:custGeom>
              <a:avLst/>
              <a:gdLst/>
              <a:ahLst/>
              <a:cxnLst/>
              <a:rect l="l" t="t" r="r" b="b"/>
              <a:pathLst>
                <a:path w="1769" h="18414" extrusionOk="0">
                  <a:moveTo>
                    <a:pt x="1702" y="0"/>
                  </a:moveTo>
                  <a:cubicBezTo>
                    <a:pt x="1702" y="1"/>
                    <a:pt x="734" y="3437"/>
                    <a:pt x="234" y="12176"/>
                  </a:cubicBezTo>
                  <a:cubicBezTo>
                    <a:pt x="1" y="16179"/>
                    <a:pt x="668" y="17580"/>
                    <a:pt x="1302" y="18414"/>
                  </a:cubicBezTo>
                  <a:cubicBezTo>
                    <a:pt x="1769" y="18280"/>
                    <a:pt x="1535" y="14477"/>
                    <a:pt x="1468" y="10308"/>
                  </a:cubicBezTo>
                  <a:cubicBezTo>
                    <a:pt x="1435" y="6138"/>
                    <a:pt x="1702" y="1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96;p75">
              <a:extLst>
                <a:ext uri="{FF2B5EF4-FFF2-40B4-BE49-F238E27FC236}">
                  <a16:creationId xmlns:a16="http://schemas.microsoft.com/office/drawing/2014/main" id="{EE49A65F-30AE-4007-A4CA-837C65425154}"/>
                </a:ext>
              </a:extLst>
            </p:cNvPr>
            <p:cNvSpPr/>
            <p:nvPr/>
          </p:nvSpPr>
          <p:spPr>
            <a:xfrm>
              <a:off x="2530300" y="2377150"/>
              <a:ext cx="68425" cy="474525"/>
            </a:xfrm>
            <a:custGeom>
              <a:avLst/>
              <a:gdLst/>
              <a:ahLst/>
              <a:cxnLst/>
              <a:rect l="l" t="t" r="r" b="b"/>
              <a:pathLst>
                <a:path w="2737" h="18981" extrusionOk="0">
                  <a:moveTo>
                    <a:pt x="2736" y="0"/>
                  </a:moveTo>
                  <a:lnTo>
                    <a:pt x="1802" y="200"/>
                  </a:lnTo>
                  <a:cubicBezTo>
                    <a:pt x="1035" y="3636"/>
                    <a:pt x="1" y="16212"/>
                    <a:pt x="601" y="18981"/>
                  </a:cubicBezTo>
                  <a:lnTo>
                    <a:pt x="2303" y="18614"/>
                  </a:lnTo>
                  <a:cubicBezTo>
                    <a:pt x="2303" y="18614"/>
                    <a:pt x="1635" y="17813"/>
                    <a:pt x="1669" y="13310"/>
                  </a:cubicBezTo>
                  <a:cubicBezTo>
                    <a:pt x="1635" y="8873"/>
                    <a:pt x="2002" y="4403"/>
                    <a:pt x="27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97;p75">
              <a:extLst>
                <a:ext uri="{FF2B5EF4-FFF2-40B4-BE49-F238E27FC236}">
                  <a16:creationId xmlns:a16="http://schemas.microsoft.com/office/drawing/2014/main" id="{3B01AFB1-70EC-4AF5-9F5C-62494D8F7A60}"/>
                </a:ext>
              </a:extLst>
            </p:cNvPr>
            <p:cNvSpPr/>
            <p:nvPr/>
          </p:nvSpPr>
          <p:spPr>
            <a:xfrm>
              <a:off x="2576175" y="2155325"/>
              <a:ext cx="110100" cy="232675"/>
            </a:xfrm>
            <a:custGeom>
              <a:avLst/>
              <a:gdLst/>
              <a:ahLst/>
              <a:cxnLst/>
              <a:rect l="l" t="t" r="r" b="b"/>
              <a:pathLst>
                <a:path w="4404" h="9307" extrusionOk="0">
                  <a:moveTo>
                    <a:pt x="3937" y="0"/>
                  </a:moveTo>
                  <a:cubicBezTo>
                    <a:pt x="3837" y="200"/>
                    <a:pt x="1402" y="2702"/>
                    <a:pt x="1" y="9307"/>
                  </a:cubicBezTo>
                  <a:lnTo>
                    <a:pt x="701" y="9240"/>
                  </a:lnTo>
                  <a:cubicBezTo>
                    <a:pt x="1802" y="3569"/>
                    <a:pt x="4370" y="534"/>
                    <a:pt x="4404" y="501"/>
                  </a:cubicBezTo>
                  <a:lnTo>
                    <a:pt x="3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98;p75">
              <a:extLst>
                <a:ext uri="{FF2B5EF4-FFF2-40B4-BE49-F238E27FC236}">
                  <a16:creationId xmlns:a16="http://schemas.microsoft.com/office/drawing/2014/main" id="{730F2B60-3F4D-4C4A-B851-ACEFED05637C}"/>
                </a:ext>
              </a:extLst>
            </p:cNvPr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99;p75">
              <a:extLst>
                <a:ext uri="{FF2B5EF4-FFF2-40B4-BE49-F238E27FC236}">
                  <a16:creationId xmlns:a16="http://schemas.microsoft.com/office/drawing/2014/main" id="{E918FD15-4789-4622-B7A8-5D9DB33C8E8A}"/>
                </a:ext>
              </a:extLst>
            </p:cNvPr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00;p75">
              <a:extLst>
                <a:ext uri="{FF2B5EF4-FFF2-40B4-BE49-F238E27FC236}">
                  <a16:creationId xmlns:a16="http://schemas.microsoft.com/office/drawing/2014/main" id="{771E6064-47CC-487D-BA7B-92BEAFDE2320}"/>
                </a:ext>
              </a:extLst>
            </p:cNvPr>
            <p:cNvSpPr/>
            <p:nvPr/>
          </p:nvSpPr>
          <p:spPr>
            <a:xfrm>
              <a:off x="2803000" y="1823925"/>
              <a:ext cx="514575" cy="905150"/>
            </a:xfrm>
            <a:custGeom>
              <a:avLst/>
              <a:gdLst/>
              <a:ahLst/>
              <a:cxnLst/>
              <a:rect l="l" t="t" r="r" b="b"/>
              <a:pathLst>
                <a:path w="20583" h="36206" extrusionOk="0">
                  <a:moveTo>
                    <a:pt x="19082" y="1"/>
                  </a:moveTo>
                  <a:cubicBezTo>
                    <a:pt x="18776" y="1"/>
                    <a:pt x="18438" y="101"/>
                    <a:pt x="18080" y="314"/>
                  </a:cubicBezTo>
                  <a:lnTo>
                    <a:pt x="1" y="10721"/>
                  </a:lnTo>
                  <a:lnTo>
                    <a:pt x="1" y="36206"/>
                  </a:lnTo>
                  <a:lnTo>
                    <a:pt x="18080" y="25799"/>
                  </a:lnTo>
                  <a:cubicBezTo>
                    <a:pt x="19481" y="24998"/>
                    <a:pt x="20582" y="22830"/>
                    <a:pt x="20582" y="20962"/>
                  </a:cubicBezTo>
                  <a:lnTo>
                    <a:pt x="20582" y="2215"/>
                  </a:lnTo>
                  <a:cubicBezTo>
                    <a:pt x="20582" y="849"/>
                    <a:pt x="19972" y="1"/>
                    <a:pt x="190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01;p75">
              <a:extLst>
                <a:ext uri="{FF2B5EF4-FFF2-40B4-BE49-F238E27FC236}">
                  <a16:creationId xmlns:a16="http://schemas.microsoft.com/office/drawing/2014/main" id="{DA5673DF-4AE2-4753-8F44-9B89553A1F82}"/>
                </a:ext>
              </a:extLst>
            </p:cNvPr>
            <p:cNvSpPr/>
            <p:nvPr/>
          </p:nvSpPr>
          <p:spPr>
            <a:xfrm>
              <a:off x="3149075" y="1809300"/>
              <a:ext cx="88425" cy="83350"/>
            </a:xfrm>
            <a:custGeom>
              <a:avLst/>
              <a:gdLst/>
              <a:ahLst/>
              <a:cxnLst/>
              <a:rect l="l" t="t" r="r" b="b"/>
              <a:pathLst>
                <a:path w="3537" h="3334" extrusionOk="0">
                  <a:moveTo>
                    <a:pt x="3221" y="1"/>
                  </a:moveTo>
                  <a:cubicBezTo>
                    <a:pt x="3155" y="1"/>
                    <a:pt x="3081" y="21"/>
                    <a:pt x="3003" y="65"/>
                  </a:cubicBezTo>
                  <a:lnTo>
                    <a:pt x="535" y="1466"/>
                  </a:lnTo>
                  <a:cubicBezTo>
                    <a:pt x="201" y="1733"/>
                    <a:pt x="1" y="2099"/>
                    <a:pt x="1" y="2500"/>
                  </a:cubicBezTo>
                  <a:lnTo>
                    <a:pt x="1" y="3334"/>
                  </a:lnTo>
                  <a:lnTo>
                    <a:pt x="3537" y="1299"/>
                  </a:lnTo>
                  <a:lnTo>
                    <a:pt x="3537" y="465"/>
                  </a:lnTo>
                  <a:cubicBezTo>
                    <a:pt x="3537" y="169"/>
                    <a:pt x="3409" y="1"/>
                    <a:pt x="322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02;p75">
              <a:extLst>
                <a:ext uri="{FF2B5EF4-FFF2-40B4-BE49-F238E27FC236}">
                  <a16:creationId xmlns:a16="http://schemas.microsoft.com/office/drawing/2014/main" id="{B33CD5CA-6D97-44FB-9949-13E23849FD41}"/>
                </a:ext>
              </a:extLst>
            </p:cNvPr>
            <p:cNvSpPr/>
            <p:nvPr/>
          </p:nvSpPr>
          <p:spPr>
            <a:xfrm>
              <a:off x="2803000" y="2037725"/>
              <a:ext cx="146800" cy="692200"/>
            </a:xfrm>
            <a:custGeom>
              <a:avLst/>
              <a:gdLst/>
              <a:ahLst/>
              <a:cxnLst/>
              <a:rect l="l" t="t" r="r" b="b"/>
              <a:pathLst>
                <a:path w="5872" h="27688" extrusionOk="0">
                  <a:moveTo>
                    <a:pt x="3770" y="1"/>
                  </a:moveTo>
                  <a:lnTo>
                    <a:pt x="1" y="2169"/>
                  </a:lnTo>
                  <a:lnTo>
                    <a:pt x="1" y="27687"/>
                  </a:lnTo>
                  <a:lnTo>
                    <a:pt x="3236" y="25819"/>
                  </a:lnTo>
                  <a:cubicBezTo>
                    <a:pt x="4904" y="23785"/>
                    <a:pt x="5838" y="21283"/>
                    <a:pt x="5872" y="18681"/>
                  </a:cubicBezTo>
                  <a:lnTo>
                    <a:pt x="5405" y="3503"/>
                  </a:lnTo>
                  <a:cubicBezTo>
                    <a:pt x="5371" y="1702"/>
                    <a:pt x="4737" y="501"/>
                    <a:pt x="377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03;p75">
              <a:extLst>
                <a:ext uri="{FF2B5EF4-FFF2-40B4-BE49-F238E27FC236}">
                  <a16:creationId xmlns:a16="http://schemas.microsoft.com/office/drawing/2014/main" id="{482A9EA8-9497-4087-9770-32B380EC4D93}"/>
                </a:ext>
              </a:extLst>
            </p:cNvPr>
            <p:cNvSpPr/>
            <p:nvPr/>
          </p:nvSpPr>
          <p:spPr>
            <a:xfrm>
              <a:off x="2604325" y="2048000"/>
              <a:ext cx="319625" cy="757625"/>
            </a:xfrm>
            <a:custGeom>
              <a:avLst/>
              <a:gdLst/>
              <a:ahLst/>
              <a:cxnLst/>
              <a:rect l="l" t="t" r="r" b="b"/>
              <a:pathLst>
                <a:path w="12785" h="30305" extrusionOk="0">
                  <a:moveTo>
                    <a:pt x="9555" y="1"/>
                  </a:moveTo>
                  <a:cubicBezTo>
                    <a:pt x="9012" y="1"/>
                    <a:pt x="8412" y="169"/>
                    <a:pt x="7781" y="524"/>
                  </a:cubicBezTo>
                  <a:lnTo>
                    <a:pt x="4979" y="2158"/>
                  </a:lnTo>
                  <a:cubicBezTo>
                    <a:pt x="2577" y="3526"/>
                    <a:pt x="609" y="7229"/>
                    <a:pt x="509" y="10498"/>
                  </a:cubicBezTo>
                  <a:lnTo>
                    <a:pt x="75" y="26209"/>
                  </a:lnTo>
                  <a:cubicBezTo>
                    <a:pt x="0" y="28765"/>
                    <a:pt x="1130" y="30304"/>
                    <a:pt x="2757" y="30304"/>
                  </a:cubicBezTo>
                  <a:cubicBezTo>
                    <a:pt x="3296" y="30304"/>
                    <a:pt x="3889" y="30135"/>
                    <a:pt x="4512" y="29778"/>
                  </a:cubicBezTo>
                  <a:lnTo>
                    <a:pt x="8248" y="27610"/>
                  </a:lnTo>
                  <a:cubicBezTo>
                    <a:pt x="10750" y="26142"/>
                    <a:pt x="12785" y="22206"/>
                    <a:pt x="12718" y="18904"/>
                  </a:cubicBezTo>
                  <a:lnTo>
                    <a:pt x="12251" y="3726"/>
                  </a:lnTo>
                  <a:cubicBezTo>
                    <a:pt x="12201" y="1378"/>
                    <a:pt x="11108" y="1"/>
                    <a:pt x="9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804;p75">
              <a:extLst>
                <a:ext uri="{FF2B5EF4-FFF2-40B4-BE49-F238E27FC236}">
                  <a16:creationId xmlns:a16="http://schemas.microsoft.com/office/drawing/2014/main" id="{6F2FD368-61C6-45A4-8CDC-57E7FDBC02A7}"/>
                </a:ext>
              </a:extLst>
            </p:cNvPr>
            <p:cNvSpPr/>
            <p:nvPr/>
          </p:nvSpPr>
          <p:spPr>
            <a:xfrm>
              <a:off x="2604325" y="2096100"/>
              <a:ext cx="304625" cy="709525"/>
            </a:xfrm>
            <a:custGeom>
              <a:avLst/>
              <a:gdLst/>
              <a:ahLst/>
              <a:cxnLst/>
              <a:rect l="l" t="t" r="r" b="b"/>
              <a:pathLst>
                <a:path w="12185" h="28381" extrusionOk="0">
                  <a:moveTo>
                    <a:pt x="5413" y="1"/>
                  </a:moveTo>
                  <a:lnTo>
                    <a:pt x="4979" y="234"/>
                  </a:lnTo>
                  <a:cubicBezTo>
                    <a:pt x="2577" y="1602"/>
                    <a:pt x="609" y="5305"/>
                    <a:pt x="509" y="8574"/>
                  </a:cubicBezTo>
                  <a:lnTo>
                    <a:pt x="75" y="24285"/>
                  </a:lnTo>
                  <a:cubicBezTo>
                    <a:pt x="0" y="26841"/>
                    <a:pt x="1130" y="28380"/>
                    <a:pt x="2757" y="28380"/>
                  </a:cubicBezTo>
                  <a:cubicBezTo>
                    <a:pt x="3296" y="28380"/>
                    <a:pt x="3889" y="28211"/>
                    <a:pt x="4512" y="27854"/>
                  </a:cubicBezTo>
                  <a:lnTo>
                    <a:pt x="8248" y="25686"/>
                  </a:lnTo>
                  <a:cubicBezTo>
                    <a:pt x="9949" y="24685"/>
                    <a:pt x="11450" y="22550"/>
                    <a:pt x="12184" y="20249"/>
                  </a:cubicBezTo>
                  <a:lnTo>
                    <a:pt x="12184" y="20249"/>
                  </a:lnTo>
                  <a:cubicBezTo>
                    <a:pt x="11484" y="21950"/>
                    <a:pt x="10216" y="23351"/>
                    <a:pt x="8582" y="24218"/>
                  </a:cubicBezTo>
                  <a:cubicBezTo>
                    <a:pt x="7426" y="24839"/>
                    <a:pt x="6147" y="25404"/>
                    <a:pt x="5097" y="25404"/>
                  </a:cubicBezTo>
                  <a:cubicBezTo>
                    <a:pt x="4510" y="25404"/>
                    <a:pt x="3994" y="25228"/>
                    <a:pt x="3611" y="24785"/>
                  </a:cubicBezTo>
                  <a:cubicBezTo>
                    <a:pt x="2244" y="23284"/>
                    <a:pt x="2544" y="19682"/>
                    <a:pt x="2544" y="16679"/>
                  </a:cubicBezTo>
                  <a:cubicBezTo>
                    <a:pt x="2544" y="7406"/>
                    <a:pt x="2677" y="1569"/>
                    <a:pt x="541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805;p75">
              <a:extLst>
                <a:ext uri="{FF2B5EF4-FFF2-40B4-BE49-F238E27FC236}">
                  <a16:creationId xmlns:a16="http://schemas.microsoft.com/office/drawing/2014/main" id="{1B90A88E-6D9B-419B-90E7-B1317C91ED2E}"/>
                </a:ext>
              </a:extLst>
            </p:cNvPr>
            <p:cNvSpPr/>
            <p:nvPr/>
          </p:nvSpPr>
          <p:spPr>
            <a:xfrm>
              <a:off x="2656225" y="2202100"/>
              <a:ext cx="55075" cy="151650"/>
            </a:xfrm>
            <a:custGeom>
              <a:avLst/>
              <a:gdLst/>
              <a:ahLst/>
              <a:cxnLst/>
              <a:rect l="l" t="t" r="r" b="b"/>
              <a:pathLst>
                <a:path w="2203" h="6066" extrusionOk="0">
                  <a:moveTo>
                    <a:pt x="1870" y="0"/>
                  </a:moveTo>
                  <a:cubicBezTo>
                    <a:pt x="1806" y="0"/>
                    <a:pt x="1737" y="21"/>
                    <a:pt x="1669" y="64"/>
                  </a:cubicBezTo>
                  <a:lnTo>
                    <a:pt x="535" y="731"/>
                  </a:lnTo>
                  <a:cubicBezTo>
                    <a:pt x="201" y="965"/>
                    <a:pt x="1" y="1332"/>
                    <a:pt x="1" y="1732"/>
                  </a:cubicBezTo>
                  <a:lnTo>
                    <a:pt x="1" y="5601"/>
                  </a:lnTo>
                  <a:cubicBezTo>
                    <a:pt x="1" y="5897"/>
                    <a:pt x="129" y="6066"/>
                    <a:pt x="317" y="6066"/>
                  </a:cubicBezTo>
                  <a:cubicBezTo>
                    <a:pt x="383" y="6066"/>
                    <a:pt x="456" y="6045"/>
                    <a:pt x="535" y="6002"/>
                  </a:cubicBezTo>
                  <a:lnTo>
                    <a:pt x="1669" y="5368"/>
                  </a:lnTo>
                  <a:cubicBezTo>
                    <a:pt x="1969" y="5134"/>
                    <a:pt x="2169" y="4734"/>
                    <a:pt x="2202" y="4334"/>
                  </a:cubicBezTo>
                  <a:lnTo>
                    <a:pt x="2202" y="498"/>
                  </a:lnTo>
                  <a:cubicBezTo>
                    <a:pt x="2202" y="175"/>
                    <a:pt x="2055" y="0"/>
                    <a:pt x="1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806;p75">
              <a:extLst>
                <a:ext uri="{FF2B5EF4-FFF2-40B4-BE49-F238E27FC236}">
                  <a16:creationId xmlns:a16="http://schemas.microsoft.com/office/drawing/2014/main" id="{851590CC-A80D-4848-8B55-2EC468F251FB}"/>
                </a:ext>
              </a:extLst>
            </p:cNvPr>
            <p:cNvSpPr/>
            <p:nvPr/>
          </p:nvSpPr>
          <p:spPr>
            <a:xfrm>
              <a:off x="2662900" y="2217725"/>
              <a:ext cx="35050" cy="96175"/>
            </a:xfrm>
            <a:custGeom>
              <a:avLst/>
              <a:gdLst/>
              <a:ahLst/>
              <a:cxnLst/>
              <a:rect l="l" t="t" r="r" b="b"/>
              <a:pathLst>
                <a:path w="1402" h="3847" extrusionOk="0">
                  <a:moveTo>
                    <a:pt x="1177" y="1"/>
                  </a:moveTo>
                  <a:cubicBezTo>
                    <a:pt x="1135" y="1"/>
                    <a:pt x="1087" y="13"/>
                    <a:pt x="1035" y="39"/>
                  </a:cubicBezTo>
                  <a:lnTo>
                    <a:pt x="334" y="440"/>
                  </a:lnTo>
                  <a:cubicBezTo>
                    <a:pt x="134" y="606"/>
                    <a:pt x="1" y="840"/>
                    <a:pt x="1" y="1073"/>
                  </a:cubicBezTo>
                  <a:lnTo>
                    <a:pt x="1" y="3542"/>
                  </a:lnTo>
                  <a:cubicBezTo>
                    <a:pt x="1" y="3741"/>
                    <a:pt x="75" y="3847"/>
                    <a:pt x="195" y="3847"/>
                  </a:cubicBezTo>
                  <a:cubicBezTo>
                    <a:pt x="236" y="3847"/>
                    <a:pt x="283" y="3834"/>
                    <a:pt x="334" y="3809"/>
                  </a:cubicBezTo>
                  <a:lnTo>
                    <a:pt x="1035" y="3375"/>
                  </a:lnTo>
                  <a:cubicBezTo>
                    <a:pt x="1268" y="3208"/>
                    <a:pt x="1402" y="2975"/>
                    <a:pt x="1368" y="2708"/>
                  </a:cubicBezTo>
                  <a:lnTo>
                    <a:pt x="1368" y="273"/>
                  </a:lnTo>
                  <a:cubicBezTo>
                    <a:pt x="1368" y="100"/>
                    <a:pt x="1296" y="1"/>
                    <a:pt x="117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807;p75">
              <a:extLst>
                <a:ext uri="{FF2B5EF4-FFF2-40B4-BE49-F238E27FC236}">
                  <a16:creationId xmlns:a16="http://schemas.microsoft.com/office/drawing/2014/main" id="{0427EA91-142A-4050-BB5B-91213CFB1E6B}"/>
                </a:ext>
              </a:extLst>
            </p:cNvPr>
            <p:cNvSpPr/>
            <p:nvPr/>
          </p:nvSpPr>
          <p:spPr>
            <a:xfrm>
              <a:off x="2656225" y="2359000"/>
              <a:ext cx="55075" cy="59300"/>
            </a:xfrm>
            <a:custGeom>
              <a:avLst/>
              <a:gdLst/>
              <a:ahLst/>
              <a:cxnLst/>
              <a:rect l="l" t="t" r="r" b="b"/>
              <a:pathLst>
                <a:path w="2203" h="2372" extrusionOk="0">
                  <a:moveTo>
                    <a:pt x="1811" y="1"/>
                  </a:moveTo>
                  <a:cubicBezTo>
                    <a:pt x="1727" y="1"/>
                    <a:pt x="1634" y="30"/>
                    <a:pt x="1535" y="92"/>
                  </a:cubicBezTo>
                  <a:lnTo>
                    <a:pt x="635" y="626"/>
                  </a:lnTo>
                  <a:cubicBezTo>
                    <a:pt x="234" y="893"/>
                    <a:pt x="1" y="1327"/>
                    <a:pt x="1" y="1827"/>
                  </a:cubicBezTo>
                  <a:cubicBezTo>
                    <a:pt x="1" y="2172"/>
                    <a:pt x="165" y="2371"/>
                    <a:pt x="385" y="2371"/>
                  </a:cubicBezTo>
                  <a:cubicBezTo>
                    <a:pt x="463" y="2371"/>
                    <a:pt x="547" y="2346"/>
                    <a:pt x="635" y="2294"/>
                  </a:cubicBezTo>
                  <a:lnTo>
                    <a:pt x="1535" y="1760"/>
                  </a:lnTo>
                  <a:cubicBezTo>
                    <a:pt x="1936" y="1493"/>
                    <a:pt x="2169" y="1026"/>
                    <a:pt x="2202" y="559"/>
                  </a:cubicBezTo>
                  <a:cubicBezTo>
                    <a:pt x="2202" y="218"/>
                    <a:pt x="2042" y="1"/>
                    <a:pt x="18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808;p75">
              <a:extLst>
                <a:ext uri="{FF2B5EF4-FFF2-40B4-BE49-F238E27FC236}">
                  <a16:creationId xmlns:a16="http://schemas.microsoft.com/office/drawing/2014/main" id="{571B651B-DBC0-4B41-92E4-70223CCE17BC}"/>
                </a:ext>
              </a:extLst>
            </p:cNvPr>
            <p:cNvSpPr/>
            <p:nvPr/>
          </p:nvSpPr>
          <p:spPr>
            <a:xfrm>
              <a:off x="2904750" y="1969150"/>
              <a:ext cx="437000" cy="561150"/>
            </a:xfrm>
            <a:custGeom>
              <a:avLst/>
              <a:gdLst/>
              <a:ahLst/>
              <a:cxnLst/>
              <a:rect l="l" t="t" r="r" b="b"/>
              <a:pathLst>
                <a:path w="17480" h="22446" extrusionOk="0">
                  <a:moveTo>
                    <a:pt x="11813" y="0"/>
                  </a:moveTo>
                  <a:cubicBezTo>
                    <a:pt x="8616" y="0"/>
                    <a:pt x="4764" y="3455"/>
                    <a:pt x="2569" y="8615"/>
                  </a:cubicBezTo>
                  <a:cubicBezTo>
                    <a:pt x="0" y="14619"/>
                    <a:pt x="667" y="20690"/>
                    <a:pt x="4103" y="22124"/>
                  </a:cubicBezTo>
                  <a:cubicBezTo>
                    <a:pt x="4607" y="22342"/>
                    <a:pt x="5141" y="22446"/>
                    <a:pt x="5695" y="22446"/>
                  </a:cubicBezTo>
                  <a:cubicBezTo>
                    <a:pt x="8887" y="22446"/>
                    <a:pt x="12722" y="18996"/>
                    <a:pt x="14911" y="13852"/>
                  </a:cubicBezTo>
                  <a:cubicBezTo>
                    <a:pt x="17479" y="7848"/>
                    <a:pt x="16779" y="1777"/>
                    <a:pt x="13377" y="309"/>
                  </a:cubicBezTo>
                  <a:cubicBezTo>
                    <a:pt x="12882" y="100"/>
                    <a:pt x="12357" y="0"/>
                    <a:pt x="11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809;p75">
              <a:extLst>
                <a:ext uri="{FF2B5EF4-FFF2-40B4-BE49-F238E27FC236}">
                  <a16:creationId xmlns:a16="http://schemas.microsoft.com/office/drawing/2014/main" id="{1D468ED3-4388-45E2-826D-716747765196}"/>
                </a:ext>
              </a:extLst>
            </p:cNvPr>
            <p:cNvSpPr/>
            <p:nvPr/>
          </p:nvSpPr>
          <p:spPr>
            <a:xfrm>
              <a:off x="2916425" y="1985025"/>
              <a:ext cx="412825" cy="529625"/>
            </a:xfrm>
            <a:custGeom>
              <a:avLst/>
              <a:gdLst/>
              <a:ahLst/>
              <a:cxnLst/>
              <a:rect l="l" t="t" r="r" b="b"/>
              <a:pathLst>
                <a:path w="16513" h="21185" extrusionOk="0">
                  <a:moveTo>
                    <a:pt x="11141" y="1"/>
                  </a:moveTo>
                  <a:cubicBezTo>
                    <a:pt x="8133" y="1"/>
                    <a:pt x="4510" y="3282"/>
                    <a:pt x="2435" y="8113"/>
                  </a:cubicBezTo>
                  <a:cubicBezTo>
                    <a:pt x="0" y="13817"/>
                    <a:pt x="667" y="19521"/>
                    <a:pt x="3870" y="20889"/>
                  </a:cubicBezTo>
                  <a:cubicBezTo>
                    <a:pt x="4343" y="21089"/>
                    <a:pt x="4845" y="21185"/>
                    <a:pt x="5365" y="21185"/>
                  </a:cubicBezTo>
                  <a:cubicBezTo>
                    <a:pt x="8397" y="21185"/>
                    <a:pt x="12027" y="17924"/>
                    <a:pt x="14077" y="13083"/>
                  </a:cubicBezTo>
                  <a:cubicBezTo>
                    <a:pt x="16512" y="7379"/>
                    <a:pt x="15878" y="1675"/>
                    <a:pt x="12643" y="308"/>
                  </a:cubicBezTo>
                  <a:cubicBezTo>
                    <a:pt x="12168" y="100"/>
                    <a:pt x="11664" y="1"/>
                    <a:pt x="111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810;p75">
              <a:extLst>
                <a:ext uri="{FF2B5EF4-FFF2-40B4-BE49-F238E27FC236}">
                  <a16:creationId xmlns:a16="http://schemas.microsoft.com/office/drawing/2014/main" id="{04CB0542-229C-4BC8-A2B3-61456566EC03}"/>
                </a:ext>
              </a:extLst>
            </p:cNvPr>
            <p:cNvSpPr/>
            <p:nvPr/>
          </p:nvSpPr>
          <p:spPr>
            <a:xfrm>
              <a:off x="2999825" y="2082375"/>
              <a:ext cx="246850" cy="316875"/>
            </a:xfrm>
            <a:custGeom>
              <a:avLst/>
              <a:gdLst/>
              <a:ahLst/>
              <a:cxnLst/>
              <a:rect l="l" t="t" r="r" b="b"/>
              <a:pathLst>
                <a:path w="9874" h="12675" extrusionOk="0">
                  <a:moveTo>
                    <a:pt x="6646" y="0"/>
                  </a:moveTo>
                  <a:cubicBezTo>
                    <a:pt x="4855" y="0"/>
                    <a:pt x="2685" y="1955"/>
                    <a:pt x="1434" y="4853"/>
                  </a:cubicBezTo>
                  <a:cubicBezTo>
                    <a:pt x="0" y="8255"/>
                    <a:pt x="367" y="11691"/>
                    <a:pt x="2302" y="12492"/>
                  </a:cubicBezTo>
                  <a:cubicBezTo>
                    <a:pt x="2588" y="12615"/>
                    <a:pt x="2893" y="12674"/>
                    <a:pt x="3207" y="12674"/>
                  </a:cubicBezTo>
                  <a:cubicBezTo>
                    <a:pt x="5018" y="12674"/>
                    <a:pt x="7184" y="10720"/>
                    <a:pt x="8406" y="7822"/>
                  </a:cubicBezTo>
                  <a:cubicBezTo>
                    <a:pt x="9874" y="4419"/>
                    <a:pt x="9473" y="984"/>
                    <a:pt x="7539" y="183"/>
                  </a:cubicBezTo>
                  <a:cubicBezTo>
                    <a:pt x="7257" y="59"/>
                    <a:pt x="6957" y="0"/>
                    <a:pt x="66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811;p75">
              <a:extLst>
                <a:ext uri="{FF2B5EF4-FFF2-40B4-BE49-F238E27FC236}">
                  <a16:creationId xmlns:a16="http://schemas.microsoft.com/office/drawing/2014/main" id="{848D9834-4B24-4E1C-A907-D7DDB562DAEB}"/>
                </a:ext>
              </a:extLst>
            </p:cNvPr>
            <p:cNvSpPr/>
            <p:nvPr/>
          </p:nvSpPr>
          <p:spPr>
            <a:xfrm>
              <a:off x="3024825" y="2114950"/>
              <a:ext cx="196000" cy="252225"/>
            </a:xfrm>
            <a:custGeom>
              <a:avLst/>
              <a:gdLst/>
              <a:ahLst/>
              <a:cxnLst/>
              <a:rect l="l" t="t" r="r" b="b"/>
              <a:pathLst>
                <a:path w="7840" h="10089" extrusionOk="0">
                  <a:moveTo>
                    <a:pt x="5282" y="1"/>
                  </a:moveTo>
                  <a:cubicBezTo>
                    <a:pt x="3847" y="1"/>
                    <a:pt x="2133" y="1551"/>
                    <a:pt x="1168" y="3850"/>
                  </a:cubicBezTo>
                  <a:cubicBezTo>
                    <a:pt x="1" y="6552"/>
                    <a:pt x="301" y="9287"/>
                    <a:pt x="1835" y="9955"/>
                  </a:cubicBezTo>
                  <a:cubicBezTo>
                    <a:pt x="2055" y="10045"/>
                    <a:pt x="2288" y="10089"/>
                    <a:pt x="2529" y="10089"/>
                  </a:cubicBezTo>
                  <a:cubicBezTo>
                    <a:pt x="3971" y="10089"/>
                    <a:pt x="5705" y="8533"/>
                    <a:pt x="6706" y="6219"/>
                  </a:cubicBezTo>
                  <a:cubicBezTo>
                    <a:pt x="7840" y="3517"/>
                    <a:pt x="7539" y="781"/>
                    <a:pt x="6005" y="148"/>
                  </a:cubicBezTo>
                  <a:cubicBezTo>
                    <a:pt x="5776" y="48"/>
                    <a:pt x="5534" y="1"/>
                    <a:pt x="528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812;p75">
              <a:extLst>
                <a:ext uri="{FF2B5EF4-FFF2-40B4-BE49-F238E27FC236}">
                  <a16:creationId xmlns:a16="http://schemas.microsoft.com/office/drawing/2014/main" id="{9919B1E6-1D97-4458-AADF-DE85AB54CA27}"/>
                </a:ext>
              </a:extLst>
            </p:cNvPr>
            <p:cNvSpPr/>
            <p:nvPr/>
          </p:nvSpPr>
          <p:spPr>
            <a:xfrm>
              <a:off x="3134075" y="2140050"/>
              <a:ext cx="49225" cy="71900"/>
            </a:xfrm>
            <a:custGeom>
              <a:avLst/>
              <a:gdLst/>
              <a:ahLst/>
              <a:cxnLst/>
              <a:rect l="l" t="t" r="r" b="b"/>
              <a:pathLst>
                <a:path w="1969" h="2876" extrusionOk="0">
                  <a:moveTo>
                    <a:pt x="1361" y="1"/>
                  </a:moveTo>
                  <a:cubicBezTo>
                    <a:pt x="1241" y="1"/>
                    <a:pt x="1109" y="36"/>
                    <a:pt x="968" y="111"/>
                  </a:cubicBezTo>
                  <a:cubicBezTo>
                    <a:pt x="367" y="545"/>
                    <a:pt x="1" y="1245"/>
                    <a:pt x="1" y="2012"/>
                  </a:cubicBezTo>
                  <a:cubicBezTo>
                    <a:pt x="1" y="2552"/>
                    <a:pt x="235" y="2876"/>
                    <a:pt x="572" y="2876"/>
                  </a:cubicBezTo>
                  <a:cubicBezTo>
                    <a:pt x="693" y="2876"/>
                    <a:pt x="827" y="2834"/>
                    <a:pt x="968" y="2746"/>
                  </a:cubicBezTo>
                  <a:cubicBezTo>
                    <a:pt x="1568" y="2312"/>
                    <a:pt x="1935" y="1612"/>
                    <a:pt x="1969" y="878"/>
                  </a:cubicBezTo>
                  <a:cubicBezTo>
                    <a:pt x="1969" y="326"/>
                    <a:pt x="1723" y="1"/>
                    <a:pt x="13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813;p75">
              <a:extLst>
                <a:ext uri="{FF2B5EF4-FFF2-40B4-BE49-F238E27FC236}">
                  <a16:creationId xmlns:a16="http://schemas.microsoft.com/office/drawing/2014/main" id="{11C5FF83-0476-4F23-855E-12C66638FEBC}"/>
                </a:ext>
              </a:extLst>
            </p:cNvPr>
            <p:cNvSpPr/>
            <p:nvPr/>
          </p:nvSpPr>
          <p:spPr>
            <a:xfrm>
              <a:off x="3172425" y="2199900"/>
              <a:ext cx="20875" cy="30950"/>
            </a:xfrm>
            <a:custGeom>
              <a:avLst/>
              <a:gdLst/>
              <a:ahLst/>
              <a:cxnLst/>
              <a:rect l="l" t="t" r="r" b="b"/>
              <a:pathLst>
                <a:path w="835" h="1238" extrusionOk="0">
                  <a:moveTo>
                    <a:pt x="600" y="1"/>
                  </a:moveTo>
                  <a:cubicBezTo>
                    <a:pt x="551" y="1"/>
                    <a:pt x="495" y="17"/>
                    <a:pt x="435" y="52"/>
                  </a:cubicBezTo>
                  <a:cubicBezTo>
                    <a:pt x="168" y="252"/>
                    <a:pt x="1" y="552"/>
                    <a:pt x="1" y="852"/>
                  </a:cubicBezTo>
                  <a:cubicBezTo>
                    <a:pt x="1" y="1100"/>
                    <a:pt x="111" y="1237"/>
                    <a:pt x="263" y="1237"/>
                  </a:cubicBezTo>
                  <a:cubicBezTo>
                    <a:pt x="316" y="1237"/>
                    <a:pt x="374" y="1220"/>
                    <a:pt x="435" y="1186"/>
                  </a:cubicBezTo>
                  <a:cubicBezTo>
                    <a:pt x="668" y="986"/>
                    <a:pt x="835" y="686"/>
                    <a:pt x="835" y="385"/>
                  </a:cubicBezTo>
                  <a:cubicBezTo>
                    <a:pt x="835" y="138"/>
                    <a:pt x="743" y="1"/>
                    <a:pt x="6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814;p75">
              <a:extLst>
                <a:ext uri="{FF2B5EF4-FFF2-40B4-BE49-F238E27FC236}">
                  <a16:creationId xmlns:a16="http://schemas.microsoft.com/office/drawing/2014/main" id="{5BA7244F-699E-4237-91C9-AD78D19B3FB8}"/>
                </a:ext>
              </a:extLst>
            </p:cNvPr>
            <p:cNvSpPr/>
            <p:nvPr/>
          </p:nvSpPr>
          <p:spPr>
            <a:xfrm>
              <a:off x="3216625" y="1867025"/>
              <a:ext cx="73425" cy="73400"/>
            </a:xfrm>
            <a:custGeom>
              <a:avLst/>
              <a:gdLst/>
              <a:ahLst/>
              <a:cxnLst/>
              <a:rect l="l" t="t" r="r" b="b"/>
              <a:pathLst>
                <a:path w="2937" h="2936" extrusionOk="0">
                  <a:moveTo>
                    <a:pt x="2527" y="0"/>
                  </a:moveTo>
                  <a:cubicBezTo>
                    <a:pt x="2439" y="0"/>
                    <a:pt x="2341" y="29"/>
                    <a:pt x="2236" y="91"/>
                  </a:cubicBezTo>
                  <a:lnTo>
                    <a:pt x="701" y="991"/>
                  </a:lnTo>
                  <a:cubicBezTo>
                    <a:pt x="268" y="1292"/>
                    <a:pt x="1" y="1792"/>
                    <a:pt x="1" y="2326"/>
                  </a:cubicBezTo>
                  <a:cubicBezTo>
                    <a:pt x="1" y="2723"/>
                    <a:pt x="186" y="2935"/>
                    <a:pt x="432" y="2935"/>
                  </a:cubicBezTo>
                  <a:cubicBezTo>
                    <a:pt x="516" y="2935"/>
                    <a:pt x="608" y="2910"/>
                    <a:pt x="701" y="2859"/>
                  </a:cubicBezTo>
                  <a:lnTo>
                    <a:pt x="2236" y="1992"/>
                  </a:lnTo>
                  <a:cubicBezTo>
                    <a:pt x="2669" y="1658"/>
                    <a:pt x="2936" y="1158"/>
                    <a:pt x="2936" y="624"/>
                  </a:cubicBezTo>
                  <a:cubicBezTo>
                    <a:pt x="2936" y="231"/>
                    <a:pt x="2773" y="0"/>
                    <a:pt x="25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15;p75">
              <a:extLst>
                <a:ext uri="{FF2B5EF4-FFF2-40B4-BE49-F238E27FC236}">
                  <a16:creationId xmlns:a16="http://schemas.microsoft.com/office/drawing/2014/main" id="{75BAFD55-B7AD-4134-BDE5-1FA27750A998}"/>
                </a:ext>
              </a:extLst>
            </p:cNvPr>
            <p:cNvSpPr/>
            <p:nvPr/>
          </p:nvSpPr>
          <p:spPr>
            <a:xfrm>
              <a:off x="3140750" y="2001875"/>
              <a:ext cx="160125" cy="201375"/>
            </a:xfrm>
            <a:custGeom>
              <a:avLst/>
              <a:gdLst/>
              <a:ahLst/>
              <a:cxnLst/>
              <a:rect l="l" t="t" r="r" b="b"/>
              <a:pathLst>
                <a:path w="6405" h="8055" extrusionOk="0">
                  <a:moveTo>
                    <a:pt x="2435" y="1"/>
                  </a:moveTo>
                  <a:cubicBezTo>
                    <a:pt x="2169" y="1"/>
                    <a:pt x="0" y="234"/>
                    <a:pt x="401" y="1402"/>
                  </a:cubicBezTo>
                  <a:cubicBezTo>
                    <a:pt x="434" y="1502"/>
                    <a:pt x="534" y="1568"/>
                    <a:pt x="668" y="1602"/>
                  </a:cubicBezTo>
                  <a:cubicBezTo>
                    <a:pt x="1101" y="1702"/>
                    <a:pt x="1535" y="1835"/>
                    <a:pt x="1968" y="1969"/>
                  </a:cubicBezTo>
                  <a:cubicBezTo>
                    <a:pt x="3436" y="2602"/>
                    <a:pt x="4404" y="4437"/>
                    <a:pt x="4470" y="6839"/>
                  </a:cubicBezTo>
                  <a:cubicBezTo>
                    <a:pt x="4470" y="7172"/>
                    <a:pt x="4504" y="7473"/>
                    <a:pt x="4570" y="7773"/>
                  </a:cubicBezTo>
                  <a:cubicBezTo>
                    <a:pt x="4615" y="7951"/>
                    <a:pt x="4778" y="8054"/>
                    <a:pt x="4941" y="8054"/>
                  </a:cubicBezTo>
                  <a:cubicBezTo>
                    <a:pt x="5022" y="8054"/>
                    <a:pt x="5104" y="8028"/>
                    <a:pt x="5171" y="7973"/>
                  </a:cubicBezTo>
                  <a:cubicBezTo>
                    <a:pt x="5438" y="7673"/>
                    <a:pt x="5604" y="7339"/>
                    <a:pt x="5704" y="6939"/>
                  </a:cubicBezTo>
                  <a:cubicBezTo>
                    <a:pt x="6405" y="4504"/>
                    <a:pt x="5638" y="2135"/>
                    <a:pt x="4670" y="1035"/>
                  </a:cubicBezTo>
                  <a:cubicBezTo>
                    <a:pt x="4103" y="401"/>
                    <a:pt x="3303" y="1"/>
                    <a:pt x="2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16;p75">
              <a:extLst>
                <a:ext uri="{FF2B5EF4-FFF2-40B4-BE49-F238E27FC236}">
                  <a16:creationId xmlns:a16="http://schemas.microsoft.com/office/drawing/2014/main" id="{FA32F6D4-EEDC-47D8-AF54-7724F09302E7}"/>
                </a:ext>
              </a:extLst>
            </p:cNvPr>
            <p:cNvSpPr/>
            <p:nvPr/>
          </p:nvSpPr>
          <p:spPr>
            <a:xfrm>
              <a:off x="3237475" y="2222300"/>
              <a:ext cx="36725" cy="53575"/>
            </a:xfrm>
            <a:custGeom>
              <a:avLst/>
              <a:gdLst/>
              <a:ahLst/>
              <a:cxnLst/>
              <a:rect l="l" t="t" r="r" b="b"/>
              <a:pathLst>
                <a:path w="1469" h="2143" extrusionOk="0">
                  <a:moveTo>
                    <a:pt x="1043" y="0"/>
                  </a:moveTo>
                  <a:cubicBezTo>
                    <a:pt x="951" y="0"/>
                    <a:pt x="847" y="29"/>
                    <a:pt x="735" y="90"/>
                  </a:cubicBezTo>
                  <a:cubicBezTo>
                    <a:pt x="301" y="423"/>
                    <a:pt x="34" y="957"/>
                    <a:pt x="1" y="1491"/>
                  </a:cubicBezTo>
                  <a:cubicBezTo>
                    <a:pt x="1" y="1892"/>
                    <a:pt x="190" y="2143"/>
                    <a:pt x="454" y="2143"/>
                  </a:cubicBezTo>
                  <a:cubicBezTo>
                    <a:pt x="541" y="2143"/>
                    <a:pt x="636" y="2116"/>
                    <a:pt x="735" y="2058"/>
                  </a:cubicBezTo>
                  <a:cubicBezTo>
                    <a:pt x="1202" y="1724"/>
                    <a:pt x="1469" y="1191"/>
                    <a:pt x="1469" y="657"/>
                  </a:cubicBezTo>
                  <a:cubicBezTo>
                    <a:pt x="1469" y="237"/>
                    <a:pt x="1304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17;p75">
              <a:extLst>
                <a:ext uri="{FF2B5EF4-FFF2-40B4-BE49-F238E27FC236}">
                  <a16:creationId xmlns:a16="http://schemas.microsoft.com/office/drawing/2014/main" id="{90AC1B83-4EFC-4001-8A8D-BF60E052AE85}"/>
                </a:ext>
              </a:extLst>
            </p:cNvPr>
            <p:cNvSpPr/>
            <p:nvPr/>
          </p:nvSpPr>
          <p:spPr>
            <a:xfrm>
              <a:off x="3206625" y="834800"/>
              <a:ext cx="1270100" cy="3329900"/>
            </a:xfrm>
            <a:custGeom>
              <a:avLst/>
              <a:gdLst/>
              <a:ahLst/>
              <a:cxnLst/>
              <a:rect l="l" t="t" r="r" b="b"/>
              <a:pathLst>
                <a:path w="50804" h="133196" extrusionOk="0">
                  <a:moveTo>
                    <a:pt x="48085" y="0"/>
                  </a:moveTo>
                  <a:cubicBezTo>
                    <a:pt x="47726" y="0"/>
                    <a:pt x="47368" y="83"/>
                    <a:pt x="47034" y="250"/>
                  </a:cubicBezTo>
                  <a:lnTo>
                    <a:pt x="1035" y="26803"/>
                  </a:lnTo>
                  <a:cubicBezTo>
                    <a:pt x="434" y="27203"/>
                    <a:pt x="34" y="27870"/>
                    <a:pt x="1" y="28571"/>
                  </a:cubicBezTo>
                  <a:lnTo>
                    <a:pt x="1" y="130777"/>
                  </a:lnTo>
                  <a:cubicBezTo>
                    <a:pt x="34" y="131511"/>
                    <a:pt x="434" y="132178"/>
                    <a:pt x="1035" y="132578"/>
                  </a:cubicBezTo>
                  <a:lnTo>
                    <a:pt x="1702" y="132945"/>
                  </a:lnTo>
                  <a:cubicBezTo>
                    <a:pt x="2019" y="133112"/>
                    <a:pt x="2369" y="133195"/>
                    <a:pt x="2723" y="133195"/>
                  </a:cubicBezTo>
                  <a:cubicBezTo>
                    <a:pt x="3078" y="133195"/>
                    <a:pt x="3436" y="133112"/>
                    <a:pt x="3770" y="132945"/>
                  </a:cubicBezTo>
                  <a:lnTo>
                    <a:pt x="49769" y="106360"/>
                  </a:lnTo>
                  <a:cubicBezTo>
                    <a:pt x="50370" y="105959"/>
                    <a:pt x="50770" y="105292"/>
                    <a:pt x="50804" y="104558"/>
                  </a:cubicBezTo>
                  <a:lnTo>
                    <a:pt x="50804" y="2418"/>
                  </a:lnTo>
                  <a:cubicBezTo>
                    <a:pt x="50770" y="1685"/>
                    <a:pt x="50370" y="1017"/>
                    <a:pt x="49769" y="617"/>
                  </a:cubicBezTo>
                  <a:lnTo>
                    <a:pt x="49136" y="250"/>
                  </a:lnTo>
                  <a:cubicBezTo>
                    <a:pt x="48802" y="83"/>
                    <a:pt x="48444" y="0"/>
                    <a:pt x="480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18;p75">
              <a:extLst>
                <a:ext uri="{FF2B5EF4-FFF2-40B4-BE49-F238E27FC236}">
                  <a16:creationId xmlns:a16="http://schemas.microsoft.com/office/drawing/2014/main" id="{80F96384-07EF-4373-BC89-0A811D907236}"/>
                </a:ext>
              </a:extLst>
            </p:cNvPr>
            <p:cNvSpPr/>
            <p:nvPr/>
          </p:nvSpPr>
          <p:spPr>
            <a:xfrm>
              <a:off x="3275000" y="881200"/>
              <a:ext cx="1201725" cy="3275950"/>
            </a:xfrm>
            <a:custGeom>
              <a:avLst/>
              <a:gdLst/>
              <a:ahLst/>
              <a:cxnLst/>
              <a:rect l="l" t="t" r="r" b="b"/>
              <a:pathLst>
                <a:path w="48069" h="131038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81"/>
                  </a:lnTo>
                  <a:cubicBezTo>
                    <a:pt x="535" y="26781"/>
                    <a:pt x="1" y="27715"/>
                    <a:pt x="1" y="28749"/>
                  </a:cubicBezTo>
                  <a:lnTo>
                    <a:pt x="1" y="130022"/>
                  </a:lnTo>
                  <a:cubicBezTo>
                    <a:pt x="1" y="130666"/>
                    <a:pt x="326" y="131038"/>
                    <a:pt x="804" y="131038"/>
                  </a:cubicBezTo>
                  <a:cubicBezTo>
                    <a:pt x="994" y="131038"/>
                    <a:pt x="1208" y="130979"/>
                    <a:pt x="1435" y="130856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802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19;p75">
              <a:extLst>
                <a:ext uri="{FF2B5EF4-FFF2-40B4-BE49-F238E27FC236}">
                  <a16:creationId xmlns:a16="http://schemas.microsoft.com/office/drawing/2014/main" id="{0F965518-7A21-4924-A0C6-E84B88BA4AD3}"/>
                </a:ext>
              </a:extLst>
            </p:cNvPr>
            <p:cNvSpPr/>
            <p:nvPr/>
          </p:nvSpPr>
          <p:spPr>
            <a:xfrm>
              <a:off x="3275000" y="881075"/>
              <a:ext cx="1201725" cy="3276525"/>
            </a:xfrm>
            <a:custGeom>
              <a:avLst/>
              <a:gdLst/>
              <a:ahLst/>
              <a:cxnLst/>
              <a:rect l="l" t="t" r="r" b="b"/>
              <a:pathLst>
                <a:path w="48069" h="131061" extrusionOk="0">
                  <a:moveTo>
                    <a:pt x="47135" y="434"/>
                  </a:moveTo>
                  <a:cubicBezTo>
                    <a:pt x="47435" y="434"/>
                    <a:pt x="47668" y="668"/>
                    <a:pt x="47668" y="968"/>
                  </a:cubicBezTo>
                  <a:lnTo>
                    <a:pt x="47668" y="102807"/>
                  </a:lnTo>
                  <a:cubicBezTo>
                    <a:pt x="47668" y="103408"/>
                    <a:pt x="47301" y="103908"/>
                    <a:pt x="46434" y="104408"/>
                  </a:cubicBezTo>
                  <a:lnTo>
                    <a:pt x="1235" y="130494"/>
                  </a:lnTo>
                  <a:cubicBezTo>
                    <a:pt x="1102" y="130594"/>
                    <a:pt x="935" y="130627"/>
                    <a:pt x="801" y="130661"/>
                  </a:cubicBezTo>
                  <a:cubicBezTo>
                    <a:pt x="435" y="130661"/>
                    <a:pt x="401" y="130260"/>
                    <a:pt x="401" y="130027"/>
                  </a:cubicBezTo>
                  <a:lnTo>
                    <a:pt x="401" y="28754"/>
                  </a:lnTo>
                  <a:cubicBezTo>
                    <a:pt x="401" y="27854"/>
                    <a:pt x="868" y="27053"/>
                    <a:pt x="1635" y="26619"/>
                  </a:cubicBezTo>
                  <a:lnTo>
                    <a:pt x="46834" y="501"/>
                  </a:lnTo>
                  <a:cubicBezTo>
                    <a:pt x="46934" y="434"/>
                    <a:pt x="47001" y="434"/>
                    <a:pt x="47101" y="434"/>
                  </a:cubicBezTo>
                  <a:close/>
                  <a:moveTo>
                    <a:pt x="47101" y="0"/>
                  </a:moveTo>
                  <a:cubicBezTo>
                    <a:pt x="46934" y="0"/>
                    <a:pt x="46768" y="34"/>
                    <a:pt x="46634" y="134"/>
                  </a:cubicBezTo>
                  <a:lnTo>
                    <a:pt x="1435" y="26286"/>
                  </a:lnTo>
                  <a:cubicBezTo>
                    <a:pt x="535" y="26786"/>
                    <a:pt x="1" y="27720"/>
                    <a:pt x="1" y="28754"/>
                  </a:cubicBezTo>
                  <a:lnTo>
                    <a:pt x="1" y="130027"/>
                  </a:lnTo>
                  <a:cubicBezTo>
                    <a:pt x="1" y="130661"/>
                    <a:pt x="334" y="131061"/>
                    <a:pt x="801" y="131061"/>
                  </a:cubicBezTo>
                  <a:cubicBezTo>
                    <a:pt x="1035" y="131028"/>
                    <a:pt x="1235" y="130961"/>
                    <a:pt x="1435" y="130861"/>
                  </a:cubicBezTo>
                  <a:lnTo>
                    <a:pt x="46634" y="104742"/>
                  </a:lnTo>
                  <a:cubicBezTo>
                    <a:pt x="47435" y="104275"/>
                    <a:pt x="48069" y="103708"/>
                    <a:pt x="48069" y="102807"/>
                  </a:cubicBezTo>
                  <a:lnTo>
                    <a:pt x="48069" y="968"/>
                  </a:lnTo>
                  <a:cubicBezTo>
                    <a:pt x="48069" y="434"/>
                    <a:pt x="47635" y="0"/>
                    <a:pt x="471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20;p75">
              <a:extLst>
                <a:ext uri="{FF2B5EF4-FFF2-40B4-BE49-F238E27FC236}">
                  <a16:creationId xmlns:a16="http://schemas.microsoft.com/office/drawing/2014/main" id="{2F6A4F16-A867-44F3-848E-1B6FBAF072A0}"/>
                </a:ext>
              </a:extLst>
            </p:cNvPr>
            <p:cNvSpPr/>
            <p:nvPr/>
          </p:nvSpPr>
          <p:spPr>
            <a:xfrm>
              <a:off x="3214125" y="834800"/>
              <a:ext cx="1262600" cy="730125"/>
            </a:xfrm>
            <a:custGeom>
              <a:avLst/>
              <a:gdLst/>
              <a:ahLst/>
              <a:cxnLst/>
              <a:rect l="l" t="t" r="r" b="b"/>
              <a:pathLst>
                <a:path w="50504" h="29205" extrusionOk="0">
                  <a:moveTo>
                    <a:pt x="47785" y="0"/>
                  </a:moveTo>
                  <a:cubicBezTo>
                    <a:pt x="47426" y="0"/>
                    <a:pt x="47068" y="83"/>
                    <a:pt x="46734" y="250"/>
                  </a:cubicBezTo>
                  <a:lnTo>
                    <a:pt x="768" y="26803"/>
                  </a:lnTo>
                  <a:cubicBezTo>
                    <a:pt x="434" y="26969"/>
                    <a:pt x="201" y="27270"/>
                    <a:pt x="1" y="27570"/>
                  </a:cubicBezTo>
                  <a:lnTo>
                    <a:pt x="2803" y="29204"/>
                  </a:lnTo>
                  <a:cubicBezTo>
                    <a:pt x="2803" y="29171"/>
                    <a:pt x="2803" y="29171"/>
                    <a:pt x="2803" y="29171"/>
                  </a:cubicBezTo>
                  <a:cubicBezTo>
                    <a:pt x="3070" y="28737"/>
                    <a:pt x="3403" y="28370"/>
                    <a:pt x="3870" y="28137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8"/>
                  </a:lnTo>
                  <a:cubicBezTo>
                    <a:pt x="50470" y="1685"/>
                    <a:pt x="50070" y="1017"/>
                    <a:pt x="49469" y="651"/>
                  </a:cubicBezTo>
                  <a:lnTo>
                    <a:pt x="48836" y="250"/>
                  </a:lnTo>
                  <a:cubicBezTo>
                    <a:pt x="48502" y="83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21;p75">
              <a:extLst>
                <a:ext uri="{FF2B5EF4-FFF2-40B4-BE49-F238E27FC236}">
                  <a16:creationId xmlns:a16="http://schemas.microsoft.com/office/drawing/2014/main" id="{CFA8479B-A0E0-4617-BC0E-D6B03022CA63}"/>
                </a:ext>
              </a:extLst>
            </p:cNvPr>
            <p:cNvSpPr/>
            <p:nvPr/>
          </p:nvSpPr>
          <p:spPr>
            <a:xfrm>
              <a:off x="3481825" y="1523200"/>
              <a:ext cx="22550" cy="50900"/>
            </a:xfrm>
            <a:custGeom>
              <a:avLst/>
              <a:gdLst/>
              <a:ahLst/>
              <a:cxnLst/>
              <a:rect l="l" t="t" r="r" b="b"/>
              <a:pathLst>
                <a:path w="902" h="2036" extrusionOk="0">
                  <a:moveTo>
                    <a:pt x="568" y="501"/>
                  </a:moveTo>
                  <a:lnTo>
                    <a:pt x="568" y="1335"/>
                  </a:lnTo>
                  <a:lnTo>
                    <a:pt x="201" y="1568"/>
                  </a:lnTo>
                  <a:lnTo>
                    <a:pt x="568" y="501"/>
                  </a:lnTo>
                  <a:close/>
                  <a:moveTo>
                    <a:pt x="701" y="0"/>
                  </a:moveTo>
                  <a:lnTo>
                    <a:pt x="634" y="34"/>
                  </a:lnTo>
                  <a:cubicBezTo>
                    <a:pt x="601" y="34"/>
                    <a:pt x="601" y="34"/>
                    <a:pt x="601" y="67"/>
                  </a:cubicBezTo>
                  <a:cubicBezTo>
                    <a:pt x="568" y="67"/>
                    <a:pt x="568" y="101"/>
                    <a:pt x="568" y="134"/>
                  </a:cubicBezTo>
                  <a:lnTo>
                    <a:pt x="0" y="1635"/>
                  </a:lnTo>
                  <a:lnTo>
                    <a:pt x="0" y="1702"/>
                  </a:lnTo>
                  <a:lnTo>
                    <a:pt x="0" y="1768"/>
                  </a:lnTo>
                  <a:lnTo>
                    <a:pt x="0" y="1902"/>
                  </a:lnTo>
                  <a:cubicBezTo>
                    <a:pt x="0" y="1935"/>
                    <a:pt x="0" y="1935"/>
                    <a:pt x="34" y="1935"/>
                  </a:cubicBezTo>
                  <a:lnTo>
                    <a:pt x="568" y="1635"/>
                  </a:lnTo>
                  <a:lnTo>
                    <a:pt x="568" y="1969"/>
                  </a:lnTo>
                  <a:cubicBezTo>
                    <a:pt x="534" y="2002"/>
                    <a:pt x="534" y="2002"/>
                    <a:pt x="568" y="2035"/>
                  </a:cubicBezTo>
                  <a:lnTo>
                    <a:pt x="601" y="2035"/>
                  </a:lnTo>
                  <a:lnTo>
                    <a:pt x="701" y="1969"/>
                  </a:lnTo>
                  <a:cubicBezTo>
                    <a:pt x="701" y="1969"/>
                    <a:pt x="734" y="1969"/>
                    <a:pt x="734" y="1935"/>
                  </a:cubicBezTo>
                  <a:cubicBezTo>
                    <a:pt x="734" y="1902"/>
                    <a:pt x="734" y="1868"/>
                    <a:pt x="734" y="1835"/>
                  </a:cubicBezTo>
                  <a:lnTo>
                    <a:pt x="734" y="1502"/>
                  </a:lnTo>
                  <a:lnTo>
                    <a:pt x="868" y="1435"/>
                  </a:lnTo>
                  <a:cubicBezTo>
                    <a:pt x="868" y="1435"/>
                    <a:pt x="901" y="1401"/>
                    <a:pt x="901" y="1401"/>
                  </a:cubicBezTo>
                  <a:cubicBezTo>
                    <a:pt x="901" y="1368"/>
                    <a:pt x="901" y="1335"/>
                    <a:pt x="901" y="1301"/>
                  </a:cubicBezTo>
                  <a:lnTo>
                    <a:pt x="901" y="1235"/>
                  </a:lnTo>
                  <a:cubicBezTo>
                    <a:pt x="901" y="1201"/>
                    <a:pt x="901" y="1168"/>
                    <a:pt x="901" y="1168"/>
                  </a:cubicBezTo>
                  <a:lnTo>
                    <a:pt x="868" y="1168"/>
                  </a:lnTo>
                  <a:lnTo>
                    <a:pt x="734" y="1235"/>
                  </a:lnTo>
                  <a:lnTo>
                    <a:pt x="734" y="67"/>
                  </a:lnTo>
                  <a:cubicBezTo>
                    <a:pt x="734" y="34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22;p75">
              <a:extLst>
                <a:ext uri="{FF2B5EF4-FFF2-40B4-BE49-F238E27FC236}">
                  <a16:creationId xmlns:a16="http://schemas.microsoft.com/office/drawing/2014/main" id="{80C69AA1-6709-4640-AEB2-3E4D62703F1D}"/>
                </a:ext>
              </a:extLst>
            </p:cNvPr>
            <p:cNvSpPr/>
            <p:nvPr/>
          </p:nvSpPr>
          <p:spPr>
            <a:xfrm>
              <a:off x="3506850" y="1506725"/>
              <a:ext cx="25875" cy="55800"/>
            </a:xfrm>
            <a:custGeom>
              <a:avLst/>
              <a:gdLst/>
              <a:ahLst/>
              <a:cxnLst/>
              <a:rect l="l" t="t" r="r" b="b"/>
              <a:pathLst>
                <a:path w="1035" h="2232" extrusionOk="0">
                  <a:moveTo>
                    <a:pt x="872" y="1"/>
                  </a:moveTo>
                  <a:cubicBezTo>
                    <a:pt x="842" y="1"/>
                    <a:pt x="817" y="9"/>
                    <a:pt x="801" y="26"/>
                  </a:cubicBezTo>
                  <a:cubicBezTo>
                    <a:pt x="734" y="26"/>
                    <a:pt x="667" y="59"/>
                    <a:pt x="601" y="92"/>
                  </a:cubicBezTo>
                  <a:cubicBezTo>
                    <a:pt x="400" y="226"/>
                    <a:pt x="234" y="393"/>
                    <a:pt x="167" y="626"/>
                  </a:cubicBezTo>
                  <a:cubicBezTo>
                    <a:pt x="67" y="893"/>
                    <a:pt x="0" y="1160"/>
                    <a:pt x="34" y="1460"/>
                  </a:cubicBezTo>
                  <a:cubicBezTo>
                    <a:pt x="0" y="1694"/>
                    <a:pt x="34" y="1927"/>
                    <a:pt x="167" y="2127"/>
                  </a:cubicBezTo>
                  <a:cubicBezTo>
                    <a:pt x="221" y="2199"/>
                    <a:pt x="293" y="2232"/>
                    <a:pt x="370" y="2232"/>
                  </a:cubicBezTo>
                  <a:cubicBezTo>
                    <a:pt x="436" y="2232"/>
                    <a:pt x="505" y="2207"/>
                    <a:pt x="567" y="2161"/>
                  </a:cubicBezTo>
                  <a:cubicBezTo>
                    <a:pt x="734" y="2094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4"/>
                  </a:cubicBezTo>
                  <a:lnTo>
                    <a:pt x="1034" y="1627"/>
                  </a:lnTo>
                  <a:lnTo>
                    <a:pt x="1034" y="860"/>
                  </a:lnTo>
                  <a:cubicBezTo>
                    <a:pt x="1034" y="826"/>
                    <a:pt x="1034" y="793"/>
                    <a:pt x="1034" y="793"/>
                  </a:cubicBezTo>
                  <a:lnTo>
                    <a:pt x="968" y="793"/>
                  </a:lnTo>
                  <a:lnTo>
                    <a:pt x="634" y="993"/>
                  </a:lnTo>
                  <a:cubicBezTo>
                    <a:pt x="601" y="993"/>
                    <a:pt x="567" y="1026"/>
                    <a:pt x="567" y="1026"/>
                  </a:cubicBezTo>
                  <a:cubicBezTo>
                    <a:pt x="567" y="1060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7"/>
                    <a:pt x="567" y="1227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94"/>
                  </a:lnTo>
                  <a:cubicBezTo>
                    <a:pt x="801" y="1727"/>
                    <a:pt x="767" y="1760"/>
                    <a:pt x="734" y="1794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4"/>
                    <a:pt x="501" y="1910"/>
                    <a:pt x="455" y="1910"/>
                  </a:cubicBezTo>
                  <a:cubicBezTo>
                    <a:pt x="409" y="1910"/>
                    <a:pt x="367" y="1894"/>
                    <a:pt x="334" y="1860"/>
                  </a:cubicBezTo>
                  <a:cubicBezTo>
                    <a:pt x="234" y="1694"/>
                    <a:pt x="200" y="1493"/>
                    <a:pt x="234" y="1327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400" y="559"/>
                    <a:pt x="501" y="426"/>
                    <a:pt x="634" y="326"/>
                  </a:cubicBezTo>
                  <a:cubicBezTo>
                    <a:pt x="681" y="302"/>
                    <a:pt x="745" y="279"/>
                    <a:pt x="814" y="279"/>
                  </a:cubicBezTo>
                  <a:cubicBezTo>
                    <a:pt x="842" y="279"/>
                    <a:pt x="872" y="283"/>
                    <a:pt x="901" y="293"/>
                  </a:cubicBezTo>
                  <a:lnTo>
                    <a:pt x="901" y="259"/>
                  </a:ln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6"/>
                    <a:pt x="968" y="26"/>
                    <a:pt x="968" y="26"/>
                  </a:cubicBezTo>
                  <a:cubicBezTo>
                    <a:pt x="934" y="9"/>
                    <a:pt x="901" y="1"/>
                    <a:pt x="8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23;p75">
              <a:extLst>
                <a:ext uri="{FF2B5EF4-FFF2-40B4-BE49-F238E27FC236}">
                  <a16:creationId xmlns:a16="http://schemas.microsoft.com/office/drawing/2014/main" id="{4588DF33-FF0C-4DF1-91F6-9CFE1B8B5A06}"/>
                </a:ext>
              </a:extLst>
            </p:cNvPr>
            <p:cNvSpPr/>
            <p:nvPr/>
          </p:nvSpPr>
          <p:spPr>
            <a:xfrm>
              <a:off x="3606075" y="1485675"/>
              <a:ext cx="15050" cy="24700"/>
            </a:xfrm>
            <a:custGeom>
              <a:avLst/>
              <a:gdLst/>
              <a:ahLst/>
              <a:cxnLst/>
              <a:rect l="l" t="t" r="r" b="b"/>
              <a:pathLst>
                <a:path w="602" h="988" extrusionOk="0">
                  <a:moveTo>
                    <a:pt x="409" y="0"/>
                  </a:moveTo>
                  <a:cubicBezTo>
                    <a:pt x="376" y="0"/>
                    <a:pt x="339" y="11"/>
                    <a:pt x="301" y="34"/>
                  </a:cubicBezTo>
                  <a:cubicBezTo>
                    <a:pt x="101" y="167"/>
                    <a:pt x="1" y="401"/>
                    <a:pt x="1" y="668"/>
                  </a:cubicBezTo>
                  <a:cubicBezTo>
                    <a:pt x="1" y="881"/>
                    <a:pt x="86" y="988"/>
                    <a:pt x="206" y="988"/>
                  </a:cubicBezTo>
                  <a:cubicBezTo>
                    <a:pt x="236" y="988"/>
                    <a:pt x="268" y="981"/>
                    <a:pt x="301" y="968"/>
                  </a:cubicBezTo>
                  <a:cubicBezTo>
                    <a:pt x="501" y="801"/>
                    <a:pt x="601" y="567"/>
                    <a:pt x="601" y="301"/>
                  </a:cubicBezTo>
                  <a:cubicBezTo>
                    <a:pt x="601" y="121"/>
                    <a:pt x="522" y="0"/>
                    <a:pt x="4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24;p75">
              <a:extLst>
                <a:ext uri="{FF2B5EF4-FFF2-40B4-BE49-F238E27FC236}">
                  <a16:creationId xmlns:a16="http://schemas.microsoft.com/office/drawing/2014/main" id="{38C55B41-89C3-4E9B-81AF-E0AD8C9867DA}"/>
                </a:ext>
              </a:extLst>
            </p:cNvPr>
            <p:cNvSpPr/>
            <p:nvPr/>
          </p:nvSpPr>
          <p:spPr>
            <a:xfrm>
              <a:off x="3595250" y="1464950"/>
              <a:ext cx="36700" cy="34300"/>
            </a:xfrm>
            <a:custGeom>
              <a:avLst/>
              <a:gdLst/>
              <a:ahLst/>
              <a:cxnLst/>
              <a:rect l="l" t="t" r="r" b="b"/>
              <a:pathLst>
                <a:path w="1468" h="1372" extrusionOk="0">
                  <a:moveTo>
                    <a:pt x="1014" y="0"/>
                  </a:moveTo>
                  <a:cubicBezTo>
                    <a:pt x="919" y="0"/>
                    <a:pt x="821" y="30"/>
                    <a:pt x="734" y="96"/>
                  </a:cubicBezTo>
                  <a:cubicBezTo>
                    <a:pt x="367" y="329"/>
                    <a:pt x="133" y="729"/>
                    <a:pt x="33" y="1130"/>
                  </a:cubicBezTo>
                  <a:cubicBezTo>
                    <a:pt x="0" y="1230"/>
                    <a:pt x="33" y="1330"/>
                    <a:pt x="67" y="1363"/>
                  </a:cubicBezTo>
                  <a:cubicBezTo>
                    <a:pt x="78" y="1369"/>
                    <a:pt x="90" y="1372"/>
                    <a:pt x="101" y="1372"/>
                  </a:cubicBezTo>
                  <a:cubicBezTo>
                    <a:pt x="155" y="1372"/>
                    <a:pt x="206" y="1307"/>
                    <a:pt x="234" y="1196"/>
                  </a:cubicBezTo>
                  <a:cubicBezTo>
                    <a:pt x="300" y="896"/>
                    <a:pt x="467" y="629"/>
                    <a:pt x="734" y="462"/>
                  </a:cubicBezTo>
                  <a:cubicBezTo>
                    <a:pt x="791" y="417"/>
                    <a:pt x="860" y="394"/>
                    <a:pt x="929" y="394"/>
                  </a:cubicBezTo>
                  <a:cubicBezTo>
                    <a:pt x="1060" y="394"/>
                    <a:pt x="1190" y="476"/>
                    <a:pt x="1234" y="629"/>
                  </a:cubicBezTo>
                  <a:cubicBezTo>
                    <a:pt x="1249" y="659"/>
                    <a:pt x="1271" y="676"/>
                    <a:pt x="1296" y="676"/>
                  </a:cubicBezTo>
                  <a:cubicBezTo>
                    <a:pt x="1328" y="676"/>
                    <a:pt x="1364" y="651"/>
                    <a:pt x="1401" y="596"/>
                  </a:cubicBezTo>
                  <a:cubicBezTo>
                    <a:pt x="1434" y="496"/>
                    <a:pt x="1468" y="429"/>
                    <a:pt x="1434" y="329"/>
                  </a:cubicBezTo>
                  <a:cubicBezTo>
                    <a:pt x="1389" y="127"/>
                    <a:pt x="1208" y="0"/>
                    <a:pt x="1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25;p75">
              <a:extLst>
                <a:ext uri="{FF2B5EF4-FFF2-40B4-BE49-F238E27FC236}">
                  <a16:creationId xmlns:a16="http://schemas.microsoft.com/office/drawing/2014/main" id="{00AA57E7-3D25-4073-9E19-6996F4E42A65}"/>
                </a:ext>
              </a:extLst>
            </p:cNvPr>
            <p:cNvSpPr/>
            <p:nvPr/>
          </p:nvSpPr>
          <p:spPr>
            <a:xfrm>
              <a:off x="3586075" y="1444900"/>
              <a:ext cx="55050" cy="48000"/>
            </a:xfrm>
            <a:custGeom>
              <a:avLst/>
              <a:gdLst/>
              <a:ahLst/>
              <a:cxnLst/>
              <a:rect l="l" t="t" r="r" b="b"/>
              <a:pathLst>
                <a:path w="2202" h="1920" extrusionOk="0">
                  <a:moveTo>
                    <a:pt x="1504" y="1"/>
                  </a:moveTo>
                  <a:cubicBezTo>
                    <a:pt x="1364" y="1"/>
                    <a:pt x="1223" y="41"/>
                    <a:pt x="1101" y="130"/>
                  </a:cubicBezTo>
                  <a:cubicBezTo>
                    <a:pt x="567" y="531"/>
                    <a:pt x="200" y="1064"/>
                    <a:pt x="33" y="1665"/>
                  </a:cubicBezTo>
                  <a:cubicBezTo>
                    <a:pt x="0" y="1765"/>
                    <a:pt x="0" y="1865"/>
                    <a:pt x="33" y="1898"/>
                  </a:cubicBezTo>
                  <a:cubicBezTo>
                    <a:pt x="49" y="1913"/>
                    <a:pt x="64" y="1920"/>
                    <a:pt x="79" y="1920"/>
                  </a:cubicBezTo>
                  <a:cubicBezTo>
                    <a:pt x="130" y="1920"/>
                    <a:pt x="182" y="1842"/>
                    <a:pt x="234" y="1765"/>
                  </a:cubicBezTo>
                  <a:cubicBezTo>
                    <a:pt x="367" y="1264"/>
                    <a:pt x="667" y="831"/>
                    <a:pt x="1101" y="531"/>
                  </a:cubicBezTo>
                  <a:cubicBezTo>
                    <a:pt x="1210" y="446"/>
                    <a:pt x="1337" y="405"/>
                    <a:pt x="1460" y="405"/>
                  </a:cubicBezTo>
                  <a:cubicBezTo>
                    <a:pt x="1677" y="405"/>
                    <a:pt x="1883" y="530"/>
                    <a:pt x="1968" y="764"/>
                  </a:cubicBezTo>
                  <a:cubicBezTo>
                    <a:pt x="1992" y="788"/>
                    <a:pt x="2015" y="799"/>
                    <a:pt x="2039" y="799"/>
                  </a:cubicBezTo>
                  <a:cubicBezTo>
                    <a:pt x="2082" y="799"/>
                    <a:pt x="2125" y="762"/>
                    <a:pt x="2168" y="697"/>
                  </a:cubicBezTo>
                  <a:cubicBezTo>
                    <a:pt x="2202" y="631"/>
                    <a:pt x="2202" y="531"/>
                    <a:pt x="2168" y="431"/>
                  </a:cubicBezTo>
                  <a:cubicBezTo>
                    <a:pt x="2057" y="164"/>
                    <a:pt x="1783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826;p75">
              <a:extLst>
                <a:ext uri="{FF2B5EF4-FFF2-40B4-BE49-F238E27FC236}">
                  <a16:creationId xmlns:a16="http://schemas.microsoft.com/office/drawing/2014/main" id="{158A3896-8998-4F5B-BCC7-6279CD8FB83E}"/>
                </a:ext>
              </a:extLst>
            </p:cNvPr>
            <p:cNvSpPr/>
            <p:nvPr/>
          </p:nvSpPr>
          <p:spPr>
            <a:xfrm>
              <a:off x="3864600" y="1325550"/>
              <a:ext cx="6700" cy="41725"/>
            </a:xfrm>
            <a:custGeom>
              <a:avLst/>
              <a:gdLst/>
              <a:ahLst/>
              <a:cxnLst/>
              <a:rect l="l" t="t" r="r" b="b"/>
              <a:pathLst>
                <a:path w="268" h="1669" extrusionOk="0">
                  <a:moveTo>
                    <a:pt x="234" y="1"/>
                  </a:moveTo>
                  <a:lnTo>
                    <a:pt x="34" y="101"/>
                  </a:lnTo>
                  <a:cubicBezTo>
                    <a:pt x="0" y="134"/>
                    <a:pt x="0" y="134"/>
                    <a:pt x="0" y="168"/>
                  </a:cubicBezTo>
                  <a:cubicBezTo>
                    <a:pt x="0" y="168"/>
                    <a:pt x="0" y="201"/>
                    <a:pt x="0" y="234"/>
                  </a:cubicBezTo>
                  <a:lnTo>
                    <a:pt x="0" y="535"/>
                  </a:lnTo>
                  <a:cubicBezTo>
                    <a:pt x="0" y="535"/>
                    <a:pt x="0" y="568"/>
                    <a:pt x="0" y="568"/>
                  </a:cubicBezTo>
                  <a:cubicBezTo>
                    <a:pt x="0" y="585"/>
                    <a:pt x="9" y="593"/>
                    <a:pt x="17" y="593"/>
                  </a:cubicBezTo>
                  <a:cubicBezTo>
                    <a:pt x="25" y="593"/>
                    <a:pt x="34" y="585"/>
                    <a:pt x="34" y="568"/>
                  </a:cubicBezTo>
                  <a:lnTo>
                    <a:pt x="234" y="468"/>
                  </a:lnTo>
                  <a:cubicBezTo>
                    <a:pt x="234" y="468"/>
                    <a:pt x="234" y="434"/>
                    <a:pt x="267" y="434"/>
                  </a:cubicBezTo>
                  <a:cubicBezTo>
                    <a:pt x="267" y="401"/>
                    <a:pt x="267" y="368"/>
                    <a:pt x="267" y="368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  <a:moveTo>
                    <a:pt x="234" y="1102"/>
                  </a:moveTo>
                  <a:lnTo>
                    <a:pt x="34" y="1202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0" y="1268"/>
                    <a:pt x="0" y="1268"/>
                    <a:pt x="0" y="1302"/>
                  </a:cubicBezTo>
                  <a:lnTo>
                    <a:pt x="0" y="1602"/>
                  </a:lnTo>
                  <a:cubicBezTo>
                    <a:pt x="0" y="1635"/>
                    <a:pt x="0" y="1635"/>
                    <a:pt x="0" y="1669"/>
                  </a:cubicBezTo>
                  <a:lnTo>
                    <a:pt x="34" y="1669"/>
                  </a:lnTo>
                  <a:lnTo>
                    <a:pt x="234" y="1569"/>
                  </a:lnTo>
                  <a:cubicBezTo>
                    <a:pt x="234" y="1535"/>
                    <a:pt x="234" y="1535"/>
                    <a:pt x="267" y="1502"/>
                  </a:cubicBezTo>
                  <a:cubicBezTo>
                    <a:pt x="267" y="1469"/>
                    <a:pt x="267" y="1469"/>
                    <a:pt x="267" y="1435"/>
                  </a:cubicBezTo>
                  <a:lnTo>
                    <a:pt x="267" y="1135"/>
                  </a:lnTo>
                  <a:cubicBezTo>
                    <a:pt x="267" y="1135"/>
                    <a:pt x="267" y="1102"/>
                    <a:pt x="267" y="110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827;p75">
              <a:extLst>
                <a:ext uri="{FF2B5EF4-FFF2-40B4-BE49-F238E27FC236}">
                  <a16:creationId xmlns:a16="http://schemas.microsoft.com/office/drawing/2014/main" id="{05797284-BB2C-4CB9-83BA-F67E4102C9CA}"/>
                </a:ext>
              </a:extLst>
            </p:cNvPr>
            <p:cNvSpPr/>
            <p:nvPr/>
          </p:nvSpPr>
          <p:spPr>
            <a:xfrm>
              <a:off x="3879600" y="12924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27"/>
                  </a:lnTo>
                  <a:lnTo>
                    <a:pt x="635" y="793"/>
                  </a:lnTo>
                  <a:close/>
                  <a:moveTo>
                    <a:pt x="885" y="1"/>
                  </a:moveTo>
                  <a:cubicBezTo>
                    <a:pt x="876" y="1"/>
                    <a:pt x="868" y="9"/>
                    <a:pt x="868" y="26"/>
                  </a:cubicBezTo>
                  <a:lnTo>
                    <a:pt x="735" y="93"/>
                  </a:lnTo>
                  <a:cubicBezTo>
                    <a:pt x="668" y="126"/>
                    <a:pt x="635" y="193"/>
                    <a:pt x="635" y="226"/>
                  </a:cubicBezTo>
                  <a:lnTo>
                    <a:pt x="34" y="1760"/>
                  </a:lnTo>
                  <a:lnTo>
                    <a:pt x="1" y="1827"/>
                  </a:lnTo>
                  <a:cubicBezTo>
                    <a:pt x="1" y="1861"/>
                    <a:pt x="1" y="1894"/>
                    <a:pt x="1" y="1927"/>
                  </a:cubicBezTo>
                  <a:lnTo>
                    <a:pt x="1" y="2161"/>
                  </a:lnTo>
                  <a:cubicBezTo>
                    <a:pt x="1" y="2161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35" y="2227"/>
                    <a:pt x="635" y="2261"/>
                    <a:pt x="668" y="2261"/>
                  </a:cubicBezTo>
                  <a:lnTo>
                    <a:pt x="701" y="2261"/>
                  </a:lnTo>
                  <a:lnTo>
                    <a:pt x="868" y="2194"/>
                  </a:lnTo>
                  <a:cubicBezTo>
                    <a:pt x="901" y="2161"/>
                    <a:pt x="901" y="2161"/>
                    <a:pt x="901" y="2127"/>
                  </a:cubicBezTo>
                  <a:cubicBezTo>
                    <a:pt x="901" y="2127"/>
                    <a:pt x="901" y="2094"/>
                    <a:pt x="901" y="2061"/>
                  </a:cubicBezTo>
                  <a:lnTo>
                    <a:pt x="901" y="1694"/>
                  </a:lnTo>
                  <a:lnTo>
                    <a:pt x="1068" y="1594"/>
                  </a:lnTo>
                  <a:cubicBezTo>
                    <a:pt x="1102" y="1594"/>
                    <a:pt x="1102" y="1560"/>
                    <a:pt x="1135" y="1560"/>
                  </a:cubicBezTo>
                  <a:cubicBezTo>
                    <a:pt x="1135" y="1527"/>
                    <a:pt x="1135" y="1494"/>
                    <a:pt x="1135" y="1494"/>
                  </a:cubicBezTo>
                  <a:lnTo>
                    <a:pt x="1135" y="1260"/>
                  </a:lnTo>
                  <a:lnTo>
                    <a:pt x="1135" y="1227"/>
                  </a:lnTo>
                  <a:cubicBezTo>
                    <a:pt x="1118" y="1210"/>
                    <a:pt x="1110" y="1202"/>
                    <a:pt x="1102" y="1202"/>
                  </a:cubicBezTo>
                  <a:cubicBezTo>
                    <a:pt x="1093" y="1202"/>
                    <a:pt x="1085" y="1210"/>
                    <a:pt x="1068" y="1227"/>
                  </a:cubicBezTo>
                  <a:lnTo>
                    <a:pt x="901" y="1327"/>
                  </a:lnTo>
                  <a:lnTo>
                    <a:pt x="901" y="59"/>
                  </a:lnTo>
                  <a:cubicBezTo>
                    <a:pt x="901" y="59"/>
                    <a:pt x="901" y="26"/>
                    <a:pt x="901" y="26"/>
                  </a:cubicBezTo>
                  <a:cubicBezTo>
                    <a:pt x="901" y="9"/>
                    <a:pt x="893" y="1"/>
                    <a:pt x="8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828;p75">
              <a:extLst>
                <a:ext uri="{FF2B5EF4-FFF2-40B4-BE49-F238E27FC236}">
                  <a16:creationId xmlns:a16="http://schemas.microsoft.com/office/drawing/2014/main" id="{BABD0D23-B74B-480C-B6A7-71A04D01EDF0}"/>
                </a:ext>
              </a:extLst>
            </p:cNvPr>
            <p:cNvSpPr/>
            <p:nvPr/>
          </p:nvSpPr>
          <p:spPr>
            <a:xfrm>
              <a:off x="3827900" y="1322225"/>
              <a:ext cx="28375" cy="56725"/>
            </a:xfrm>
            <a:custGeom>
              <a:avLst/>
              <a:gdLst/>
              <a:ahLst/>
              <a:cxnLst/>
              <a:rect l="l" t="t" r="r" b="b"/>
              <a:pathLst>
                <a:path w="1135" h="2269" extrusionOk="0">
                  <a:moveTo>
                    <a:pt x="634" y="768"/>
                  </a:moveTo>
                  <a:lnTo>
                    <a:pt x="634" y="1435"/>
                  </a:lnTo>
                  <a:lnTo>
                    <a:pt x="301" y="1635"/>
                  </a:lnTo>
                  <a:lnTo>
                    <a:pt x="634" y="768"/>
                  </a:lnTo>
                  <a:close/>
                  <a:moveTo>
                    <a:pt x="868" y="0"/>
                  </a:moveTo>
                  <a:lnTo>
                    <a:pt x="735" y="100"/>
                  </a:lnTo>
                  <a:cubicBezTo>
                    <a:pt x="701" y="134"/>
                    <a:pt x="668" y="167"/>
                    <a:pt x="634" y="201"/>
                  </a:cubicBezTo>
                  <a:lnTo>
                    <a:pt x="34" y="1735"/>
                  </a:lnTo>
                  <a:cubicBezTo>
                    <a:pt x="1" y="1768"/>
                    <a:pt x="1" y="1802"/>
                    <a:pt x="1" y="1835"/>
                  </a:cubicBezTo>
                  <a:cubicBezTo>
                    <a:pt x="1" y="1868"/>
                    <a:pt x="1" y="1902"/>
                    <a:pt x="1" y="1902"/>
                  </a:cubicBezTo>
                  <a:lnTo>
                    <a:pt x="1" y="2135"/>
                  </a:lnTo>
                  <a:cubicBezTo>
                    <a:pt x="1" y="2135"/>
                    <a:pt x="1" y="2169"/>
                    <a:pt x="1" y="2202"/>
                  </a:cubicBezTo>
                  <a:lnTo>
                    <a:pt x="34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02"/>
                    <a:pt x="668" y="2235"/>
                    <a:pt x="668" y="2269"/>
                  </a:cubicBezTo>
                  <a:lnTo>
                    <a:pt x="701" y="2269"/>
                  </a:lnTo>
                  <a:lnTo>
                    <a:pt x="868" y="2169"/>
                  </a:lnTo>
                  <a:cubicBezTo>
                    <a:pt x="901" y="2169"/>
                    <a:pt x="901" y="2135"/>
                    <a:pt x="935" y="2135"/>
                  </a:cubicBezTo>
                  <a:cubicBezTo>
                    <a:pt x="935" y="2102"/>
                    <a:pt x="935" y="2069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01" y="1568"/>
                    <a:pt x="1135" y="1568"/>
                    <a:pt x="1135" y="1535"/>
                  </a:cubicBezTo>
                  <a:cubicBezTo>
                    <a:pt x="1135" y="1501"/>
                    <a:pt x="1135" y="1501"/>
                    <a:pt x="1135" y="1468"/>
                  </a:cubicBezTo>
                  <a:lnTo>
                    <a:pt x="1135" y="1268"/>
                  </a:lnTo>
                  <a:cubicBezTo>
                    <a:pt x="1135" y="1235"/>
                    <a:pt x="1135" y="1201"/>
                    <a:pt x="1135" y="1201"/>
                  </a:cubicBezTo>
                  <a:lnTo>
                    <a:pt x="1101" y="1201"/>
                  </a:lnTo>
                  <a:lnTo>
                    <a:pt x="935" y="1301"/>
                  </a:lnTo>
                  <a:lnTo>
                    <a:pt x="935" y="67"/>
                  </a:lnTo>
                  <a:cubicBezTo>
                    <a:pt x="935" y="34"/>
                    <a:pt x="935" y="0"/>
                    <a:pt x="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829;p75">
              <a:extLst>
                <a:ext uri="{FF2B5EF4-FFF2-40B4-BE49-F238E27FC236}">
                  <a16:creationId xmlns:a16="http://schemas.microsoft.com/office/drawing/2014/main" id="{02C8C2D2-042D-425F-937D-8230CB676DA3}"/>
                </a:ext>
              </a:extLst>
            </p:cNvPr>
            <p:cNvSpPr/>
            <p:nvPr/>
          </p:nvSpPr>
          <p:spPr>
            <a:xfrm>
              <a:off x="3912975" y="1272175"/>
              <a:ext cx="27525" cy="62925"/>
            </a:xfrm>
            <a:custGeom>
              <a:avLst/>
              <a:gdLst/>
              <a:ahLst/>
              <a:cxnLst/>
              <a:rect l="l" t="t" r="r" b="b"/>
              <a:pathLst>
                <a:path w="1101" h="2517" extrusionOk="0">
                  <a:moveTo>
                    <a:pt x="934" y="1"/>
                  </a:moveTo>
                  <a:lnTo>
                    <a:pt x="200" y="435"/>
                  </a:lnTo>
                  <a:cubicBezTo>
                    <a:pt x="167" y="435"/>
                    <a:pt x="167" y="435"/>
                    <a:pt x="167" y="468"/>
                  </a:cubicBezTo>
                  <a:cubicBezTo>
                    <a:pt x="167" y="501"/>
                    <a:pt x="167" y="501"/>
                    <a:pt x="167" y="535"/>
                  </a:cubicBezTo>
                  <a:lnTo>
                    <a:pt x="67" y="1635"/>
                  </a:lnTo>
                  <a:cubicBezTo>
                    <a:pt x="67" y="1635"/>
                    <a:pt x="67" y="1669"/>
                    <a:pt x="67" y="1669"/>
                  </a:cubicBezTo>
                  <a:cubicBezTo>
                    <a:pt x="84" y="1685"/>
                    <a:pt x="92" y="1694"/>
                    <a:pt x="96" y="1694"/>
                  </a:cubicBezTo>
                  <a:cubicBezTo>
                    <a:pt x="100" y="1694"/>
                    <a:pt x="100" y="1685"/>
                    <a:pt x="100" y="1669"/>
                  </a:cubicBezTo>
                  <a:lnTo>
                    <a:pt x="300" y="1569"/>
                  </a:lnTo>
                  <a:cubicBezTo>
                    <a:pt x="334" y="1569"/>
                    <a:pt x="334" y="1569"/>
                    <a:pt x="334" y="1535"/>
                  </a:cubicBezTo>
                  <a:lnTo>
                    <a:pt x="400" y="1502"/>
                  </a:lnTo>
                  <a:lnTo>
                    <a:pt x="434" y="1435"/>
                  </a:lnTo>
                  <a:cubicBezTo>
                    <a:pt x="467" y="1402"/>
                    <a:pt x="500" y="1369"/>
                    <a:pt x="534" y="1369"/>
                  </a:cubicBezTo>
                  <a:cubicBezTo>
                    <a:pt x="567" y="1335"/>
                    <a:pt x="601" y="1319"/>
                    <a:pt x="634" y="1319"/>
                  </a:cubicBezTo>
                  <a:cubicBezTo>
                    <a:pt x="667" y="1319"/>
                    <a:pt x="701" y="1335"/>
                    <a:pt x="734" y="1369"/>
                  </a:cubicBezTo>
                  <a:cubicBezTo>
                    <a:pt x="767" y="1402"/>
                    <a:pt x="801" y="1469"/>
                    <a:pt x="801" y="1535"/>
                  </a:cubicBezTo>
                  <a:cubicBezTo>
                    <a:pt x="801" y="1635"/>
                    <a:pt x="767" y="1736"/>
                    <a:pt x="734" y="1836"/>
                  </a:cubicBezTo>
                  <a:cubicBezTo>
                    <a:pt x="701" y="1936"/>
                    <a:pt x="634" y="2002"/>
                    <a:pt x="534" y="2036"/>
                  </a:cubicBezTo>
                  <a:lnTo>
                    <a:pt x="467" y="2102"/>
                  </a:lnTo>
                  <a:lnTo>
                    <a:pt x="367" y="2102"/>
                  </a:lnTo>
                  <a:cubicBezTo>
                    <a:pt x="367" y="2069"/>
                    <a:pt x="334" y="2069"/>
                    <a:pt x="300" y="2036"/>
                  </a:cubicBezTo>
                  <a:cubicBezTo>
                    <a:pt x="300" y="2036"/>
                    <a:pt x="267" y="2002"/>
                    <a:pt x="267" y="1969"/>
                  </a:cubicBezTo>
                  <a:cubicBezTo>
                    <a:pt x="267" y="1936"/>
                    <a:pt x="267" y="1936"/>
                    <a:pt x="267" y="1902"/>
                  </a:cubicBezTo>
                  <a:lnTo>
                    <a:pt x="234" y="1902"/>
                  </a:lnTo>
                  <a:lnTo>
                    <a:pt x="67" y="2002"/>
                  </a:lnTo>
                  <a:cubicBezTo>
                    <a:pt x="33" y="2036"/>
                    <a:pt x="33" y="2036"/>
                    <a:pt x="33" y="2069"/>
                  </a:cubicBezTo>
                  <a:cubicBezTo>
                    <a:pt x="0" y="2069"/>
                    <a:pt x="0" y="2102"/>
                    <a:pt x="33" y="2136"/>
                  </a:cubicBezTo>
                  <a:cubicBezTo>
                    <a:pt x="33" y="2203"/>
                    <a:pt x="33" y="2269"/>
                    <a:pt x="67" y="2336"/>
                  </a:cubicBezTo>
                  <a:cubicBezTo>
                    <a:pt x="67" y="2403"/>
                    <a:pt x="100" y="2436"/>
                    <a:pt x="167" y="2469"/>
                  </a:cubicBezTo>
                  <a:cubicBezTo>
                    <a:pt x="190" y="2493"/>
                    <a:pt x="231" y="2517"/>
                    <a:pt x="276" y="2517"/>
                  </a:cubicBezTo>
                  <a:cubicBezTo>
                    <a:pt x="295" y="2517"/>
                    <a:pt x="314" y="2513"/>
                    <a:pt x="334" y="2503"/>
                  </a:cubicBezTo>
                  <a:cubicBezTo>
                    <a:pt x="400" y="2503"/>
                    <a:pt x="500" y="2469"/>
                    <a:pt x="567" y="2436"/>
                  </a:cubicBezTo>
                  <a:cubicBezTo>
                    <a:pt x="634" y="2369"/>
                    <a:pt x="701" y="2336"/>
                    <a:pt x="767" y="2269"/>
                  </a:cubicBezTo>
                  <a:cubicBezTo>
                    <a:pt x="834" y="2203"/>
                    <a:pt x="901" y="2136"/>
                    <a:pt x="934" y="2036"/>
                  </a:cubicBezTo>
                  <a:cubicBezTo>
                    <a:pt x="967" y="1936"/>
                    <a:pt x="1001" y="1836"/>
                    <a:pt x="1034" y="1736"/>
                  </a:cubicBezTo>
                  <a:cubicBezTo>
                    <a:pt x="1068" y="1635"/>
                    <a:pt x="1101" y="1502"/>
                    <a:pt x="1068" y="1369"/>
                  </a:cubicBezTo>
                  <a:cubicBezTo>
                    <a:pt x="1101" y="1269"/>
                    <a:pt x="1068" y="1202"/>
                    <a:pt x="1034" y="1102"/>
                  </a:cubicBezTo>
                  <a:cubicBezTo>
                    <a:pt x="1034" y="1035"/>
                    <a:pt x="1001" y="968"/>
                    <a:pt x="934" y="935"/>
                  </a:cubicBezTo>
                  <a:cubicBezTo>
                    <a:pt x="901" y="902"/>
                    <a:pt x="834" y="902"/>
                    <a:pt x="767" y="902"/>
                  </a:cubicBezTo>
                  <a:cubicBezTo>
                    <a:pt x="701" y="902"/>
                    <a:pt x="634" y="935"/>
                    <a:pt x="567" y="968"/>
                  </a:cubicBezTo>
                  <a:cubicBezTo>
                    <a:pt x="534" y="1002"/>
                    <a:pt x="500" y="1002"/>
                    <a:pt x="467" y="1035"/>
                  </a:cubicBezTo>
                  <a:cubicBezTo>
                    <a:pt x="434" y="1068"/>
                    <a:pt x="400" y="1102"/>
                    <a:pt x="367" y="1135"/>
                  </a:cubicBezTo>
                  <a:lnTo>
                    <a:pt x="400" y="701"/>
                  </a:lnTo>
                  <a:lnTo>
                    <a:pt x="934" y="401"/>
                  </a:lnTo>
                  <a:cubicBezTo>
                    <a:pt x="967" y="368"/>
                    <a:pt x="967" y="368"/>
                    <a:pt x="1001" y="335"/>
                  </a:cubicBezTo>
                  <a:cubicBezTo>
                    <a:pt x="1001" y="301"/>
                    <a:pt x="1001" y="301"/>
                    <a:pt x="1001" y="268"/>
                  </a:cubicBezTo>
                  <a:lnTo>
                    <a:pt x="1001" y="68"/>
                  </a:lnTo>
                  <a:cubicBezTo>
                    <a:pt x="1001" y="34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830;p75">
              <a:extLst>
                <a:ext uri="{FF2B5EF4-FFF2-40B4-BE49-F238E27FC236}">
                  <a16:creationId xmlns:a16="http://schemas.microsoft.com/office/drawing/2014/main" id="{7ACC57BE-12A0-429B-9F7E-A28C0377E81B}"/>
                </a:ext>
              </a:extLst>
            </p:cNvPr>
            <p:cNvSpPr/>
            <p:nvPr/>
          </p:nvSpPr>
          <p:spPr>
            <a:xfrm>
              <a:off x="3351725" y="16391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4" y="0"/>
                  </a:moveTo>
                  <a:lnTo>
                    <a:pt x="1" y="334"/>
                  </a:lnTo>
                  <a:lnTo>
                    <a:pt x="1" y="967"/>
                  </a:lnTo>
                  <a:lnTo>
                    <a:pt x="534" y="66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831;p75">
              <a:extLst>
                <a:ext uri="{FF2B5EF4-FFF2-40B4-BE49-F238E27FC236}">
                  <a16:creationId xmlns:a16="http://schemas.microsoft.com/office/drawing/2014/main" id="{E816B3F2-BB9C-4A51-90F9-B338924B0A02}"/>
                </a:ext>
              </a:extLst>
            </p:cNvPr>
            <p:cNvSpPr/>
            <p:nvPr/>
          </p:nvSpPr>
          <p:spPr>
            <a:xfrm>
              <a:off x="3372575" y="1611600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01"/>
                  </a:lnTo>
                  <a:lnTo>
                    <a:pt x="1" y="1601"/>
                  </a:lnTo>
                  <a:lnTo>
                    <a:pt x="534" y="126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832;p75">
              <a:extLst>
                <a:ext uri="{FF2B5EF4-FFF2-40B4-BE49-F238E27FC236}">
                  <a16:creationId xmlns:a16="http://schemas.microsoft.com/office/drawing/2014/main" id="{83CEF3C5-F4E6-43E6-8ED0-CDFD834C8B8F}"/>
                </a:ext>
              </a:extLst>
            </p:cNvPr>
            <p:cNvSpPr/>
            <p:nvPr/>
          </p:nvSpPr>
          <p:spPr>
            <a:xfrm>
              <a:off x="3393425" y="1583250"/>
              <a:ext cx="13375" cy="55900"/>
            </a:xfrm>
            <a:custGeom>
              <a:avLst/>
              <a:gdLst/>
              <a:ahLst/>
              <a:cxnLst/>
              <a:rect l="l" t="t" r="r" b="b"/>
              <a:pathLst>
                <a:path w="535" h="2236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235"/>
                  </a:lnTo>
                  <a:lnTo>
                    <a:pt x="534" y="193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833;p75">
              <a:extLst>
                <a:ext uri="{FF2B5EF4-FFF2-40B4-BE49-F238E27FC236}">
                  <a16:creationId xmlns:a16="http://schemas.microsoft.com/office/drawing/2014/main" id="{66B4064C-1274-4B50-93E6-4E23CB04D259}"/>
                </a:ext>
              </a:extLst>
            </p:cNvPr>
            <p:cNvSpPr/>
            <p:nvPr/>
          </p:nvSpPr>
          <p:spPr>
            <a:xfrm>
              <a:off x="3414275" y="1554900"/>
              <a:ext cx="14200" cy="72575"/>
            </a:xfrm>
            <a:custGeom>
              <a:avLst/>
              <a:gdLst/>
              <a:ahLst/>
              <a:cxnLst/>
              <a:rect l="l" t="t" r="r" b="b"/>
              <a:pathLst>
                <a:path w="568" h="2903" extrusionOk="0">
                  <a:moveTo>
                    <a:pt x="568" y="0"/>
                  </a:moveTo>
                  <a:lnTo>
                    <a:pt x="1" y="334"/>
                  </a:lnTo>
                  <a:lnTo>
                    <a:pt x="1" y="2902"/>
                  </a:lnTo>
                  <a:lnTo>
                    <a:pt x="568" y="256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834;p75">
              <a:extLst>
                <a:ext uri="{FF2B5EF4-FFF2-40B4-BE49-F238E27FC236}">
                  <a16:creationId xmlns:a16="http://schemas.microsoft.com/office/drawing/2014/main" id="{4233E5CE-63B2-41C2-B3E4-56081E18273D}"/>
                </a:ext>
              </a:extLst>
            </p:cNvPr>
            <p:cNvSpPr/>
            <p:nvPr/>
          </p:nvSpPr>
          <p:spPr>
            <a:xfrm>
              <a:off x="4328250" y="1008175"/>
              <a:ext cx="66750" cy="87025"/>
            </a:xfrm>
            <a:custGeom>
              <a:avLst/>
              <a:gdLst/>
              <a:ahLst/>
              <a:cxnLst/>
              <a:rect l="l" t="t" r="r" b="b"/>
              <a:pathLst>
                <a:path w="2670" h="3481" extrusionOk="0">
                  <a:moveTo>
                    <a:pt x="2469" y="220"/>
                  </a:moveTo>
                  <a:cubicBezTo>
                    <a:pt x="2503" y="220"/>
                    <a:pt x="2503" y="220"/>
                    <a:pt x="2503" y="254"/>
                  </a:cubicBezTo>
                  <a:cubicBezTo>
                    <a:pt x="2536" y="287"/>
                    <a:pt x="2536" y="354"/>
                    <a:pt x="2536" y="420"/>
                  </a:cubicBezTo>
                  <a:lnTo>
                    <a:pt x="2536" y="1588"/>
                  </a:lnTo>
                  <a:cubicBezTo>
                    <a:pt x="2536" y="1755"/>
                    <a:pt x="2469" y="1955"/>
                    <a:pt x="2369" y="2055"/>
                  </a:cubicBezTo>
                  <a:lnTo>
                    <a:pt x="268" y="3256"/>
                  </a:lnTo>
                  <a:cubicBezTo>
                    <a:pt x="251" y="3272"/>
                    <a:pt x="234" y="3281"/>
                    <a:pt x="218" y="3281"/>
                  </a:cubicBezTo>
                  <a:cubicBezTo>
                    <a:pt x="201" y="3281"/>
                    <a:pt x="184" y="3272"/>
                    <a:pt x="168" y="3256"/>
                  </a:cubicBezTo>
                  <a:cubicBezTo>
                    <a:pt x="168" y="3189"/>
                    <a:pt x="134" y="3122"/>
                    <a:pt x="134" y="3056"/>
                  </a:cubicBezTo>
                  <a:lnTo>
                    <a:pt x="134" y="1888"/>
                  </a:lnTo>
                  <a:cubicBezTo>
                    <a:pt x="134" y="1721"/>
                    <a:pt x="201" y="1554"/>
                    <a:pt x="335" y="1421"/>
                  </a:cubicBezTo>
                  <a:lnTo>
                    <a:pt x="2403" y="220"/>
                  </a:lnTo>
                  <a:close/>
                  <a:moveTo>
                    <a:pt x="2443" y="0"/>
                  </a:moveTo>
                  <a:cubicBezTo>
                    <a:pt x="2418" y="0"/>
                    <a:pt x="2394" y="8"/>
                    <a:pt x="2369" y="20"/>
                  </a:cubicBezTo>
                  <a:lnTo>
                    <a:pt x="268" y="1221"/>
                  </a:lnTo>
                  <a:cubicBezTo>
                    <a:pt x="101" y="1388"/>
                    <a:pt x="1" y="1621"/>
                    <a:pt x="34" y="1855"/>
                  </a:cubicBezTo>
                  <a:lnTo>
                    <a:pt x="34" y="3022"/>
                  </a:lnTo>
                  <a:cubicBezTo>
                    <a:pt x="34" y="3156"/>
                    <a:pt x="68" y="3289"/>
                    <a:pt x="134" y="3389"/>
                  </a:cubicBezTo>
                  <a:cubicBezTo>
                    <a:pt x="134" y="3423"/>
                    <a:pt x="168" y="3456"/>
                    <a:pt x="201" y="3456"/>
                  </a:cubicBezTo>
                  <a:cubicBezTo>
                    <a:pt x="218" y="3473"/>
                    <a:pt x="243" y="3481"/>
                    <a:pt x="268" y="3481"/>
                  </a:cubicBezTo>
                  <a:cubicBezTo>
                    <a:pt x="293" y="3481"/>
                    <a:pt x="318" y="3473"/>
                    <a:pt x="335" y="3456"/>
                  </a:cubicBezTo>
                  <a:lnTo>
                    <a:pt x="2403" y="2255"/>
                  </a:lnTo>
                  <a:cubicBezTo>
                    <a:pt x="2569" y="2088"/>
                    <a:pt x="2670" y="1888"/>
                    <a:pt x="2636" y="1655"/>
                  </a:cubicBezTo>
                  <a:lnTo>
                    <a:pt x="2636" y="487"/>
                  </a:lnTo>
                  <a:cubicBezTo>
                    <a:pt x="2670" y="320"/>
                    <a:pt x="2636" y="187"/>
                    <a:pt x="2569" y="87"/>
                  </a:cubicBezTo>
                  <a:cubicBezTo>
                    <a:pt x="2527" y="23"/>
                    <a:pt x="2485" y="0"/>
                    <a:pt x="24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835;p75">
              <a:extLst>
                <a:ext uri="{FF2B5EF4-FFF2-40B4-BE49-F238E27FC236}">
                  <a16:creationId xmlns:a16="http://schemas.microsoft.com/office/drawing/2014/main" id="{D5DEF82E-CCFE-488F-A416-674B5DE6B501}"/>
                </a:ext>
              </a:extLst>
            </p:cNvPr>
            <p:cNvSpPr/>
            <p:nvPr/>
          </p:nvSpPr>
          <p:spPr>
            <a:xfrm>
              <a:off x="4336600" y="10428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134" y="167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8"/>
                    <a:pt x="34" y="1602"/>
                    <a:pt x="67" y="1602"/>
                  </a:cubicBezTo>
                  <a:lnTo>
                    <a:pt x="401" y="1402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836;p75">
              <a:extLst>
                <a:ext uri="{FF2B5EF4-FFF2-40B4-BE49-F238E27FC236}">
                  <a16:creationId xmlns:a16="http://schemas.microsoft.com/office/drawing/2014/main" id="{16BE776D-0DE6-487E-8736-2A47D9A0987C}"/>
                </a:ext>
              </a:extLst>
            </p:cNvPr>
            <p:cNvSpPr/>
            <p:nvPr/>
          </p:nvSpPr>
          <p:spPr>
            <a:xfrm>
              <a:off x="4349950" y="10353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0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837;p75">
              <a:extLst>
                <a:ext uri="{FF2B5EF4-FFF2-40B4-BE49-F238E27FC236}">
                  <a16:creationId xmlns:a16="http://schemas.microsoft.com/office/drawing/2014/main" id="{30CCFAB5-9A22-4D4F-BEFA-CED22CB7716B}"/>
                </a:ext>
              </a:extLst>
            </p:cNvPr>
            <p:cNvSpPr/>
            <p:nvPr/>
          </p:nvSpPr>
          <p:spPr>
            <a:xfrm>
              <a:off x="4364125" y="1027850"/>
              <a:ext cx="9200" cy="40050"/>
            </a:xfrm>
            <a:custGeom>
              <a:avLst/>
              <a:gdLst/>
              <a:ahLst/>
              <a:cxnLst/>
              <a:rect l="l" t="t" r="r" b="b"/>
              <a:pathLst>
                <a:path w="368" h="1602" extrusionOk="0">
                  <a:moveTo>
                    <a:pt x="367" y="0"/>
                  </a:moveTo>
                  <a:lnTo>
                    <a:pt x="0" y="200"/>
                  </a:lnTo>
                  <a:lnTo>
                    <a:pt x="0" y="1601"/>
                  </a:lnTo>
                  <a:lnTo>
                    <a:pt x="367" y="136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838;p75">
              <a:extLst>
                <a:ext uri="{FF2B5EF4-FFF2-40B4-BE49-F238E27FC236}">
                  <a16:creationId xmlns:a16="http://schemas.microsoft.com/office/drawing/2014/main" id="{481125E2-5EBC-41DB-B715-F58228C74B21}"/>
                </a:ext>
              </a:extLst>
            </p:cNvPr>
            <p:cNvSpPr/>
            <p:nvPr/>
          </p:nvSpPr>
          <p:spPr>
            <a:xfrm>
              <a:off x="4377475" y="1020825"/>
              <a:ext cx="9175" cy="39575"/>
            </a:xfrm>
            <a:custGeom>
              <a:avLst/>
              <a:gdLst/>
              <a:ahLst/>
              <a:cxnLst/>
              <a:rect l="l" t="t" r="r" b="b"/>
              <a:pathLst>
                <a:path w="367" h="1583" extrusionOk="0">
                  <a:moveTo>
                    <a:pt x="329" y="1"/>
                  </a:moveTo>
                  <a:cubicBezTo>
                    <a:pt x="320" y="1"/>
                    <a:pt x="310" y="5"/>
                    <a:pt x="300" y="14"/>
                  </a:cubicBezTo>
                  <a:lnTo>
                    <a:pt x="0" y="181"/>
                  </a:lnTo>
                  <a:lnTo>
                    <a:pt x="0" y="1582"/>
                  </a:lnTo>
                  <a:lnTo>
                    <a:pt x="133" y="1482"/>
                  </a:lnTo>
                  <a:cubicBezTo>
                    <a:pt x="267" y="1382"/>
                    <a:pt x="367" y="1215"/>
                    <a:pt x="367" y="1048"/>
                  </a:cubicBezTo>
                  <a:lnTo>
                    <a:pt x="367" y="48"/>
                  </a:lnTo>
                  <a:cubicBezTo>
                    <a:pt x="367" y="24"/>
                    <a:pt x="35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839;p75">
              <a:extLst>
                <a:ext uri="{FF2B5EF4-FFF2-40B4-BE49-F238E27FC236}">
                  <a16:creationId xmlns:a16="http://schemas.microsoft.com/office/drawing/2014/main" id="{563D00D0-BC76-4611-AAC9-28B109722A56}"/>
                </a:ext>
              </a:extLst>
            </p:cNvPr>
            <p:cNvSpPr/>
            <p:nvPr/>
          </p:nvSpPr>
          <p:spPr>
            <a:xfrm>
              <a:off x="4394150" y="10185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1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840;p75">
              <a:extLst>
                <a:ext uri="{FF2B5EF4-FFF2-40B4-BE49-F238E27FC236}">
                  <a16:creationId xmlns:a16="http://schemas.microsoft.com/office/drawing/2014/main" id="{1D341EB5-DD28-4196-AAE6-1284F3CA95BA}"/>
                </a:ext>
              </a:extLst>
            </p:cNvPr>
            <p:cNvSpPr/>
            <p:nvPr/>
          </p:nvSpPr>
          <p:spPr>
            <a:xfrm>
              <a:off x="4249875" y="1062025"/>
              <a:ext cx="50900" cy="65925"/>
            </a:xfrm>
            <a:custGeom>
              <a:avLst/>
              <a:gdLst/>
              <a:ahLst/>
              <a:cxnLst/>
              <a:rect l="l" t="t" r="r" b="b"/>
              <a:pathLst>
                <a:path w="2036" h="2637" extrusionOk="0">
                  <a:moveTo>
                    <a:pt x="2035" y="1"/>
                  </a:moveTo>
                  <a:lnTo>
                    <a:pt x="0" y="1802"/>
                  </a:lnTo>
                  <a:lnTo>
                    <a:pt x="1101" y="1535"/>
                  </a:lnTo>
                  <a:lnTo>
                    <a:pt x="1401" y="2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841;p75">
              <a:extLst>
                <a:ext uri="{FF2B5EF4-FFF2-40B4-BE49-F238E27FC236}">
                  <a16:creationId xmlns:a16="http://schemas.microsoft.com/office/drawing/2014/main" id="{55FE0B91-81A8-43C6-A520-B40102E2B825}"/>
                </a:ext>
              </a:extLst>
            </p:cNvPr>
            <p:cNvSpPr/>
            <p:nvPr/>
          </p:nvSpPr>
          <p:spPr>
            <a:xfrm>
              <a:off x="3670300" y="1910350"/>
              <a:ext cx="44225" cy="102175"/>
            </a:xfrm>
            <a:custGeom>
              <a:avLst/>
              <a:gdLst/>
              <a:ahLst/>
              <a:cxnLst/>
              <a:rect l="l" t="t" r="r" b="b"/>
              <a:pathLst>
                <a:path w="1769" h="4087" extrusionOk="0">
                  <a:moveTo>
                    <a:pt x="1234" y="693"/>
                  </a:moveTo>
                  <a:cubicBezTo>
                    <a:pt x="1301" y="726"/>
                    <a:pt x="1334" y="826"/>
                    <a:pt x="1334" y="1026"/>
                  </a:cubicBezTo>
                  <a:cubicBezTo>
                    <a:pt x="1368" y="1160"/>
                    <a:pt x="1301" y="1327"/>
                    <a:pt x="1234" y="1460"/>
                  </a:cubicBezTo>
                  <a:cubicBezTo>
                    <a:pt x="1168" y="1593"/>
                    <a:pt x="1068" y="1660"/>
                    <a:pt x="934" y="1760"/>
                  </a:cubicBezTo>
                  <a:lnTo>
                    <a:pt x="467" y="2027"/>
                  </a:lnTo>
                  <a:lnTo>
                    <a:pt x="467" y="1060"/>
                  </a:lnTo>
                  <a:lnTo>
                    <a:pt x="934" y="759"/>
                  </a:lnTo>
                  <a:cubicBezTo>
                    <a:pt x="1034" y="693"/>
                    <a:pt x="1134" y="693"/>
                    <a:pt x="1234" y="693"/>
                  </a:cubicBezTo>
                  <a:close/>
                  <a:moveTo>
                    <a:pt x="1346" y="1"/>
                  </a:moveTo>
                  <a:cubicBezTo>
                    <a:pt x="1233" y="1"/>
                    <a:pt x="1096" y="45"/>
                    <a:pt x="934" y="126"/>
                  </a:cubicBezTo>
                  <a:lnTo>
                    <a:pt x="100" y="626"/>
                  </a:lnTo>
                  <a:cubicBezTo>
                    <a:pt x="67" y="659"/>
                    <a:pt x="34" y="693"/>
                    <a:pt x="34" y="726"/>
                  </a:cubicBezTo>
                  <a:cubicBezTo>
                    <a:pt x="0" y="759"/>
                    <a:pt x="0" y="793"/>
                    <a:pt x="0" y="826"/>
                  </a:cubicBezTo>
                  <a:lnTo>
                    <a:pt x="0" y="3995"/>
                  </a:lnTo>
                  <a:cubicBezTo>
                    <a:pt x="0" y="4028"/>
                    <a:pt x="0" y="4062"/>
                    <a:pt x="34" y="4062"/>
                  </a:cubicBezTo>
                  <a:cubicBezTo>
                    <a:pt x="34" y="4078"/>
                    <a:pt x="42" y="4087"/>
                    <a:pt x="54" y="4087"/>
                  </a:cubicBezTo>
                  <a:cubicBezTo>
                    <a:pt x="67" y="4087"/>
                    <a:pt x="84" y="4078"/>
                    <a:pt x="100" y="4062"/>
                  </a:cubicBezTo>
                  <a:lnTo>
                    <a:pt x="367" y="3928"/>
                  </a:lnTo>
                  <a:cubicBezTo>
                    <a:pt x="367" y="3895"/>
                    <a:pt x="400" y="3862"/>
                    <a:pt x="400" y="3862"/>
                  </a:cubicBezTo>
                  <a:cubicBezTo>
                    <a:pt x="434" y="3795"/>
                    <a:pt x="434" y="3762"/>
                    <a:pt x="434" y="3728"/>
                  </a:cubicBezTo>
                  <a:lnTo>
                    <a:pt x="434" y="2661"/>
                  </a:lnTo>
                  <a:lnTo>
                    <a:pt x="934" y="2361"/>
                  </a:lnTo>
                  <a:cubicBezTo>
                    <a:pt x="1201" y="2194"/>
                    <a:pt x="1401" y="1994"/>
                    <a:pt x="1535" y="1727"/>
                  </a:cubicBezTo>
                  <a:cubicBezTo>
                    <a:pt x="1701" y="1427"/>
                    <a:pt x="1768" y="1093"/>
                    <a:pt x="1768" y="759"/>
                  </a:cubicBezTo>
                  <a:cubicBezTo>
                    <a:pt x="1768" y="426"/>
                    <a:pt x="1701" y="192"/>
                    <a:pt x="1535" y="59"/>
                  </a:cubicBezTo>
                  <a:cubicBezTo>
                    <a:pt x="1482" y="19"/>
                    <a:pt x="1419" y="1"/>
                    <a:pt x="13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842;p75">
              <a:extLst>
                <a:ext uri="{FF2B5EF4-FFF2-40B4-BE49-F238E27FC236}">
                  <a16:creationId xmlns:a16="http://schemas.microsoft.com/office/drawing/2014/main" id="{6D8A767D-B362-4741-B6FF-870082E36669}"/>
                </a:ext>
              </a:extLst>
            </p:cNvPr>
            <p:cNvSpPr/>
            <p:nvPr/>
          </p:nvSpPr>
          <p:spPr>
            <a:xfrm>
              <a:off x="3714500" y="1883450"/>
              <a:ext cx="54225" cy="102600"/>
            </a:xfrm>
            <a:custGeom>
              <a:avLst/>
              <a:gdLst/>
              <a:ahLst/>
              <a:cxnLst/>
              <a:rect l="l" t="t" r="r" b="b"/>
              <a:pathLst>
                <a:path w="2169" h="4104" extrusionOk="0">
                  <a:moveTo>
                    <a:pt x="1101" y="868"/>
                  </a:moveTo>
                  <a:lnTo>
                    <a:pt x="1434" y="2069"/>
                  </a:lnTo>
                  <a:lnTo>
                    <a:pt x="734" y="2469"/>
                  </a:lnTo>
                  <a:lnTo>
                    <a:pt x="1101" y="868"/>
                  </a:lnTo>
                  <a:close/>
                  <a:moveTo>
                    <a:pt x="1268" y="1"/>
                  </a:moveTo>
                  <a:lnTo>
                    <a:pt x="901" y="201"/>
                  </a:lnTo>
                  <a:cubicBezTo>
                    <a:pt x="867" y="201"/>
                    <a:pt x="867" y="234"/>
                    <a:pt x="834" y="268"/>
                  </a:cubicBezTo>
                  <a:cubicBezTo>
                    <a:pt x="834" y="334"/>
                    <a:pt x="801" y="368"/>
                    <a:pt x="801" y="434"/>
                  </a:cubicBezTo>
                  <a:lnTo>
                    <a:pt x="0" y="4004"/>
                  </a:lnTo>
                  <a:lnTo>
                    <a:pt x="0" y="4037"/>
                  </a:lnTo>
                  <a:cubicBezTo>
                    <a:pt x="0" y="4037"/>
                    <a:pt x="33" y="4070"/>
                    <a:pt x="33" y="4104"/>
                  </a:cubicBezTo>
                  <a:lnTo>
                    <a:pt x="100" y="4104"/>
                  </a:lnTo>
                  <a:lnTo>
                    <a:pt x="334" y="3970"/>
                  </a:lnTo>
                  <a:cubicBezTo>
                    <a:pt x="367" y="3937"/>
                    <a:pt x="400" y="3904"/>
                    <a:pt x="434" y="3870"/>
                  </a:cubicBezTo>
                  <a:cubicBezTo>
                    <a:pt x="434" y="3837"/>
                    <a:pt x="434" y="3804"/>
                    <a:pt x="467" y="3770"/>
                  </a:cubicBezTo>
                  <a:lnTo>
                    <a:pt x="601" y="3170"/>
                  </a:lnTo>
                  <a:lnTo>
                    <a:pt x="1601" y="2569"/>
                  </a:lnTo>
                  <a:lnTo>
                    <a:pt x="1735" y="3036"/>
                  </a:lnTo>
                  <a:cubicBezTo>
                    <a:pt x="1735" y="3070"/>
                    <a:pt x="1768" y="3103"/>
                    <a:pt x="1768" y="3103"/>
                  </a:cubicBezTo>
                  <a:cubicBezTo>
                    <a:pt x="1785" y="3120"/>
                    <a:pt x="1793" y="3128"/>
                    <a:pt x="1806" y="3128"/>
                  </a:cubicBezTo>
                  <a:cubicBezTo>
                    <a:pt x="1818" y="3128"/>
                    <a:pt x="1835" y="3120"/>
                    <a:pt x="1868" y="3103"/>
                  </a:cubicBezTo>
                  <a:lnTo>
                    <a:pt x="2102" y="2970"/>
                  </a:lnTo>
                  <a:cubicBezTo>
                    <a:pt x="2102" y="2970"/>
                    <a:pt x="2135" y="2936"/>
                    <a:pt x="2135" y="2903"/>
                  </a:cubicBezTo>
                  <a:cubicBezTo>
                    <a:pt x="2168" y="2870"/>
                    <a:pt x="2168" y="2836"/>
                    <a:pt x="2168" y="2803"/>
                  </a:cubicBezTo>
                  <a:cubicBezTo>
                    <a:pt x="2168" y="2769"/>
                    <a:pt x="2168" y="2769"/>
                    <a:pt x="2168" y="2769"/>
                  </a:cubicBezTo>
                  <a:lnTo>
                    <a:pt x="1401" y="101"/>
                  </a:lnTo>
                  <a:cubicBezTo>
                    <a:pt x="1368" y="67"/>
                    <a:pt x="1368" y="34"/>
                    <a:pt x="1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843;p75">
              <a:extLst>
                <a:ext uri="{FF2B5EF4-FFF2-40B4-BE49-F238E27FC236}">
                  <a16:creationId xmlns:a16="http://schemas.microsoft.com/office/drawing/2014/main" id="{BAE11B41-F07D-4D87-9777-69C9E5972262}"/>
                </a:ext>
              </a:extLst>
            </p:cNvPr>
            <p:cNvSpPr/>
            <p:nvPr/>
          </p:nvSpPr>
          <p:spPr>
            <a:xfrm>
              <a:off x="3766200" y="1845100"/>
              <a:ext cx="49225" cy="100725"/>
            </a:xfrm>
            <a:custGeom>
              <a:avLst/>
              <a:gdLst/>
              <a:ahLst/>
              <a:cxnLst/>
              <a:rect l="l" t="t" r="r" b="b"/>
              <a:pathLst>
                <a:path w="1969" h="4029" extrusionOk="0">
                  <a:moveTo>
                    <a:pt x="1868" y="0"/>
                  </a:moveTo>
                  <a:lnTo>
                    <a:pt x="1635" y="167"/>
                  </a:lnTo>
                  <a:cubicBezTo>
                    <a:pt x="1601" y="167"/>
                    <a:pt x="1568" y="200"/>
                    <a:pt x="1535" y="267"/>
                  </a:cubicBezTo>
                  <a:cubicBezTo>
                    <a:pt x="1501" y="301"/>
                    <a:pt x="1501" y="334"/>
                    <a:pt x="1501" y="367"/>
                  </a:cubicBezTo>
                  <a:lnTo>
                    <a:pt x="1001" y="2035"/>
                  </a:lnTo>
                  <a:lnTo>
                    <a:pt x="467" y="934"/>
                  </a:lnTo>
                  <a:cubicBezTo>
                    <a:pt x="467" y="901"/>
                    <a:pt x="467" y="901"/>
                    <a:pt x="434" y="868"/>
                  </a:cubicBezTo>
                  <a:cubicBezTo>
                    <a:pt x="423" y="857"/>
                    <a:pt x="412" y="853"/>
                    <a:pt x="401" y="853"/>
                  </a:cubicBezTo>
                  <a:cubicBezTo>
                    <a:pt x="378" y="853"/>
                    <a:pt x="356" y="868"/>
                    <a:pt x="334" y="868"/>
                  </a:cubicBezTo>
                  <a:lnTo>
                    <a:pt x="100" y="1034"/>
                  </a:lnTo>
                  <a:cubicBezTo>
                    <a:pt x="67" y="1034"/>
                    <a:pt x="34" y="1068"/>
                    <a:pt x="34" y="1101"/>
                  </a:cubicBezTo>
                  <a:cubicBezTo>
                    <a:pt x="34" y="1134"/>
                    <a:pt x="0" y="1168"/>
                    <a:pt x="0" y="1201"/>
                  </a:cubicBezTo>
                  <a:cubicBezTo>
                    <a:pt x="0" y="1201"/>
                    <a:pt x="0" y="1235"/>
                    <a:pt x="0" y="1235"/>
                  </a:cubicBezTo>
                  <a:lnTo>
                    <a:pt x="767" y="2869"/>
                  </a:lnTo>
                  <a:lnTo>
                    <a:pt x="767" y="3937"/>
                  </a:lnTo>
                  <a:cubicBezTo>
                    <a:pt x="767" y="3970"/>
                    <a:pt x="767" y="4003"/>
                    <a:pt x="801" y="4003"/>
                  </a:cubicBezTo>
                  <a:cubicBezTo>
                    <a:pt x="801" y="4020"/>
                    <a:pt x="809" y="4028"/>
                    <a:pt x="822" y="4028"/>
                  </a:cubicBezTo>
                  <a:cubicBezTo>
                    <a:pt x="834" y="4028"/>
                    <a:pt x="851" y="4020"/>
                    <a:pt x="868" y="4003"/>
                  </a:cubicBezTo>
                  <a:lnTo>
                    <a:pt x="1101" y="3870"/>
                  </a:lnTo>
                  <a:cubicBezTo>
                    <a:pt x="1134" y="3836"/>
                    <a:pt x="1168" y="3836"/>
                    <a:pt x="1168" y="3803"/>
                  </a:cubicBezTo>
                  <a:cubicBezTo>
                    <a:pt x="1168" y="3770"/>
                    <a:pt x="1201" y="3736"/>
                    <a:pt x="1201" y="3703"/>
                  </a:cubicBezTo>
                  <a:lnTo>
                    <a:pt x="1201" y="2636"/>
                  </a:lnTo>
                  <a:lnTo>
                    <a:pt x="1968" y="134"/>
                  </a:lnTo>
                  <a:cubicBezTo>
                    <a:pt x="1968" y="100"/>
                    <a:pt x="1968" y="100"/>
                    <a:pt x="1968" y="67"/>
                  </a:cubicBezTo>
                  <a:cubicBezTo>
                    <a:pt x="1968" y="67"/>
                    <a:pt x="1935" y="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844;p75">
              <a:extLst>
                <a:ext uri="{FF2B5EF4-FFF2-40B4-BE49-F238E27FC236}">
                  <a16:creationId xmlns:a16="http://schemas.microsoft.com/office/drawing/2014/main" id="{A264B7C5-75A2-4C51-83D1-DDD1C0A55CEC}"/>
                </a:ext>
              </a:extLst>
            </p:cNvPr>
            <p:cNvSpPr/>
            <p:nvPr/>
          </p:nvSpPr>
          <p:spPr>
            <a:xfrm>
              <a:off x="3823725" y="1809450"/>
              <a:ext cx="52575" cy="114675"/>
            </a:xfrm>
            <a:custGeom>
              <a:avLst/>
              <a:gdLst/>
              <a:ahLst/>
              <a:cxnLst/>
              <a:rect l="l" t="t" r="r" b="b"/>
              <a:pathLst>
                <a:path w="2103" h="4587" extrusionOk="0">
                  <a:moveTo>
                    <a:pt x="2036" y="0"/>
                  </a:moveTo>
                  <a:cubicBezTo>
                    <a:pt x="2027" y="0"/>
                    <a:pt x="2019" y="9"/>
                    <a:pt x="2002" y="25"/>
                  </a:cubicBezTo>
                  <a:lnTo>
                    <a:pt x="1802" y="159"/>
                  </a:lnTo>
                  <a:cubicBezTo>
                    <a:pt x="1735" y="159"/>
                    <a:pt x="1702" y="225"/>
                    <a:pt x="1702" y="259"/>
                  </a:cubicBezTo>
                  <a:lnTo>
                    <a:pt x="1635" y="359"/>
                  </a:lnTo>
                  <a:lnTo>
                    <a:pt x="1035" y="2327"/>
                  </a:lnTo>
                  <a:lnTo>
                    <a:pt x="435" y="1059"/>
                  </a:lnTo>
                  <a:lnTo>
                    <a:pt x="401" y="993"/>
                  </a:lnTo>
                  <a:lnTo>
                    <a:pt x="301" y="993"/>
                  </a:lnTo>
                  <a:lnTo>
                    <a:pt x="101" y="1126"/>
                  </a:lnTo>
                  <a:cubicBezTo>
                    <a:pt x="68" y="1159"/>
                    <a:pt x="34" y="1193"/>
                    <a:pt x="34" y="1193"/>
                  </a:cubicBezTo>
                  <a:cubicBezTo>
                    <a:pt x="1" y="1226"/>
                    <a:pt x="1" y="1293"/>
                    <a:pt x="1" y="1326"/>
                  </a:cubicBezTo>
                  <a:lnTo>
                    <a:pt x="1" y="4495"/>
                  </a:lnTo>
                  <a:cubicBezTo>
                    <a:pt x="1" y="4529"/>
                    <a:pt x="1" y="4529"/>
                    <a:pt x="34" y="4562"/>
                  </a:cubicBezTo>
                  <a:cubicBezTo>
                    <a:pt x="34" y="4579"/>
                    <a:pt x="43" y="4587"/>
                    <a:pt x="55" y="4587"/>
                  </a:cubicBezTo>
                  <a:cubicBezTo>
                    <a:pt x="68" y="4587"/>
                    <a:pt x="84" y="4579"/>
                    <a:pt x="101" y="4562"/>
                  </a:cubicBezTo>
                  <a:lnTo>
                    <a:pt x="334" y="4428"/>
                  </a:lnTo>
                  <a:cubicBezTo>
                    <a:pt x="368" y="4395"/>
                    <a:pt x="401" y="4362"/>
                    <a:pt x="401" y="4362"/>
                  </a:cubicBezTo>
                  <a:cubicBezTo>
                    <a:pt x="401" y="4295"/>
                    <a:pt x="435" y="4262"/>
                    <a:pt x="435" y="4228"/>
                  </a:cubicBezTo>
                  <a:lnTo>
                    <a:pt x="435" y="2327"/>
                  </a:lnTo>
                  <a:lnTo>
                    <a:pt x="835" y="3194"/>
                  </a:lnTo>
                  <a:cubicBezTo>
                    <a:pt x="868" y="3194"/>
                    <a:pt x="868" y="3228"/>
                    <a:pt x="902" y="3228"/>
                  </a:cubicBezTo>
                  <a:cubicBezTo>
                    <a:pt x="902" y="3244"/>
                    <a:pt x="910" y="3253"/>
                    <a:pt x="922" y="3253"/>
                  </a:cubicBezTo>
                  <a:cubicBezTo>
                    <a:pt x="935" y="3253"/>
                    <a:pt x="952" y="3244"/>
                    <a:pt x="968" y="3228"/>
                  </a:cubicBezTo>
                  <a:lnTo>
                    <a:pt x="1135" y="3128"/>
                  </a:lnTo>
                  <a:cubicBezTo>
                    <a:pt x="1168" y="3128"/>
                    <a:pt x="1168" y="3094"/>
                    <a:pt x="1202" y="3061"/>
                  </a:cubicBezTo>
                  <a:cubicBezTo>
                    <a:pt x="1235" y="3027"/>
                    <a:pt x="1235" y="2994"/>
                    <a:pt x="1235" y="2961"/>
                  </a:cubicBezTo>
                  <a:lnTo>
                    <a:pt x="1669" y="1593"/>
                  </a:lnTo>
                  <a:lnTo>
                    <a:pt x="1669" y="3528"/>
                  </a:lnTo>
                  <a:cubicBezTo>
                    <a:pt x="1669" y="3561"/>
                    <a:pt x="1669" y="3595"/>
                    <a:pt x="1702" y="3595"/>
                  </a:cubicBezTo>
                  <a:cubicBezTo>
                    <a:pt x="1702" y="3611"/>
                    <a:pt x="1710" y="3620"/>
                    <a:pt x="1719" y="3620"/>
                  </a:cubicBezTo>
                  <a:cubicBezTo>
                    <a:pt x="1727" y="3620"/>
                    <a:pt x="1735" y="3611"/>
                    <a:pt x="1735" y="3595"/>
                  </a:cubicBezTo>
                  <a:lnTo>
                    <a:pt x="2002" y="3461"/>
                  </a:lnTo>
                  <a:cubicBezTo>
                    <a:pt x="2036" y="3428"/>
                    <a:pt x="2069" y="3394"/>
                    <a:pt x="2069" y="3394"/>
                  </a:cubicBezTo>
                  <a:cubicBezTo>
                    <a:pt x="2069" y="3361"/>
                    <a:pt x="2102" y="3294"/>
                    <a:pt x="2102" y="3261"/>
                  </a:cubicBezTo>
                  <a:lnTo>
                    <a:pt x="2102" y="92"/>
                  </a:lnTo>
                  <a:cubicBezTo>
                    <a:pt x="2102" y="59"/>
                    <a:pt x="2069" y="59"/>
                    <a:pt x="2069" y="25"/>
                  </a:cubicBezTo>
                  <a:cubicBezTo>
                    <a:pt x="2052" y="9"/>
                    <a:pt x="2044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845;p75">
              <a:extLst>
                <a:ext uri="{FF2B5EF4-FFF2-40B4-BE49-F238E27FC236}">
                  <a16:creationId xmlns:a16="http://schemas.microsoft.com/office/drawing/2014/main" id="{9E11FCDE-BD4D-4E50-9C11-CA9DD4382843}"/>
                </a:ext>
              </a:extLst>
            </p:cNvPr>
            <p:cNvSpPr/>
            <p:nvPr/>
          </p:nvSpPr>
          <p:spPr>
            <a:xfrm>
              <a:off x="3888775" y="1780050"/>
              <a:ext cx="39225" cy="105925"/>
            </a:xfrm>
            <a:custGeom>
              <a:avLst/>
              <a:gdLst/>
              <a:ahLst/>
              <a:cxnLst/>
              <a:rect l="l" t="t" r="r" b="b"/>
              <a:pathLst>
                <a:path w="1569" h="4237" extrusionOk="0">
                  <a:moveTo>
                    <a:pt x="1468" y="0"/>
                  </a:moveTo>
                  <a:lnTo>
                    <a:pt x="101" y="801"/>
                  </a:lnTo>
                  <a:cubicBezTo>
                    <a:pt x="67" y="834"/>
                    <a:pt x="34" y="834"/>
                    <a:pt x="34" y="868"/>
                  </a:cubicBezTo>
                  <a:cubicBezTo>
                    <a:pt x="1" y="901"/>
                    <a:pt x="1" y="934"/>
                    <a:pt x="1" y="968"/>
                  </a:cubicBezTo>
                  <a:lnTo>
                    <a:pt x="1" y="4170"/>
                  </a:lnTo>
                  <a:cubicBezTo>
                    <a:pt x="1" y="4170"/>
                    <a:pt x="1" y="4203"/>
                    <a:pt x="34" y="4237"/>
                  </a:cubicBezTo>
                  <a:lnTo>
                    <a:pt x="101" y="4237"/>
                  </a:lnTo>
                  <a:lnTo>
                    <a:pt x="1502" y="3436"/>
                  </a:lnTo>
                  <a:cubicBezTo>
                    <a:pt x="1502" y="3403"/>
                    <a:pt x="1535" y="3370"/>
                    <a:pt x="1535" y="3336"/>
                  </a:cubicBezTo>
                  <a:cubicBezTo>
                    <a:pt x="1569" y="3303"/>
                    <a:pt x="1569" y="3269"/>
                    <a:pt x="1569" y="3236"/>
                  </a:cubicBezTo>
                  <a:lnTo>
                    <a:pt x="1569" y="2903"/>
                  </a:lnTo>
                  <a:cubicBezTo>
                    <a:pt x="1569" y="2869"/>
                    <a:pt x="1569" y="2836"/>
                    <a:pt x="1535" y="2802"/>
                  </a:cubicBezTo>
                  <a:lnTo>
                    <a:pt x="1502" y="2802"/>
                  </a:lnTo>
                  <a:lnTo>
                    <a:pt x="434" y="3436"/>
                  </a:lnTo>
                  <a:lnTo>
                    <a:pt x="434" y="2602"/>
                  </a:lnTo>
                  <a:lnTo>
                    <a:pt x="1402" y="2069"/>
                  </a:lnTo>
                  <a:cubicBezTo>
                    <a:pt x="1435" y="2035"/>
                    <a:pt x="1435" y="2035"/>
                    <a:pt x="1435" y="2002"/>
                  </a:cubicBezTo>
                  <a:cubicBezTo>
                    <a:pt x="1468" y="1969"/>
                    <a:pt x="1468" y="1935"/>
                    <a:pt x="1468" y="1868"/>
                  </a:cubicBezTo>
                  <a:lnTo>
                    <a:pt x="1468" y="1535"/>
                  </a:lnTo>
                  <a:cubicBezTo>
                    <a:pt x="1468" y="1502"/>
                    <a:pt x="1468" y="1468"/>
                    <a:pt x="1435" y="1468"/>
                  </a:cubicBezTo>
                  <a:cubicBezTo>
                    <a:pt x="1435" y="1452"/>
                    <a:pt x="1427" y="1443"/>
                    <a:pt x="1418" y="1443"/>
                  </a:cubicBezTo>
                  <a:cubicBezTo>
                    <a:pt x="1410" y="1443"/>
                    <a:pt x="1402" y="1452"/>
                    <a:pt x="1402" y="1468"/>
                  </a:cubicBezTo>
                  <a:lnTo>
                    <a:pt x="434" y="2002"/>
                  </a:lnTo>
                  <a:lnTo>
                    <a:pt x="434" y="1235"/>
                  </a:lnTo>
                  <a:lnTo>
                    <a:pt x="1468" y="634"/>
                  </a:lnTo>
                  <a:cubicBezTo>
                    <a:pt x="1502" y="601"/>
                    <a:pt x="1502" y="601"/>
                    <a:pt x="1535" y="568"/>
                  </a:cubicBezTo>
                  <a:cubicBezTo>
                    <a:pt x="1535" y="534"/>
                    <a:pt x="1535" y="501"/>
                    <a:pt x="1535" y="467"/>
                  </a:cubicBezTo>
                  <a:lnTo>
                    <a:pt x="1535" y="67"/>
                  </a:lnTo>
                  <a:cubicBezTo>
                    <a:pt x="1535" y="67"/>
                    <a:pt x="1535" y="34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846;p75">
              <a:extLst>
                <a:ext uri="{FF2B5EF4-FFF2-40B4-BE49-F238E27FC236}">
                  <a16:creationId xmlns:a16="http://schemas.microsoft.com/office/drawing/2014/main" id="{F91D91DE-404B-456C-8EA5-E580B45C1DBB}"/>
                </a:ext>
              </a:extLst>
            </p:cNvPr>
            <p:cNvSpPr/>
            <p:nvPr/>
          </p:nvSpPr>
          <p:spPr>
            <a:xfrm>
              <a:off x="3937975" y="1748350"/>
              <a:ext cx="44225" cy="109275"/>
            </a:xfrm>
            <a:custGeom>
              <a:avLst/>
              <a:gdLst/>
              <a:ahLst/>
              <a:cxnLst/>
              <a:rect l="l" t="t" r="r" b="b"/>
              <a:pathLst>
                <a:path w="1769" h="4371" extrusionOk="0">
                  <a:moveTo>
                    <a:pt x="1702" y="1"/>
                  </a:moveTo>
                  <a:lnTo>
                    <a:pt x="1435" y="168"/>
                  </a:lnTo>
                  <a:cubicBezTo>
                    <a:pt x="1402" y="168"/>
                    <a:pt x="1368" y="201"/>
                    <a:pt x="1368" y="234"/>
                  </a:cubicBezTo>
                  <a:cubicBezTo>
                    <a:pt x="1368" y="268"/>
                    <a:pt x="1335" y="301"/>
                    <a:pt x="1335" y="334"/>
                  </a:cubicBezTo>
                  <a:lnTo>
                    <a:pt x="1335" y="2369"/>
                  </a:lnTo>
                  <a:lnTo>
                    <a:pt x="468" y="835"/>
                  </a:lnTo>
                  <a:lnTo>
                    <a:pt x="401" y="801"/>
                  </a:lnTo>
                  <a:cubicBezTo>
                    <a:pt x="401" y="785"/>
                    <a:pt x="393" y="776"/>
                    <a:pt x="380" y="776"/>
                  </a:cubicBezTo>
                  <a:cubicBezTo>
                    <a:pt x="368" y="776"/>
                    <a:pt x="351" y="785"/>
                    <a:pt x="334" y="801"/>
                  </a:cubicBezTo>
                  <a:lnTo>
                    <a:pt x="101" y="935"/>
                  </a:lnTo>
                  <a:cubicBezTo>
                    <a:pt x="68" y="935"/>
                    <a:pt x="68" y="968"/>
                    <a:pt x="34" y="1002"/>
                  </a:cubicBezTo>
                  <a:cubicBezTo>
                    <a:pt x="34" y="1035"/>
                    <a:pt x="1" y="1068"/>
                    <a:pt x="34" y="1102"/>
                  </a:cubicBezTo>
                  <a:lnTo>
                    <a:pt x="34" y="4271"/>
                  </a:lnTo>
                  <a:cubicBezTo>
                    <a:pt x="1" y="4304"/>
                    <a:pt x="34" y="4337"/>
                    <a:pt x="34" y="4371"/>
                  </a:cubicBezTo>
                  <a:lnTo>
                    <a:pt x="101" y="4371"/>
                  </a:lnTo>
                  <a:lnTo>
                    <a:pt x="368" y="4204"/>
                  </a:lnTo>
                  <a:cubicBezTo>
                    <a:pt x="401" y="4204"/>
                    <a:pt x="401" y="4171"/>
                    <a:pt x="434" y="4137"/>
                  </a:cubicBezTo>
                  <a:cubicBezTo>
                    <a:pt x="434" y="4104"/>
                    <a:pt x="434" y="4070"/>
                    <a:pt x="434" y="4037"/>
                  </a:cubicBezTo>
                  <a:lnTo>
                    <a:pt x="434" y="2002"/>
                  </a:lnTo>
                  <a:lnTo>
                    <a:pt x="1335" y="3537"/>
                  </a:lnTo>
                  <a:cubicBezTo>
                    <a:pt x="1368" y="3537"/>
                    <a:pt x="1368" y="3570"/>
                    <a:pt x="1402" y="3570"/>
                  </a:cubicBezTo>
                  <a:cubicBezTo>
                    <a:pt x="1402" y="3587"/>
                    <a:pt x="1410" y="3595"/>
                    <a:pt x="1423" y="3595"/>
                  </a:cubicBezTo>
                  <a:cubicBezTo>
                    <a:pt x="1435" y="3595"/>
                    <a:pt x="1452" y="3587"/>
                    <a:pt x="1469" y="3570"/>
                  </a:cubicBezTo>
                  <a:lnTo>
                    <a:pt x="1702" y="3437"/>
                  </a:lnTo>
                  <a:cubicBezTo>
                    <a:pt x="1702" y="3437"/>
                    <a:pt x="1735" y="3403"/>
                    <a:pt x="1735" y="3370"/>
                  </a:cubicBezTo>
                  <a:cubicBezTo>
                    <a:pt x="1769" y="3337"/>
                    <a:pt x="1769" y="3303"/>
                    <a:pt x="1769" y="3270"/>
                  </a:cubicBezTo>
                  <a:lnTo>
                    <a:pt x="1769" y="101"/>
                  </a:lnTo>
                  <a:cubicBezTo>
                    <a:pt x="1769" y="68"/>
                    <a:pt x="1769" y="34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847;p75">
              <a:extLst>
                <a:ext uri="{FF2B5EF4-FFF2-40B4-BE49-F238E27FC236}">
                  <a16:creationId xmlns:a16="http://schemas.microsoft.com/office/drawing/2014/main" id="{1DF16506-D11F-461C-9E8B-27527789C16F}"/>
                </a:ext>
              </a:extLst>
            </p:cNvPr>
            <p:cNvSpPr/>
            <p:nvPr/>
          </p:nvSpPr>
          <p:spPr>
            <a:xfrm>
              <a:off x="3990525" y="1718350"/>
              <a:ext cx="44225" cy="99050"/>
            </a:xfrm>
            <a:custGeom>
              <a:avLst/>
              <a:gdLst/>
              <a:ahLst/>
              <a:cxnLst/>
              <a:rect l="l" t="t" r="r" b="b"/>
              <a:pathLst>
                <a:path w="1769" h="3962" extrusionOk="0">
                  <a:moveTo>
                    <a:pt x="1668" y="0"/>
                  </a:moveTo>
                  <a:lnTo>
                    <a:pt x="100" y="901"/>
                  </a:lnTo>
                  <a:cubicBezTo>
                    <a:pt x="67" y="934"/>
                    <a:pt x="34" y="934"/>
                    <a:pt x="34" y="967"/>
                  </a:cubicBezTo>
                  <a:cubicBezTo>
                    <a:pt x="34" y="1001"/>
                    <a:pt x="0" y="1067"/>
                    <a:pt x="0" y="1101"/>
                  </a:cubicBezTo>
                  <a:lnTo>
                    <a:pt x="0" y="1434"/>
                  </a:lnTo>
                  <a:cubicBezTo>
                    <a:pt x="0" y="1468"/>
                    <a:pt x="0" y="1501"/>
                    <a:pt x="34" y="1501"/>
                  </a:cubicBezTo>
                  <a:cubicBezTo>
                    <a:pt x="50" y="1518"/>
                    <a:pt x="59" y="1526"/>
                    <a:pt x="67" y="1526"/>
                  </a:cubicBezTo>
                  <a:cubicBezTo>
                    <a:pt x="75" y="1526"/>
                    <a:pt x="84" y="1518"/>
                    <a:pt x="100" y="1501"/>
                  </a:cubicBezTo>
                  <a:lnTo>
                    <a:pt x="667" y="1168"/>
                  </a:lnTo>
                  <a:lnTo>
                    <a:pt x="667" y="3869"/>
                  </a:lnTo>
                  <a:cubicBezTo>
                    <a:pt x="667" y="3903"/>
                    <a:pt x="667" y="3936"/>
                    <a:pt x="701" y="3936"/>
                  </a:cubicBezTo>
                  <a:cubicBezTo>
                    <a:pt x="701" y="3953"/>
                    <a:pt x="709" y="3961"/>
                    <a:pt x="722" y="3961"/>
                  </a:cubicBezTo>
                  <a:cubicBezTo>
                    <a:pt x="734" y="3961"/>
                    <a:pt x="751" y="3953"/>
                    <a:pt x="768" y="3936"/>
                  </a:cubicBezTo>
                  <a:lnTo>
                    <a:pt x="1001" y="3803"/>
                  </a:lnTo>
                  <a:cubicBezTo>
                    <a:pt x="1034" y="3803"/>
                    <a:pt x="1068" y="3769"/>
                    <a:pt x="1068" y="3736"/>
                  </a:cubicBezTo>
                  <a:cubicBezTo>
                    <a:pt x="1101" y="3703"/>
                    <a:pt x="1101" y="3669"/>
                    <a:pt x="1101" y="3636"/>
                  </a:cubicBezTo>
                  <a:lnTo>
                    <a:pt x="1101" y="934"/>
                  </a:lnTo>
                  <a:lnTo>
                    <a:pt x="1668" y="600"/>
                  </a:lnTo>
                  <a:cubicBezTo>
                    <a:pt x="1702" y="567"/>
                    <a:pt x="1735" y="567"/>
                    <a:pt x="1735" y="534"/>
                  </a:cubicBezTo>
                  <a:cubicBezTo>
                    <a:pt x="1735" y="500"/>
                    <a:pt x="1768" y="467"/>
                    <a:pt x="1768" y="434"/>
                  </a:cubicBezTo>
                  <a:lnTo>
                    <a:pt x="1768" y="67"/>
                  </a:lnTo>
                  <a:cubicBezTo>
                    <a:pt x="1768" y="67"/>
                    <a:pt x="1768" y="33"/>
                    <a:pt x="17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848;p75">
              <a:extLst>
                <a:ext uri="{FF2B5EF4-FFF2-40B4-BE49-F238E27FC236}">
                  <a16:creationId xmlns:a16="http://schemas.microsoft.com/office/drawing/2014/main" id="{47826801-F625-454A-9D0C-C00F52667DDA}"/>
                </a:ext>
              </a:extLst>
            </p:cNvPr>
            <p:cNvSpPr/>
            <p:nvPr/>
          </p:nvSpPr>
          <p:spPr>
            <a:xfrm>
              <a:off x="4038900" y="1697150"/>
              <a:ext cx="45875" cy="94600"/>
            </a:xfrm>
            <a:custGeom>
              <a:avLst/>
              <a:gdLst/>
              <a:ahLst/>
              <a:cxnLst/>
              <a:rect l="l" t="t" r="r" b="b"/>
              <a:pathLst>
                <a:path w="1835" h="3784" extrusionOk="0">
                  <a:moveTo>
                    <a:pt x="1367" y="0"/>
                  </a:moveTo>
                  <a:cubicBezTo>
                    <a:pt x="1343" y="0"/>
                    <a:pt x="1321" y="4"/>
                    <a:pt x="1301" y="14"/>
                  </a:cubicBezTo>
                  <a:cubicBezTo>
                    <a:pt x="1168" y="14"/>
                    <a:pt x="1034" y="47"/>
                    <a:pt x="901" y="114"/>
                  </a:cubicBezTo>
                  <a:cubicBezTo>
                    <a:pt x="767" y="181"/>
                    <a:pt x="667" y="281"/>
                    <a:pt x="567" y="381"/>
                  </a:cubicBezTo>
                  <a:cubicBezTo>
                    <a:pt x="467" y="481"/>
                    <a:pt x="367" y="615"/>
                    <a:pt x="300" y="748"/>
                  </a:cubicBezTo>
                  <a:cubicBezTo>
                    <a:pt x="234" y="881"/>
                    <a:pt x="167" y="1015"/>
                    <a:pt x="100" y="1182"/>
                  </a:cubicBezTo>
                  <a:cubicBezTo>
                    <a:pt x="67" y="1315"/>
                    <a:pt x="67" y="1448"/>
                    <a:pt x="67" y="1615"/>
                  </a:cubicBezTo>
                  <a:cubicBezTo>
                    <a:pt x="67" y="1715"/>
                    <a:pt x="67" y="1849"/>
                    <a:pt x="100" y="1982"/>
                  </a:cubicBezTo>
                  <a:cubicBezTo>
                    <a:pt x="100" y="2049"/>
                    <a:pt x="167" y="2116"/>
                    <a:pt x="200" y="2182"/>
                  </a:cubicBezTo>
                  <a:cubicBezTo>
                    <a:pt x="267" y="2216"/>
                    <a:pt x="334" y="2249"/>
                    <a:pt x="400" y="2249"/>
                  </a:cubicBezTo>
                  <a:cubicBezTo>
                    <a:pt x="450" y="2266"/>
                    <a:pt x="500" y="2274"/>
                    <a:pt x="550" y="2274"/>
                  </a:cubicBezTo>
                  <a:cubicBezTo>
                    <a:pt x="600" y="2274"/>
                    <a:pt x="651" y="2266"/>
                    <a:pt x="701" y="2249"/>
                  </a:cubicBezTo>
                  <a:cubicBezTo>
                    <a:pt x="801" y="2249"/>
                    <a:pt x="901" y="2216"/>
                    <a:pt x="1001" y="2182"/>
                  </a:cubicBezTo>
                  <a:cubicBezTo>
                    <a:pt x="1067" y="2182"/>
                    <a:pt x="1134" y="2149"/>
                    <a:pt x="1234" y="2149"/>
                  </a:cubicBezTo>
                  <a:cubicBezTo>
                    <a:pt x="1268" y="2149"/>
                    <a:pt x="1334" y="2182"/>
                    <a:pt x="1368" y="2182"/>
                  </a:cubicBezTo>
                  <a:cubicBezTo>
                    <a:pt x="1401" y="2249"/>
                    <a:pt x="1401" y="2282"/>
                    <a:pt x="1401" y="2349"/>
                  </a:cubicBezTo>
                  <a:cubicBezTo>
                    <a:pt x="1401" y="2416"/>
                    <a:pt x="1401" y="2483"/>
                    <a:pt x="1368" y="2549"/>
                  </a:cubicBezTo>
                  <a:cubicBezTo>
                    <a:pt x="1334" y="2616"/>
                    <a:pt x="1301" y="2683"/>
                    <a:pt x="1234" y="2749"/>
                  </a:cubicBezTo>
                  <a:cubicBezTo>
                    <a:pt x="1201" y="2816"/>
                    <a:pt x="1168" y="2883"/>
                    <a:pt x="1101" y="2916"/>
                  </a:cubicBezTo>
                  <a:cubicBezTo>
                    <a:pt x="1034" y="2950"/>
                    <a:pt x="967" y="3016"/>
                    <a:pt x="901" y="3050"/>
                  </a:cubicBezTo>
                  <a:cubicBezTo>
                    <a:pt x="834" y="3083"/>
                    <a:pt x="767" y="3116"/>
                    <a:pt x="701" y="3116"/>
                  </a:cubicBezTo>
                  <a:cubicBezTo>
                    <a:pt x="684" y="3133"/>
                    <a:pt x="659" y="3141"/>
                    <a:pt x="634" y="3141"/>
                  </a:cubicBezTo>
                  <a:cubicBezTo>
                    <a:pt x="609" y="3141"/>
                    <a:pt x="584" y="3133"/>
                    <a:pt x="567" y="3116"/>
                  </a:cubicBezTo>
                  <a:cubicBezTo>
                    <a:pt x="534" y="3116"/>
                    <a:pt x="500" y="3116"/>
                    <a:pt x="500" y="3083"/>
                  </a:cubicBezTo>
                  <a:cubicBezTo>
                    <a:pt x="467" y="3050"/>
                    <a:pt x="434" y="3016"/>
                    <a:pt x="434" y="2983"/>
                  </a:cubicBezTo>
                  <a:cubicBezTo>
                    <a:pt x="434" y="2950"/>
                    <a:pt x="400" y="2916"/>
                    <a:pt x="400" y="2916"/>
                  </a:cubicBezTo>
                  <a:cubicBezTo>
                    <a:pt x="367" y="2916"/>
                    <a:pt x="334" y="2916"/>
                    <a:pt x="300" y="2950"/>
                  </a:cubicBezTo>
                  <a:lnTo>
                    <a:pt x="100" y="3050"/>
                  </a:lnTo>
                  <a:cubicBezTo>
                    <a:pt x="67" y="3083"/>
                    <a:pt x="67" y="3116"/>
                    <a:pt x="33" y="3116"/>
                  </a:cubicBezTo>
                  <a:cubicBezTo>
                    <a:pt x="33" y="3150"/>
                    <a:pt x="0" y="3183"/>
                    <a:pt x="0" y="3250"/>
                  </a:cubicBezTo>
                  <a:cubicBezTo>
                    <a:pt x="0" y="3350"/>
                    <a:pt x="33" y="3483"/>
                    <a:pt x="100" y="3583"/>
                  </a:cubicBezTo>
                  <a:cubicBezTo>
                    <a:pt x="133" y="3650"/>
                    <a:pt x="200" y="3717"/>
                    <a:pt x="300" y="3783"/>
                  </a:cubicBezTo>
                  <a:lnTo>
                    <a:pt x="600" y="3783"/>
                  </a:lnTo>
                  <a:cubicBezTo>
                    <a:pt x="701" y="3750"/>
                    <a:pt x="834" y="3717"/>
                    <a:pt x="934" y="3650"/>
                  </a:cubicBezTo>
                  <a:cubicBezTo>
                    <a:pt x="1067" y="3550"/>
                    <a:pt x="1201" y="3450"/>
                    <a:pt x="1301" y="3350"/>
                  </a:cubicBezTo>
                  <a:cubicBezTo>
                    <a:pt x="1434" y="3216"/>
                    <a:pt x="1534" y="3083"/>
                    <a:pt x="1601" y="2950"/>
                  </a:cubicBezTo>
                  <a:cubicBezTo>
                    <a:pt x="1668" y="2816"/>
                    <a:pt x="1735" y="2683"/>
                    <a:pt x="1801" y="2549"/>
                  </a:cubicBezTo>
                  <a:cubicBezTo>
                    <a:pt x="1835" y="2382"/>
                    <a:pt x="1835" y="2249"/>
                    <a:pt x="1835" y="2082"/>
                  </a:cubicBezTo>
                  <a:cubicBezTo>
                    <a:pt x="1835" y="1982"/>
                    <a:pt x="1835" y="1849"/>
                    <a:pt x="1801" y="1749"/>
                  </a:cubicBezTo>
                  <a:cubicBezTo>
                    <a:pt x="1768" y="1682"/>
                    <a:pt x="1735" y="1615"/>
                    <a:pt x="1668" y="1549"/>
                  </a:cubicBezTo>
                  <a:cubicBezTo>
                    <a:pt x="1601" y="1515"/>
                    <a:pt x="1534" y="1482"/>
                    <a:pt x="1434" y="1482"/>
                  </a:cubicBezTo>
                  <a:cubicBezTo>
                    <a:pt x="1334" y="1482"/>
                    <a:pt x="1234" y="1482"/>
                    <a:pt x="1134" y="1515"/>
                  </a:cubicBezTo>
                  <a:lnTo>
                    <a:pt x="834" y="1582"/>
                  </a:lnTo>
                  <a:lnTo>
                    <a:pt x="634" y="1582"/>
                  </a:lnTo>
                  <a:cubicBezTo>
                    <a:pt x="600" y="1582"/>
                    <a:pt x="567" y="1549"/>
                    <a:pt x="534" y="1515"/>
                  </a:cubicBezTo>
                  <a:cubicBezTo>
                    <a:pt x="500" y="1482"/>
                    <a:pt x="500" y="1415"/>
                    <a:pt x="500" y="1348"/>
                  </a:cubicBezTo>
                  <a:cubicBezTo>
                    <a:pt x="500" y="1282"/>
                    <a:pt x="500" y="1215"/>
                    <a:pt x="534" y="1182"/>
                  </a:cubicBezTo>
                  <a:cubicBezTo>
                    <a:pt x="567" y="1115"/>
                    <a:pt x="600" y="1048"/>
                    <a:pt x="634" y="981"/>
                  </a:cubicBezTo>
                  <a:cubicBezTo>
                    <a:pt x="667" y="948"/>
                    <a:pt x="701" y="881"/>
                    <a:pt x="767" y="848"/>
                  </a:cubicBezTo>
                  <a:cubicBezTo>
                    <a:pt x="801" y="781"/>
                    <a:pt x="867" y="748"/>
                    <a:pt x="901" y="715"/>
                  </a:cubicBezTo>
                  <a:cubicBezTo>
                    <a:pt x="974" y="666"/>
                    <a:pt x="1047" y="635"/>
                    <a:pt x="1120" y="635"/>
                  </a:cubicBezTo>
                  <a:cubicBezTo>
                    <a:pt x="1147" y="635"/>
                    <a:pt x="1174" y="639"/>
                    <a:pt x="1201" y="648"/>
                  </a:cubicBezTo>
                  <a:cubicBezTo>
                    <a:pt x="1268" y="681"/>
                    <a:pt x="1301" y="715"/>
                    <a:pt x="1334" y="781"/>
                  </a:cubicBezTo>
                  <a:cubicBezTo>
                    <a:pt x="1368" y="815"/>
                    <a:pt x="1368" y="815"/>
                    <a:pt x="1401" y="848"/>
                  </a:cubicBezTo>
                  <a:lnTo>
                    <a:pt x="1468" y="848"/>
                  </a:lnTo>
                  <a:lnTo>
                    <a:pt x="1701" y="715"/>
                  </a:lnTo>
                  <a:cubicBezTo>
                    <a:pt x="1735" y="681"/>
                    <a:pt x="1735" y="681"/>
                    <a:pt x="1768" y="648"/>
                  </a:cubicBezTo>
                  <a:cubicBezTo>
                    <a:pt x="1768" y="615"/>
                    <a:pt x="1801" y="548"/>
                    <a:pt x="1768" y="514"/>
                  </a:cubicBezTo>
                  <a:cubicBezTo>
                    <a:pt x="1768" y="448"/>
                    <a:pt x="1768" y="348"/>
                    <a:pt x="1735" y="248"/>
                  </a:cubicBezTo>
                  <a:cubicBezTo>
                    <a:pt x="1701" y="181"/>
                    <a:pt x="1635" y="114"/>
                    <a:pt x="1568" y="47"/>
                  </a:cubicBezTo>
                  <a:cubicBezTo>
                    <a:pt x="1497" y="24"/>
                    <a:pt x="1426" y="0"/>
                    <a:pt x="1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849;p75">
              <a:extLst>
                <a:ext uri="{FF2B5EF4-FFF2-40B4-BE49-F238E27FC236}">
                  <a16:creationId xmlns:a16="http://schemas.microsoft.com/office/drawing/2014/main" id="{0FEAE02D-8D0A-408C-B027-4B918B5C4745}"/>
                </a:ext>
              </a:extLst>
            </p:cNvPr>
            <p:cNvSpPr/>
            <p:nvPr/>
          </p:nvSpPr>
          <p:spPr>
            <a:xfrm>
              <a:off x="3345900" y="1766700"/>
              <a:ext cx="17525" cy="41725"/>
            </a:xfrm>
            <a:custGeom>
              <a:avLst/>
              <a:gdLst/>
              <a:ahLst/>
              <a:cxnLst/>
              <a:rect l="l" t="t" r="r" b="b"/>
              <a:pathLst>
                <a:path w="701" h="1669" extrusionOk="0">
                  <a:moveTo>
                    <a:pt x="667" y="1"/>
                  </a:moveTo>
                  <a:lnTo>
                    <a:pt x="34" y="1035"/>
                  </a:lnTo>
                  <a:cubicBezTo>
                    <a:pt x="34" y="1035"/>
                    <a:pt x="0" y="1068"/>
                    <a:pt x="0" y="1102"/>
                  </a:cubicBezTo>
                  <a:cubicBezTo>
                    <a:pt x="0" y="1135"/>
                    <a:pt x="0" y="1168"/>
                    <a:pt x="0" y="1168"/>
                  </a:cubicBezTo>
                  <a:lnTo>
                    <a:pt x="0" y="1302"/>
                  </a:lnTo>
                  <a:cubicBezTo>
                    <a:pt x="0" y="1302"/>
                    <a:pt x="0" y="1335"/>
                    <a:pt x="0" y="1335"/>
                  </a:cubicBezTo>
                  <a:cubicBezTo>
                    <a:pt x="0" y="1368"/>
                    <a:pt x="34" y="1368"/>
                    <a:pt x="34" y="1368"/>
                  </a:cubicBezTo>
                  <a:lnTo>
                    <a:pt x="667" y="1669"/>
                  </a:lnTo>
                  <a:cubicBezTo>
                    <a:pt x="667" y="1669"/>
                    <a:pt x="701" y="1635"/>
                    <a:pt x="701" y="1635"/>
                  </a:cubicBezTo>
                  <a:cubicBezTo>
                    <a:pt x="701" y="1602"/>
                    <a:pt x="701" y="1602"/>
                    <a:pt x="701" y="1569"/>
                  </a:cubicBezTo>
                  <a:lnTo>
                    <a:pt x="701" y="1435"/>
                  </a:lnTo>
                  <a:cubicBezTo>
                    <a:pt x="701" y="1435"/>
                    <a:pt x="701" y="1402"/>
                    <a:pt x="667" y="1368"/>
                  </a:cubicBezTo>
                  <a:lnTo>
                    <a:pt x="634" y="1368"/>
                  </a:lnTo>
                  <a:lnTo>
                    <a:pt x="134" y="1135"/>
                  </a:lnTo>
                  <a:lnTo>
                    <a:pt x="634" y="301"/>
                  </a:lnTo>
                  <a:cubicBezTo>
                    <a:pt x="634" y="301"/>
                    <a:pt x="667" y="268"/>
                    <a:pt x="667" y="234"/>
                  </a:cubicBezTo>
                  <a:cubicBezTo>
                    <a:pt x="701" y="201"/>
                    <a:pt x="701" y="168"/>
                    <a:pt x="701" y="168"/>
                  </a:cubicBezTo>
                  <a:lnTo>
                    <a:pt x="701" y="67"/>
                  </a:lnTo>
                  <a:cubicBezTo>
                    <a:pt x="701" y="34"/>
                    <a:pt x="701" y="34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850;p75">
              <a:extLst>
                <a:ext uri="{FF2B5EF4-FFF2-40B4-BE49-F238E27FC236}">
                  <a16:creationId xmlns:a16="http://schemas.microsoft.com/office/drawing/2014/main" id="{7D319C62-791E-4B57-929E-A491F819FC57}"/>
                </a:ext>
              </a:extLst>
            </p:cNvPr>
            <p:cNvSpPr/>
            <p:nvPr/>
          </p:nvSpPr>
          <p:spPr>
            <a:xfrm>
              <a:off x="3384250" y="1741325"/>
              <a:ext cx="24225" cy="59600"/>
            </a:xfrm>
            <a:custGeom>
              <a:avLst/>
              <a:gdLst/>
              <a:ahLst/>
              <a:cxnLst/>
              <a:rect l="l" t="t" r="r" b="b"/>
              <a:pathLst>
                <a:path w="969" h="2384" extrusionOk="0">
                  <a:moveTo>
                    <a:pt x="668" y="282"/>
                  </a:moveTo>
                  <a:cubicBezTo>
                    <a:pt x="735" y="315"/>
                    <a:pt x="768" y="382"/>
                    <a:pt x="768" y="515"/>
                  </a:cubicBezTo>
                  <a:cubicBezTo>
                    <a:pt x="768" y="615"/>
                    <a:pt x="735" y="749"/>
                    <a:pt x="668" y="816"/>
                  </a:cubicBezTo>
                  <a:cubicBezTo>
                    <a:pt x="634" y="916"/>
                    <a:pt x="568" y="982"/>
                    <a:pt x="468" y="1049"/>
                  </a:cubicBezTo>
                  <a:lnTo>
                    <a:pt x="167" y="1216"/>
                  </a:lnTo>
                  <a:lnTo>
                    <a:pt x="167" y="515"/>
                  </a:lnTo>
                  <a:lnTo>
                    <a:pt x="468" y="349"/>
                  </a:lnTo>
                  <a:cubicBezTo>
                    <a:pt x="568" y="282"/>
                    <a:pt x="634" y="282"/>
                    <a:pt x="668" y="282"/>
                  </a:cubicBezTo>
                  <a:close/>
                  <a:moveTo>
                    <a:pt x="710" y="0"/>
                  </a:moveTo>
                  <a:cubicBezTo>
                    <a:pt x="694" y="0"/>
                    <a:pt x="679" y="4"/>
                    <a:pt x="668" y="15"/>
                  </a:cubicBezTo>
                  <a:cubicBezTo>
                    <a:pt x="601" y="15"/>
                    <a:pt x="534" y="48"/>
                    <a:pt x="501" y="82"/>
                  </a:cubicBezTo>
                  <a:lnTo>
                    <a:pt x="34" y="349"/>
                  </a:lnTo>
                  <a:cubicBezTo>
                    <a:pt x="34" y="349"/>
                    <a:pt x="1" y="349"/>
                    <a:pt x="1" y="382"/>
                  </a:cubicBezTo>
                  <a:cubicBezTo>
                    <a:pt x="1" y="382"/>
                    <a:pt x="1" y="415"/>
                    <a:pt x="1" y="449"/>
                  </a:cubicBezTo>
                  <a:lnTo>
                    <a:pt x="1" y="2317"/>
                  </a:lnTo>
                  <a:cubicBezTo>
                    <a:pt x="1" y="2350"/>
                    <a:pt x="1" y="2350"/>
                    <a:pt x="1" y="2383"/>
                  </a:cubicBezTo>
                  <a:lnTo>
                    <a:pt x="34" y="2383"/>
                  </a:lnTo>
                  <a:lnTo>
                    <a:pt x="134" y="2317"/>
                  </a:lnTo>
                  <a:cubicBezTo>
                    <a:pt x="134" y="2317"/>
                    <a:pt x="167" y="2283"/>
                    <a:pt x="167" y="2283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501" y="1283"/>
                  </a:lnTo>
                  <a:lnTo>
                    <a:pt x="768" y="1883"/>
                  </a:lnTo>
                  <a:lnTo>
                    <a:pt x="801" y="1916"/>
                  </a:lnTo>
                  <a:lnTo>
                    <a:pt x="835" y="1916"/>
                  </a:lnTo>
                  <a:lnTo>
                    <a:pt x="935" y="1850"/>
                  </a:lnTo>
                  <a:cubicBezTo>
                    <a:pt x="935" y="1850"/>
                    <a:pt x="935" y="1850"/>
                    <a:pt x="935" y="1816"/>
                  </a:cubicBezTo>
                  <a:cubicBezTo>
                    <a:pt x="968" y="1816"/>
                    <a:pt x="968" y="1783"/>
                    <a:pt x="935" y="1783"/>
                  </a:cubicBezTo>
                  <a:cubicBezTo>
                    <a:pt x="968" y="1750"/>
                    <a:pt x="968" y="1750"/>
                    <a:pt x="935" y="1750"/>
                  </a:cubicBezTo>
                  <a:lnTo>
                    <a:pt x="668" y="1149"/>
                  </a:lnTo>
                  <a:cubicBezTo>
                    <a:pt x="735" y="1049"/>
                    <a:pt x="801" y="949"/>
                    <a:pt x="868" y="816"/>
                  </a:cubicBezTo>
                  <a:cubicBezTo>
                    <a:pt x="901" y="682"/>
                    <a:pt x="935" y="549"/>
                    <a:pt x="935" y="415"/>
                  </a:cubicBezTo>
                  <a:cubicBezTo>
                    <a:pt x="935" y="315"/>
                    <a:pt x="935" y="249"/>
                    <a:pt x="901" y="148"/>
                  </a:cubicBezTo>
                  <a:cubicBezTo>
                    <a:pt x="868" y="115"/>
                    <a:pt x="835" y="48"/>
                    <a:pt x="801" y="15"/>
                  </a:cubicBezTo>
                  <a:cubicBezTo>
                    <a:pt x="779" y="15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851;p75">
              <a:extLst>
                <a:ext uri="{FF2B5EF4-FFF2-40B4-BE49-F238E27FC236}">
                  <a16:creationId xmlns:a16="http://schemas.microsoft.com/office/drawing/2014/main" id="{A956B2A8-2C57-4353-8196-B4073DC137A1}"/>
                </a:ext>
              </a:extLst>
            </p:cNvPr>
            <p:cNvSpPr/>
            <p:nvPr/>
          </p:nvSpPr>
          <p:spPr>
            <a:xfrm>
              <a:off x="3415100" y="1721050"/>
              <a:ext cx="20875" cy="61525"/>
            </a:xfrm>
            <a:custGeom>
              <a:avLst/>
              <a:gdLst/>
              <a:ahLst/>
              <a:cxnLst/>
              <a:rect l="l" t="t" r="r" b="b"/>
              <a:pathLst>
                <a:path w="835" h="2461" extrusionOk="0">
                  <a:moveTo>
                    <a:pt x="806" y="0"/>
                  </a:moveTo>
                  <a:cubicBezTo>
                    <a:pt x="801" y="0"/>
                    <a:pt x="801" y="9"/>
                    <a:pt x="801" y="25"/>
                  </a:cubicBezTo>
                  <a:lnTo>
                    <a:pt x="34" y="426"/>
                  </a:lnTo>
                  <a:cubicBezTo>
                    <a:pt x="34" y="426"/>
                    <a:pt x="1" y="459"/>
                    <a:pt x="1" y="459"/>
                  </a:cubicBezTo>
                  <a:cubicBezTo>
                    <a:pt x="1" y="492"/>
                    <a:pt x="1" y="526"/>
                    <a:pt x="1" y="526"/>
                  </a:cubicBezTo>
                  <a:lnTo>
                    <a:pt x="1" y="2427"/>
                  </a:lnTo>
                  <a:cubicBezTo>
                    <a:pt x="1" y="2427"/>
                    <a:pt x="1" y="2461"/>
                    <a:pt x="1" y="2461"/>
                  </a:cubicBezTo>
                  <a:lnTo>
                    <a:pt x="34" y="2461"/>
                  </a:lnTo>
                  <a:lnTo>
                    <a:pt x="801" y="2027"/>
                  </a:lnTo>
                  <a:cubicBezTo>
                    <a:pt x="801" y="2027"/>
                    <a:pt x="835" y="1994"/>
                    <a:pt x="835" y="1994"/>
                  </a:cubicBezTo>
                  <a:cubicBezTo>
                    <a:pt x="835" y="1960"/>
                    <a:pt x="835" y="1927"/>
                    <a:pt x="835" y="1927"/>
                  </a:cubicBezTo>
                  <a:lnTo>
                    <a:pt x="835" y="1827"/>
                  </a:lnTo>
                  <a:cubicBezTo>
                    <a:pt x="835" y="1793"/>
                    <a:pt x="835" y="1793"/>
                    <a:pt x="835" y="1760"/>
                  </a:cubicBezTo>
                  <a:lnTo>
                    <a:pt x="801" y="1760"/>
                  </a:lnTo>
                  <a:lnTo>
                    <a:pt x="168" y="2160"/>
                  </a:lnTo>
                  <a:lnTo>
                    <a:pt x="168" y="1493"/>
                  </a:lnTo>
                  <a:lnTo>
                    <a:pt x="735" y="1160"/>
                  </a:lnTo>
                  <a:cubicBezTo>
                    <a:pt x="768" y="1160"/>
                    <a:pt x="768" y="1160"/>
                    <a:pt x="768" y="1126"/>
                  </a:cubicBezTo>
                  <a:cubicBezTo>
                    <a:pt x="768" y="1093"/>
                    <a:pt x="768" y="1093"/>
                    <a:pt x="768" y="1060"/>
                  </a:cubicBezTo>
                  <a:lnTo>
                    <a:pt x="768" y="959"/>
                  </a:lnTo>
                  <a:cubicBezTo>
                    <a:pt x="801" y="959"/>
                    <a:pt x="801" y="926"/>
                    <a:pt x="768" y="926"/>
                  </a:cubicBezTo>
                  <a:cubicBezTo>
                    <a:pt x="768" y="909"/>
                    <a:pt x="768" y="901"/>
                    <a:pt x="764" y="901"/>
                  </a:cubicBezTo>
                  <a:cubicBezTo>
                    <a:pt x="760" y="901"/>
                    <a:pt x="751" y="909"/>
                    <a:pt x="735" y="926"/>
                  </a:cubicBezTo>
                  <a:lnTo>
                    <a:pt x="168" y="1260"/>
                  </a:lnTo>
                  <a:lnTo>
                    <a:pt x="168" y="626"/>
                  </a:lnTo>
                  <a:lnTo>
                    <a:pt x="801" y="292"/>
                  </a:lnTo>
                  <a:cubicBezTo>
                    <a:pt x="801" y="259"/>
                    <a:pt x="801" y="259"/>
                    <a:pt x="835" y="226"/>
                  </a:cubicBezTo>
                  <a:cubicBezTo>
                    <a:pt x="835" y="226"/>
                    <a:pt x="835" y="192"/>
                    <a:pt x="835" y="159"/>
                  </a:cubicBezTo>
                  <a:lnTo>
                    <a:pt x="835" y="59"/>
                  </a:lnTo>
                  <a:cubicBezTo>
                    <a:pt x="835" y="59"/>
                    <a:pt x="835" y="25"/>
                    <a:pt x="835" y="25"/>
                  </a:cubicBezTo>
                  <a:cubicBezTo>
                    <a:pt x="818" y="9"/>
                    <a:pt x="810" y="0"/>
                    <a:pt x="8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852;p75">
              <a:extLst>
                <a:ext uri="{FF2B5EF4-FFF2-40B4-BE49-F238E27FC236}">
                  <a16:creationId xmlns:a16="http://schemas.microsoft.com/office/drawing/2014/main" id="{6FDB55D8-A6F4-492D-B5BA-6F93FB3124CA}"/>
                </a:ext>
              </a:extLst>
            </p:cNvPr>
            <p:cNvSpPr/>
            <p:nvPr/>
          </p:nvSpPr>
          <p:spPr>
            <a:xfrm>
              <a:off x="3440950" y="1704150"/>
              <a:ext cx="23375" cy="58400"/>
            </a:xfrm>
            <a:custGeom>
              <a:avLst/>
              <a:gdLst/>
              <a:ahLst/>
              <a:cxnLst/>
              <a:rect l="l" t="t" r="r" b="b"/>
              <a:pathLst>
                <a:path w="935" h="2336" extrusionOk="0">
                  <a:moveTo>
                    <a:pt x="902" y="1"/>
                  </a:moveTo>
                  <a:lnTo>
                    <a:pt x="34" y="501"/>
                  </a:lnTo>
                  <a:cubicBezTo>
                    <a:pt x="34" y="535"/>
                    <a:pt x="1" y="535"/>
                    <a:pt x="1" y="568"/>
                  </a:cubicBezTo>
                  <a:cubicBezTo>
                    <a:pt x="1" y="568"/>
                    <a:pt x="1" y="601"/>
                    <a:pt x="1" y="635"/>
                  </a:cubicBezTo>
                  <a:lnTo>
                    <a:pt x="1" y="735"/>
                  </a:lnTo>
                  <a:cubicBezTo>
                    <a:pt x="1" y="735"/>
                    <a:pt x="1" y="768"/>
                    <a:pt x="1" y="768"/>
                  </a:cubicBezTo>
                  <a:lnTo>
                    <a:pt x="34" y="768"/>
                  </a:lnTo>
                  <a:lnTo>
                    <a:pt x="401" y="568"/>
                  </a:lnTo>
                  <a:lnTo>
                    <a:pt x="401" y="2269"/>
                  </a:lnTo>
                  <a:cubicBezTo>
                    <a:pt x="401" y="2269"/>
                    <a:pt x="401" y="2303"/>
                    <a:pt x="401" y="2336"/>
                  </a:cubicBezTo>
                  <a:lnTo>
                    <a:pt x="435" y="2336"/>
                  </a:lnTo>
                  <a:lnTo>
                    <a:pt x="501" y="2269"/>
                  </a:lnTo>
                  <a:cubicBezTo>
                    <a:pt x="535" y="2269"/>
                    <a:pt x="535" y="2236"/>
                    <a:pt x="535" y="2236"/>
                  </a:cubicBezTo>
                  <a:cubicBezTo>
                    <a:pt x="568" y="2203"/>
                    <a:pt x="568" y="2203"/>
                    <a:pt x="535" y="2169"/>
                  </a:cubicBezTo>
                  <a:lnTo>
                    <a:pt x="535" y="468"/>
                  </a:lnTo>
                  <a:lnTo>
                    <a:pt x="902" y="268"/>
                  </a:lnTo>
                  <a:cubicBezTo>
                    <a:pt x="902" y="234"/>
                    <a:pt x="935" y="234"/>
                    <a:pt x="935" y="234"/>
                  </a:cubicBezTo>
                  <a:cubicBezTo>
                    <a:pt x="935" y="201"/>
                    <a:pt x="935" y="168"/>
                    <a:pt x="935" y="168"/>
                  </a:cubicBezTo>
                  <a:lnTo>
                    <a:pt x="935" y="68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853;p75">
              <a:extLst>
                <a:ext uri="{FF2B5EF4-FFF2-40B4-BE49-F238E27FC236}">
                  <a16:creationId xmlns:a16="http://schemas.microsoft.com/office/drawing/2014/main" id="{617B00E8-376F-4302-9E39-CB1A69B751A1}"/>
                </a:ext>
              </a:extLst>
            </p:cNvPr>
            <p:cNvSpPr/>
            <p:nvPr/>
          </p:nvSpPr>
          <p:spPr>
            <a:xfrm>
              <a:off x="3469325" y="1686850"/>
              <a:ext cx="25875" cy="60700"/>
            </a:xfrm>
            <a:custGeom>
              <a:avLst/>
              <a:gdLst/>
              <a:ahLst/>
              <a:cxnLst/>
              <a:rect l="l" t="t" r="r" b="b"/>
              <a:pathLst>
                <a:path w="1035" h="2428" extrusionOk="0">
                  <a:moveTo>
                    <a:pt x="1005" y="1"/>
                  </a:moveTo>
                  <a:cubicBezTo>
                    <a:pt x="1001" y="1"/>
                    <a:pt x="1001" y="9"/>
                    <a:pt x="1001" y="26"/>
                  </a:cubicBezTo>
                  <a:lnTo>
                    <a:pt x="834" y="59"/>
                  </a:lnTo>
                  <a:cubicBezTo>
                    <a:pt x="834" y="59"/>
                    <a:pt x="801" y="59"/>
                    <a:pt x="801" y="93"/>
                  </a:cubicBezTo>
                  <a:cubicBezTo>
                    <a:pt x="801" y="126"/>
                    <a:pt x="801" y="126"/>
                    <a:pt x="801" y="159"/>
                  </a:cubicBezTo>
                  <a:lnTo>
                    <a:pt x="801" y="1327"/>
                  </a:lnTo>
                  <a:cubicBezTo>
                    <a:pt x="801" y="1494"/>
                    <a:pt x="767" y="1660"/>
                    <a:pt x="734" y="1827"/>
                  </a:cubicBezTo>
                  <a:cubicBezTo>
                    <a:pt x="667" y="1927"/>
                    <a:pt x="601" y="2027"/>
                    <a:pt x="467" y="2094"/>
                  </a:cubicBezTo>
                  <a:cubicBezTo>
                    <a:pt x="417" y="2127"/>
                    <a:pt x="375" y="2144"/>
                    <a:pt x="338" y="2144"/>
                  </a:cubicBezTo>
                  <a:cubicBezTo>
                    <a:pt x="300" y="2144"/>
                    <a:pt x="267" y="2127"/>
                    <a:pt x="234" y="2094"/>
                  </a:cubicBezTo>
                  <a:cubicBezTo>
                    <a:pt x="167" y="1994"/>
                    <a:pt x="134" y="1860"/>
                    <a:pt x="134" y="1727"/>
                  </a:cubicBezTo>
                  <a:lnTo>
                    <a:pt x="134" y="526"/>
                  </a:lnTo>
                  <a:cubicBezTo>
                    <a:pt x="167" y="526"/>
                    <a:pt x="167" y="493"/>
                    <a:pt x="134" y="493"/>
                  </a:cubicBezTo>
                  <a:lnTo>
                    <a:pt x="100" y="493"/>
                  </a:lnTo>
                  <a:lnTo>
                    <a:pt x="33" y="526"/>
                  </a:lnTo>
                  <a:cubicBezTo>
                    <a:pt x="0" y="560"/>
                    <a:pt x="0" y="560"/>
                    <a:pt x="0" y="593"/>
                  </a:cubicBezTo>
                  <a:cubicBezTo>
                    <a:pt x="0" y="593"/>
                    <a:pt x="0" y="626"/>
                    <a:pt x="0" y="660"/>
                  </a:cubicBezTo>
                  <a:lnTo>
                    <a:pt x="0" y="1827"/>
                  </a:lnTo>
                  <a:cubicBezTo>
                    <a:pt x="0" y="1927"/>
                    <a:pt x="0" y="2027"/>
                    <a:pt x="33" y="2127"/>
                  </a:cubicBezTo>
                  <a:cubicBezTo>
                    <a:pt x="33" y="2194"/>
                    <a:pt x="67" y="2261"/>
                    <a:pt x="134" y="2327"/>
                  </a:cubicBezTo>
                  <a:cubicBezTo>
                    <a:pt x="167" y="2394"/>
                    <a:pt x="200" y="2428"/>
                    <a:pt x="267" y="2428"/>
                  </a:cubicBezTo>
                  <a:cubicBezTo>
                    <a:pt x="367" y="2428"/>
                    <a:pt x="434" y="2394"/>
                    <a:pt x="500" y="2361"/>
                  </a:cubicBezTo>
                  <a:cubicBezTo>
                    <a:pt x="601" y="2294"/>
                    <a:pt x="667" y="2227"/>
                    <a:pt x="734" y="2161"/>
                  </a:cubicBezTo>
                  <a:cubicBezTo>
                    <a:pt x="801" y="2061"/>
                    <a:pt x="867" y="1994"/>
                    <a:pt x="901" y="1894"/>
                  </a:cubicBezTo>
                  <a:cubicBezTo>
                    <a:pt x="934" y="1794"/>
                    <a:pt x="967" y="1694"/>
                    <a:pt x="1001" y="1560"/>
                  </a:cubicBezTo>
                  <a:cubicBezTo>
                    <a:pt x="1001" y="1460"/>
                    <a:pt x="1034" y="1327"/>
                    <a:pt x="1034" y="1227"/>
                  </a:cubicBezTo>
                  <a:lnTo>
                    <a:pt x="1034" y="59"/>
                  </a:lnTo>
                  <a:cubicBezTo>
                    <a:pt x="1034" y="26"/>
                    <a:pt x="1034" y="26"/>
                    <a:pt x="1034" y="26"/>
                  </a:cubicBezTo>
                  <a:cubicBezTo>
                    <a:pt x="1018" y="9"/>
                    <a:pt x="1009" y="1"/>
                    <a:pt x="10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854;p75">
              <a:extLst>
                <a:ext uri="{FF2B5EF4-FFF2-40B4-BE49-F238E27FC236}">
                  <a16:creationId xmlns:a16="http://schemas.microsoft.com/office/drawing/2014/main" id="{164A5A8A-84BE-4101-AAEC-100D98E99D60}"/>
                </a:ext>
              </a:extLst>
            </p:cNvPr>
            <p:cNvSpPr/>
            <p:nvPr/>
          </p:nvSpPr>
          <p:spPr>
            <a:xfrm>
              <a:off x="3504350" y="1672100"/>
              <a:ext cx="23375" cy="59600"/>
            </a:xfrm>
            <a:custGeom>
              <a:avLst/>
              <a:gdLst/>
              <a:ahLst/>
              <a:cxnLst/>
              <a:rect l="l" t="t" r="r" b="b"/>
              <a:pathLst>
                <a:path w="935" h="2384" extrusionOk="0">
                  <a:moveTo>
                    <a:pt x="667" y="282"/>
                  </a:moveTo>
                  <a:cubicBezTo>
                    <a:pt x="734" y="316"/>
                    <a:pt x="767" y="382"/>
                    <a:pt x="767" y="516"/>
                  </a:cubicBezTo>
                  <a:cubicBezTo>
                    <a:pt x="767" y="616"/>
                    <a:pt x="734" y="749"/>
                    <a:pt x="667" y="816"/>
                  </a:cubicBezTo>
                  <a:cubicBezTo>
                    <a:pt x="634" y="916"/>
                    <a:pt x="567" y="983"/>
                    <a:pt x="467" y="1049"/>
                  </a:cubicBezTo>
                  <a:lnTo>
                    <a:pt x="134" y="1216"/>
                  </a:lnTo>
                  <a:lnTo>
                    <a:pt x="134" y="516"/>
                  </a:lnTo>
                  <a:lnTo>
                    <a:pt x="467" y="349"/>
                  </a:lnTo>
                  <a:cubicBezTo>
                    <a:pt x="567" y="282"/>
                    <a:pt x="634" y="282"/>
                    <a:pt x="667" y="282"/>
                  </a:cubicBezTo>
                  <a:close/>
                  <a:moveTo>
                    <a:pt x="699" y="1"/>
                  </a:moveTo>
                  <a:cubicBezTo>
                    <a:pt x="678" y="1"/>
                    <a:pt x="656" y="4"/>
                    <a:pt x="634" y="15"/>
                  </a:cubicBezTo>
                  <a:cubicBezTo>
                    <a:pt x="601" y="15"/>
                    <a:pt x="534" y="49"/>
                    <a:pt x="467" y="82"/>
                  </a:cubicBezTo>
                  <a:lnTo>
                    <a:pt x="33" y="349"/>
                  </a:lnTo>
                  <a:cubicBezTo>
                    <a:pt x="33" y="349"/>
                    <a:pt x="0" y="349"/>
                    <a:pt x="0" y="382"/>
                  </a:cubicBezTo>
                  <a:cubicBezTo>
                    <a:pt x="0" y="382"/>
                    <a:pt x="0" y="416"/>
                    <a:pt x="0" y="449"/>
                  </a:cubicBezTo>
                  <a:lnTo>
                    <a:pt x="0" y="2317"/>
                  </a:lnTo>
                  <a:cubicBezTo>
                    <a:pt x="0" y="2350"/>
                    <a:pt x="0" y="2350"/>
                    <a:pt x="0" y="2384"/>
                  </a:cubicBezTo>
                  <a:lnTo>
                    <a:pt x="33" y="2384"/>
                  </a:lnTo>
                  <a:lnTo>
                    <a:pt x="134" y="2317"/>
                  </a:lnTo>
                  <a:cubicBezTo>
                    <a:pt x="134" y="2317"/>
                    <a:pt x="134" y="2284"/>
                    <a:pt x="167" y="2284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467" y="1283"/>
                  </a:lnTo>
                  <a:lnTo>
                    <a:pt x="767" y="1883"/>
                  </a:lnTo>
                  <a:lnTo>
                    <a:pt x="767" y="1917"/>
                  </a:lnTo>
                  <a:lnTo>
                    <a:pt x="834" y="1917"/>
                  </a:lnTo>
                  <a:lnTo>
                    <a:pt x="934" y="1850"/>
                  </a:lnTo>
                  <a:cubicBezTo>
                    <a:pt x="934" y="1850"/>
                    <a:pt x="934" y="1850"/>
                    <a:pt x="934" y="1817"/>
                  </a:cubicBezTo>
                  <a:cubicBezTo>
                    <a:pt x="934" y="1817"/>
                    <a:pt x="934" y="1783"/>
                    <a:pt x="934" y="1783"/>
                  </a:cubicBezTo>
                  <a:cubicBezTo>
                    <a:pt x="934" y="1750"/>
                    <a:pt x="934" y="1750"/>
                    <a:pt x="934" y="1750"/>
                  </a:cubicBezTo>
                  <a:lnTo>
                    <a:pt x="667" y="1150"/>
                  </a:lnTo>
                  <a:cubicBezTo>
                    <a:pt x="734" y="1049"/>
                    <a:pt x="801" y="949"/>
                    <a:pt x="867" y="816"/>
                  </a:cubicBezTo>
                  <a:cubicBezTo>
                    <a:pt x="901" y="683"/>
                    <a:pt x="934" y="549"/>
                    <a:pt x="934" y="416"/>
                  </a:cubicBezTo>
                  <a:cubicBezTo>
                    <a:pt x="934" y="316"/>
                    <a:pt x="934" y="249"/>
                    <a:pt x="901" y="149"/>
                  </a:cubicBezTo>
                  <a:cubicBezTo>
                    <a:pt x="867" y="115"/>
                    <a:pt x="834" y="49"/>
                    <a:pt x="801" y="15"/>
                  </a:cubicBezTo>
                  <a:cubicBezTo>
                    <a:pt x="778" y="15"/>
                    <a:pt x="741" y="1"/>
                    <a:pt x="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855;p75">
              <a:extLst>
                <a:ext uri="{FF2B5EF4-FFF2-40B4-BE49-F238E27FC236}">
                  <a16:creationId xmlns:a16="http://schemas.microsoft.com/office/drawing/2014/main" id="{A9D854AB-430B-449B-B992-4234F0178601}"/>
                </a:ext>
              </a:extLst>
            </p:cNvPr>
            <p:cNvSpPr/>
            <p:nvPr/>
          </p:nvSpPr>
          <p:spPr>
            <a:xfrm>
              <a:off x="3535200" y="1649325"/>
              <a:ext cx="24200" cy="64650"/>
            </a:xfrm>
            <a:custGeom>
              <a:avLst/>
              <a:gdLst/>
              <a:ahLst/>
              <a:cxnLst/>
              <a:rect l="l" t="t" r="r" b="b"/>
              <a:pathLst>
                <a:path w="968" h="2586" extrusionOk="0">
                  <a:moveTo>
                    <a:pt x="938" y="1"/>
                  </a:moveTo>
                  <a:cubicBezTo>
                    <a:pt x="934" y="1"/>
                    <a:pt x="934" y="9"/>
                    <a:pt x="934" y="26"/>
                  </a:cubicBezTo>
                  <a:lnTo>
                    <a:pt x="834" y="59"/>
                  </a:lnTo>
                  <a:cubicBezTo>
                    <a:pt x="834" y="59"/>
                    <a:pt x="801" y="92"/>
                    <a:pt x="801" y="92"/>
                  </a:cubicBezTo>
                  <a:cubicBezTo>
                    <a:pt x="801" y="126"/>
                    <a:pt x="801" y="159"/>
                    <a:pt x="801" y="159"/>
                  </a:cubicBezTo>
                  <a:lnTo>
                    <a:pt x="801" y="1594"/>
                  </a:lnTo>
                  <a:lnTo>
                    <a:pt x="200" y="526"/>
                  </a:lnTo>
                  <a:cubicBezTo>
                    <a:pt x="167" y="526"/>
                    <a:pt x="167" y="493"/>
                    <a:pt x="167" y="493"/>
                  </a:cubicBezTo>
                  <a:lnTo>
                    <a:pt x="100" y="493"/>
                  </a:lnTo>
                  <a:lnTo>
                    <a:pt x="34" y="526"/>
                  </a:lnTo>
                  <a:cubicBezTo>
                    <a:pt x="34" y="526"/>
                    <a:pt x="34" y="559"/>
                    <a:pt x="0" y="559"/>
                  </a:cubicBezTo>
                  <a:cubicBezTo>
                    <a:pt x="0" y="593"/>
                    <a:pt x="0" y="626"/>
                    <a:pt x="0" y="626"/>
                  </a:cubicBezTo>
                  <a:lnTo>
                    <a:pt x="0" y="2528"/>
                  </a:lnTo>
                  <a:cubicBezTo>
                    <a:pt x="0" y="2528"/>
                    <a:pt x="0" y="2561"/>
                    <a:pt x="0" y="2561"/>
                  </a:cubicBezTo>
                  <a:cubicBezTo>
                    <a:pt x="17" y="2578"/>
                    <a:pt x="25" y="2586"/>
                    <a:pt x="30" y="2586"/>
                  </a:cubicBezTo>
                  <a:cubicBezTo>
                    <a:pt x="34" y="2586"/>
                    <a:pt x="34" y="2578"/>
                    <a:pt x="34" y="2561"/>
                  </a:cubicBezTo>
                  <a:lnTo>
                    <a:pt x="134" y="2528"/>
                  </a:lnTo>
                  <a:cubicBezTo>
                    <a:pt x="134" y="2528"/>
                    <a:pt x="167" y="2494"/>
                    <a:pt x="167" y="2494"/>
                  </a:cubicBezTo>
                  <a:cubicBezTo>
                    <a:pt x="167" y="2461"/>
                    <a:pt x="167" y="2427"/>
                    <a:pt x="167" y="2427"/>
                  </a:cubicBezTo>
                  <a:lnTo>
                    <a:pt x="167" y="993"/>
                  </a:lnTo>
                  <a:lnTo>
                    <a:pt x="768" y="2061"/>
                  </a:lnTo>
                  <a:cubicBezTo>
                    <a:pt x="768" y="2061"/>
                    <a:pt x="801" y="2094"/>
                    <a:pt x="801" y="2094"/>
                  </a:cubicBezTo>
                  <a:lnTo>
                    <a:pt x="868" y="2094"/>
                  </a:lnTo>
                  <a:lnTo>
                    <a:pt x="934" y="2061"/>
                  </a:lnTo>
                  <a:cubicBezTo>
                    <a:pt x="934" y="2027"/>
                    <a:pt x="934" y="2027"/>
                    <a:pt x="968" y="1994"/>
                  </a:cubicBezTo>
                  <a:cubicBezTo>
                    <a:pt x="968" y="1994"/>
                    <a:pt x="968" y="1960"/>
                    <a:pt x="968" y="1960"/>
                  </a:cubicBezTo>
                  <a:lnTo>
                    <a:pt x="968" y="59"/>
                  </a:lnTo>
                  <a:cubicBezTo>
                    <a:pt x="968" y="59"/>
                    <a:pt x="968" y="26"/>
                    <a:pt x="968" y="26"/>
                  </a:cubicBezTo>
                  <a:cubicBezTo>
                    <a:pt x="951" y="9"/>
                    <a:pt x="943" y="1"/>
                    <a:pt x="9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56;p75">
              <a:extLst>
                <a:ext uri="{FF2B5EF4-FFF2-40B4-BE49-F238E27FC236}">
                  <a16:creationId xmlns:a16="http://schemas.microsoft.com/office/drawing/2014/main" id="{913E4E48-3DDF-456C-AD06-237F2CFEF590}"/>
                </a:ext>
              </a:extLst>
            </p:cNvPr>
            <p:cNvSpPr/>
            <p:nvPr/>
          </p:nvSpPr>
          <p:spPr>
            <a:xfrm>
              <a:off x="3803725" y="1540925"/>
              <a:ext cx="87575" cy="129900"/>
            </a:xfrm>
            <a:custGeom>
              <a:avLst/>
              <a:gdLst/>
              <a:ahLst/>
              <a:cxnLst/>
              <a:rect l="l" t="t" r="r" b="b"/>
              <a:pathLst>
                <a:path w="3503" h="5196" extrusionOk="0">
                  <a:moveTo>
                    <a:pt x="3303" y="159"/>
                  </a:moveTo>
                  <a:lnTo>
                    <a:pt x="3303" y="192"/>
                  </a:lnTo>
                  <a:cubicBezTo>
                    <a:pt x="3303" y="192"/>
                    <a:pt x="3303" y="192"/>
                    <a:pt x="3303" y="259"/>
                  </a:cubicBezTo>
                  <a:lnTo>
                    <a:pt x="3303" y="3061"/>
                  </a:lnTo>
                  <a:cubicBezTo>
                    <a:pt x="3303" y="3161"/>
                    <a:pt x="3269" y="3261"/>
                    <a:pt x="3169" y="3328"/>
                  </a:cubicBezTo>
                  <a:lnTo>
                    <a:pt x="234" y="5029"/>
                  </a:lnTo>
                  <a:lnTo>
                    <a:pt x="200" y="5029"/>
                  </a:lnTo>
                  <a:cubicBezTo>
                    <a:pt x="167" y="4996"/>
                    <a:pt x="167" y="4962"/>
                    <a:pt x="167" y="4962"/>
                  </a:cubicBezTo>
                  <a:lnTo>
                    <a:pt x="167" y="2160"/>
                  </a:lnTo>
                  <a:cubicBezTo>
                    <a:pt x="167" y="2027"/>
                    <a:pt x="234" y="1927"/>
                    <a:pt x="301" y="1860"/>
                  </a:cubicBezTo>
                  <a:lnTo>
                    <a:pt x="3269" y="159"/>
                  </a:lnTo>
                  <a:close/>
                  <a:moveTo>
                    <a:pt x="3269" y="0"/>
                  </a:moveTo>
                  <a:cubicBezTo>
                    <a:pt x="3236" y="0"/>
                    <a:pt x="3203" y="9"/>
                    <a:pt x="3169" y="25"/>
                  </a:cubicBezTo>
                  <a:lnTo>
                    <a:pt x="234" y="1727"/>
                  </a:lnTo>
                  <a:cubicBezTo>
                    <a:pt x="100" y="1827"/>
                    <a:pt x="0" y="1993"/>
                    <a:pt x="0" y="2160"/>
                  </a:cubicBezTo>
                  <a:lnTo>
                    <a:pt x="0" y="4962"/>
                  </a:lnTo>
                  <a:cubicBezTo>
                    <a:pt x="0" y="5029"/>
                    <a:pt x="34" y="5129"/>
                    <a:pt x="100" y="5162"/>
                  </a:cubicBezTo>
                  <a:cubicBezTo>
                    <a:pt x="134" y="5196"/>
                    <a:pt x="167" y="5196"/>
                    <a:pt x="200" y="5196"/>
                  </a:cubicBezTo>
                  <a:cubicBezTo>
                    <a:pt x="234" y="5196"/>
                    <a:pt x="267" y="5196"/>
                    <a:pt x="301" y="5162"/>
                  </a:cubicBezTo>
                  <a:lnTo>
                    <a:pt x="3269" y="3461"/>
                  </a:lnTo>
                  <a:cubicBezTo>
                    <a:pt x="3403" y="3361"/>
                    <a:pt x="3469" y="3228"/>
                    <a:pt x="3469" y="3061"/>
                  </a:cubicBezTo>
                  <a:lnTo>
                    <a:pt x="3469" y="259"/>
                  </a:lnTo>
                  <a:cubicBezTo>
                    <a:pt x="3503" y="159"/>
                    <a:pt x="3436" y="92"/>
                    <a:pt x="3369" y="25"/>
                  </a:cubicBezTo>
                  <a:cubicBezTo>
                    <a:pt x="3336" y="9"/>
                    <a:pt x="3303" y="0"/>
                    <a:pt x="32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57;p75">
              <a:extLst>
                <a:ext uri="{FF2B5EF4-FFF2-40B4-BE49-F238E27FC236}">
                  <a16:creationId xmlns:a16="http://schemas.microsoft.com/office/drawing/2014/main" id="{0C91BB11-88B2-47D3-8840-3D49962A76B3}"/>
                </a:ext>
              </a:extLst>
            </p:cNvPr>
            <p:cNvSpPr/>
            <p:nvPr/>
          </p:nvSpPr>
          <p:spPr>
            <a:xfrm>
              <a:off x="3806225" y="1562400"/>
              <a:ext cx="82575" cy="60050"/>
            </a:xfrm>
            <a:custGeom>
              <a:avLst/>
              <a:gdLst/>
              <a:ahLst/>
              <a:cxnLst/>
              <a:rect l="l" t="t" r="r" b="b"/>
              <a:pathLst>
                <a:path w="3303" h="2402" extrusionOk="0">
                  <a:moveTo>
                    <a:pt x="3303" y="0"/>
                  </a:moveTo>
                  <a:lnTo>
                    <a:pt x="0" y="1935"/>
                  </a:lnTo>
                  <a:lnTo>
                    <a:pt x="0" y="2402"/>
                  </a:lnTo>
                  <a:lnTo>
                    <a:pt x="3303" y="501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58;p75">
              <a:extLst>
                <a:ext uri="{FF2B5EF4-FFF2-40B4-BE49-F238E27FC236}">
                  <a16:creationId xmlns:a16="http://schemas.microsoft.com/office/drawing/2014/main" id="{2E67E6DA-2621-4EE8-93AD-76906827CAB4}"/>
                </a:ext>
              </a:extLst>
            </p:cNvPr>
            <p:cNvSpPr/>
            <p:nvPr/>
          </p:nvSpPr>
          <p:spPr>
            <a:xfrm>
              <a:off x="3832900" y="1559275"/>
              <a:ext cx="115125" cy="153250"/>
            </a:xfrm>
            <a:custGeom>
              <a:avLst/>
              <a:gdLst/>
              <a:ahLst/>
              <a:cxnLst/>
              <a:rect l="l" t="t" r="r" b="b"/>
              <a:pathLst>
                <a:path w="4605" h="6130" extrusionOk="0">
                  <a:moveTo>
                    <a:pt x="4521" y="0"/>
                  </a:moveTo>
                  <a:cubicBezTo>
                    <a:pt x="4504" y="0"/>
                    <a:pt x="4487" y="9"/>
                    <a:pt x="4471" y="25"/>
                  </a:cubicBezTo>
                  <a:lnTo>
                    <a:pt x="2403" y="1226"/>
                  </a:lnTo>
                  <a:cubicBezTo>
                    <a:pt x="2319" y="1254"/>
                    <a:pt x="2352" y="1375"/>
                    <a:pt x="2423" y="1375"/>
                  </a:cubicBezTo>
                  <a:cubicBezTo>
                    <a:pt x="2437" y="1375"/>
                    <a:pt x="2453" y="1370"/>
                    <a:pt x="2469" y="1359"/>
                  </a:cubicBezTo>
                  <a:lnTo>
                    <a:pt x="4437" y="225"/>
                  </a:lnTo>
                  <a:lnTo>
                    <a:pt x="4437" y="3461"/>
                  </a:lnTo>
                  <a:lnTo>
                    <a:pt x="168" y="5929"/>
                  </a:lnTo>
                  <a:lnTo>
                    <a:pt x="168" y="4095"/>
                  </a:lnTo>
                  <a:cubicBezTo>
                    <a:pt x="168" y="4061"/>
                    <a:pt x="134" y="4028"/>
                    <a:pt x="101" y="4028"/>
                  </a:cubicBezTo>
                  <a:cubicBezTo>
                    <a:pt x="34" y="4028"/>
                    <a:pt x="1" y="4061"/>
                    <a:pt x="1" y="4095"/>
                  </a:cubicBezTo>
                  <a:lnTo>
                    <a:pt x="1" y="6063"/>
                  </a:lnTo>
                  <a:cubicBezTo>
                    <a:pt x="1" y="6096"/>
                    <a:pt x="34" y="6130"/>
                    <a:pt x="68" y="6130"/>
                  </a:cubicBezTo>
                  <a:lnTo>
                    <a:pt x="134" y="6130"/>
                  </a:lnTo>
                  <a:lnTo>
                    <a:pt x="4571" y="3561"/>
                  </a:lnTo>
                  <a:cubicBezTo>
                    <a:pt x="4571" y="3561"/>
                    <a:pt x="4604" y="3528"/>
                    <a:pt x="4604" y="3494"/>
                  </a:cubicBezTo>
                  <a:lnTo>
                    <a:pt x="4604" y="92"/>
                  </a:lnTo>
                  <a:cubicBezTo>
                    <a:pt x="4604" y="59"/>
                    <a:pt x="4571" y="25"/>
                    <a:pt x="4571" y="25"/>
                  </a:cubicBezTo>
                  <a:cubicBezTo>
                    <a:pt x="4554" y="9"/>
                    <a:pt x="4537" y="0"/>
                    <a:pt x="4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59;p75">
              <a:extLst>
                <a:ext uri="{FF2B5EF4-FFF2-40B4-BE49-F238E27FC236}">
                  <a16:creationId xmlns:a16="http://schemas.microsoft.com/office/drawing/2014/main" id="{16CAB3BC-B8F8-4C47-BCE5-A993E39481E6}"/>
                </a:ext>
              </a:extLst>
            </p:cNvPr>
            <p:cNvSpPr/>
            <p:nvPr/>
          </p:nvSpPr>
          <p:spPr>
            <a:xfrm>
              <a:off x="3839575" y="1579900"/>
              <a:ext cx="101775" cy="113450"/>
            </a:xfrm>
            <a:custGeom>
              <a:avLst/>
              <a:gdLst/>
              <a:ahLst/>
              <a:cxnLst/>
              <a:rect l="l" t="t" r="r" b="b"/>
              <a:pathLst>
                <a:path w="4071" h="4538" extrusionOk="0">
                  <a:moveTo>
                    <a:pt x="3537" y="1"/>
                  </a:moveTo>
                  <a:lnTo>
                    <a:pt x="2136" y="835"/>
                  </a:lnTo>
                  <a:cubicBezTo>
                    <a:pt x="2102" y="835"/>
                    <a:pt x="2069" y="901"/>
                    <a:pt x="2102" y="935"/>
                  </a:cubicBezTo>
                  <a:cubicBezTo>
                    <a:pt x="2126" y="958"/>
                    <a:pt x="2149" y="982"/>
                    <a:pt x="2185" y="982"/>
                  </a:cubicBezTo>
                  <a:cubicBezTo>
                    <a:pt x="2199" y="982"/>
                    <a:pt x="2216" y="978"/>
                    <a:pt x="2236" y="968"/>
                  </a:cubicBezTo>
                  <a:lnTo>
                    <a:pt x="3503" y="234"/>
                  </a:lnTo>
                  <a:cubicBezTo>
                    <a:pt x="3537" y="368"/>
                    <a:pt x="3603" y="468"/>
                    <a:pt x="3703" y="568"/>
                  </a:cubicBezTo>
                  <a:cubicBezTo>
                    <a:pt x="3770" y="601"/>
                    <a:pt x="3837" y="601"/>
                    <a:pt x="3903" y="601"/>
                  </a:cubicBezTo>
                  <a:lnTo>
                    <a:pt x="3903" y="1769"/>
                  </a:lnTo>
                  <a:cubicBezTo>
                    <a:pt x="3670" y="1969"/>
                    <a:pt x="3503" y="2269"/>
                    <a:pt x="3503" y="2603"/>
                  </a:cubicBezTo>
                  <a:lnTo>
                    <a:pt x="568" y="4304"/>
                  </a:lnTo>
                  <a:cubicBezTo>
                    <a:pt x="568" y="4137"/>
                    <a:pt x="501" y="4037"/>
                    <a:pt x="368" y="3970"/>
                  </a:cubicBezTo>
                  <a:cubicBezTo>
                    <a:pt x="329" y="3931"/>
                    <a:pt x="289" y="3915"/>
                    <a:pt x="250" y="3915"/>
                  </a:cubicBezTo>
                  <a:cubicBezTo>
                    <a:pt x="223" y="3915"/>
                    <a:pt x="195" y="3923"/>
                    <a:pt x="167" y="3937"/>
                  </a:cubicBezTo>
                  <a:lnTo>
                    <a:pt x="167" y="3103"/>
                  </a:lnTo>
                  <a:cubicBezTo>
                    <a:pt x="167" y="3053"/>
                    <a:pt x="126" y="3028"/>
                    <a:pt x="84" y="3028"/>
                  </a:cubicBezTo>
                  <a:cubicBezTo>
                    <a:pt x="42" y="3028"/>
                    <a:pt x="1" y="3053"/>
                    <a:pt x="1" y="3103"/>
                  </a:cubicBezTo>
                  <a:lnTo>
                    <a:pt x="1" y="4037"/>
                  </a:lnTo>
                  <a:cubicBezTo>
                    <a:pt x="1" y="4070"/>
                    <a:pt x="34" y="4104"/>
                    <a:pt x="67" y="4104"/>
                  </a:cubicBezTo>
                  <a:cubicBezTo>
                    <a:pt x="67" y="4120"/>
                    <a:pt x="76" y="4129"/>
                    <a:pt x="88" y="4129"/>
                  </a:cubicBezTo>
                  <a:cubicBezTo>
                    <a:pt x="101" y="4129"/>
                    <a:pt x="117" y="4120"/>
                    <a:pt x="134" y="4104"/>
                  </a:cubicBezTo>
                  <a:cubicBezTo>
                    <a:pt x="167" y="4087"/>
                    <a:pt x="192" y="4079"/>
                    <a:pt x="218" y="4079"/>
                  </a:cubicBezTo>
                  <a:cubicBezTo>
                    <a:pt x="243" y="4079"/>
                    <a:pt x="268" y="4087"/>
                    <a:pt x="301" y="4104"/>
                  </a:cubicBezTo>
                  <a:cubicBezTo>
                    <a:pt x="368" y="4204"/>
                    <a:pt x="434" y="4304"/>
                    <a:pt x="401" y="4437"/>
                  </a:cubicBezTo>
                  <a:cubicBezTo>
                    <a:pt x="401" y="4471"/>
                    <a:pt x="434" y="4504"/>
                    <a:pt x="468" y="4504"/>
                  </a:cubicBezTo>
                  <a:lnTo>
                    <a:pt x="501" y="4504"/>
                  </a:lnTo>
                  <a:cubicBezTo>
                    <a:pt x="501" y="4537"/>
                    <a:pt x="534" y="4537"/>
                    <a:pt x="534" y="4537"/>
                  </a:cubicBezTo>
                  <a:lnTo>
                    <a:pt x="3637" y="2736"/>
                  </a:lnTo>
                  <a:cubicBezTo>
                    <a:pt x="3670" y="2736"/>
                    <a:pt x="3670" y="2703"/>
                    <a:pt x="3670" y="2669"/>
                  </a:cubicBezTo>
                  <a:cubicBezTo>
                    <a:pt x="3670" y="2369"/>
                    <a:pt x="3803" y="2102"/>
                    <a:pt x="4037" y="1902"/>
                  </a:cubicBezTo>
                  <a:cubicBezTo>
                    <a:pt x="4070" y="1869"/>
                    <a:pt x="4070" y="1869"/>
                    <a:pt x="4070" y="1835"/>
                  </a:cubicBezTo>
                  <a:lnTo>
                    <a:pt x="4070" y="501"/>
                  </a:lnTo>
                  <a:cubicBezTo>
                    <a:pt x="4070" y="468"/>
                    <a:pt x="4070" y="434"/>
                    <a:pt x="4037" y="401"/>
                  </a:cubicBezTo>
                  <a:lnTo>
                    <a:pt x="3937" y="401"/>
                  </a:lnTo>
                  <a:cubicBezTo>
                    <a:pt x="3920" y="418"/>
                    <a:pt x="3895" y="426"/>
                    <a:pt x="3870" y="426"/>
                  </a:cubicBezTo>
                  <a:cubicBezTo>
                    <a:pt x="3845" y="426"/>
                    <a:pt x="3820" y="418"/>
                    <a:pt x="3803" y="401"/>
                  </a:cubicBezTo>
                  <a:cubicBezTo>
                    <a:pt x="3703" y="334"/>
                    <a:pt x="3670" y="201"/>
                    <a:pt x="3670" y="101"/>
                  </a:cubicBezTo>
                  <a:cubicBezTo>
                    <a:pt x="3670" y="67"/>
                    <a:pt x="3670" y="34"/>
                    <a:pt x="3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60;p75">
              <a:extLst>
                <a:ext uri="{FF2B5EF4-FFF2-40B4-BE49-F238E27FC236}">
                  <a16:creationId xmlns:a16="http://schemas.microsoft.com/office/drawing/2014/main" id="{CBC9D757-C54E-4CCD-BE7E-0FBD93A80FC5}"/>
                </a:ext>
              </a:extLst>
            </p:cNvPr>
            <p:cNvSpPr/>
            <p:nvPr/>
          </p:nvSpPr>
          <p:spPr>
            <a:xfrm>
              <a:off x="3872100" y="1608775"/>
              <a:ext cx="36725" cy="55375"/>
            </a:xfrm>
            <a:custGeom>
              <a:avLst/>
              <a:gdLst/>
              <a:ahLst/>
              <a:cxnLst/>
              <a:rect l="l" t="t" r="r" b="b"/>
              <a:pathLst>
                <a:path w="1469" h="2215" extrusionOk="0">
                  <a:moveTo>
                    <a:pt x="941" y="0"/>
                  </a:moveTo>
                  <a:cubicBezTo>
                    <a:pt x="906" y="0"/>
                    <a:pt x="870" y="4"/>
                    <a:pt x="835" y="13"/>
                  </a:cubicBezTo>
                  <a:cubicBezTo>
                    <a:pt x="801" y="13"/>
                    <a:pt x="768" y="80"/>
                    <a:pt x="768" y="113"/>
                  </a:cubicBezTo>
                  <a:cubicBezTo>
                    <a:pt x="801" y="147"/>
                    <a:pt x="835" y="180"/>
                    <a:pt x="868" y="180"/>
                  </a:cubicBezTo>
                  <a:cubicBezTo>
                    <a:pt x="909" y="166"/>
                    <a:pt x="945" y="158"/>
                    <a:pt x="977" y="158"/>
                  </a:cubicBezTo>
                  <a:cubicBezTo>
                    <a:pt x="1023" y="158"/>
                    <a:pt x="1062" y="174"/>
                    <a:pt x="1101" y="213"/>
                  </a:cubicBezTo>
                  <a:cubicBezTo>
                    <a:pt x="1235" y="347"/>
                    <a:pt x="1302" y="547"/>
                    <a:pt x="1268" y="747"/>
                  </a:cubicBezTo>
                  <a:cubicBezTo>
                    <a:pt x="1302" y="1214"/>
                    <a:pt x="1068" y="1681"/>
                    <a:pt x="701" y="1981"/>
                  </a:cubicBezTo>
                  <a:cubicBezTo>
                    <a:pt x="642" y="2020"/>
                    <a:pt x="584" y="2037"/>
                    <a:pt x="525" y="2037"/>
                  </a:cubicBezTo>
                  <a:cubicBezTo>
                    <a:pt x="484" y="2037"/>
                    <a:pt x="442" y="2029"/>
                    <a:pt x="401" y="2015"/>
                  </a:cubicBezTo>
                  <a:cubicBezTo>
                    <a:pt x="234" y="1881"/>
                    <a:pt x="167" y="1681"/>
                    <a:pt x="201" y="1448"/>
                  </a:cubicBezTo>
                  <a:cubicBezTo>
                    <a:pt x="201" y="1381"/>
                    <a:pt x="201" y="1281"/>
                    <a:pt x="234" y="1214"/>
                  </a:cubicBezTo>
                  <a:cubicBezTo>
                    <a:pt x="234" y="1147"/>
                    <a:pt x="201" y="1114"/>
                    <a:pt x="167" y="1114"/>
                  </a:cubicBezTo>
                  <a:cubicBezTo>
                    <a:pt x="150" y="1105"/>
                    <a:pt x="134" y="1101"/>
                    <a:pt x="121" y="1101"/>
                  </a:cubicBezTo>
                  <a:cubicBezTo>
                    <a:pt x="85" y="1101"/>
                    <a:pt x="67" y="1132"/>
                    <a:pt x="67" y="1181"/>
                  </a:cubicBezTo>
                  <a:cubicBezTo>
                    <a:pt x="34" y="1281"/>
                    <a:pt x="34" y="1348"/>
                    <a:pt x="34" y="1448"/>
                  </a:cubicBezTo>
                  <a:cubicBezTo>
                    <a:pt x="1" y="1714"/>
                    <a:pt x="101" y="1981"/>
                    <a:pt x="334" y="2148"/>
                  </a:cubicBezTo>
                  <a:cubicBezTo>
                    <a:pt x="368" y="2181"/>
                    <a:pt x="434" y="2215"/>
                    <a:pt x="534" y="2215"/>
                  </a:cubicBezTo>
                  <a:cubicBezTo>
                    <a:pt x="601" y="2215"/>
                    <a:pt x="701" y="2181"/>
                    <a:pt x="768" y="2115"/>
                  </a:cubicBezTo>
                  <a:cubicBezTo>
                    <a:pt x="1201" y="1781"/>
                    <a:pt x="1435" y="1281"/>
                    <a:pt x="1435" y="747"/>
                  </a:cubicBezTo>
                  <a:cubicBezTo>
                    <a:pt x="1468" y="480"/>
                    <a:pt x="1368" y="247"/>
                    <a:pt x="1201" y="80"/>
                  </a:cubicBezTo>
                  <a:cubicBezTo>
                    <a:pt x="1128" y="31"/>
                    <a:pt x="1037" y="0"/>
                    <a:pt x="9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61;p75">
              <a:extLst>
                <a:ext uri="{FF2B5EF4-FFF2-40B4-BE49-F238E27FC236}">
                  <a16:creationId xmlns:a16="http://schemas.microsoft.com/office/drawing/2014/main" id="{47C29E9F-E4D9-401F-8FE7-E37811CE2829}"/>
                </a:ext>
              </a:extLst>
            </p:cNvPr>
            <p:cNvSpPr/>
            <p:nvPr/>
          </p:nvSpPr>
          <p:spPr>
            <a:xfrm>
              <a:off x="3782050" y="1465750"/>
              <a:ext cx="186825" cy="305150"/>
            </a:xfrm>
            <a:custGeom>
              <a:avLst/>
              <a:gdLst/>
              <a:ahLst/>
              <a:cxnLst/>
              <a:rect l="l" t="t" r="r" b="b"/>
              <a:pathLst>
                <a:path w="7473" h="12206" extrusionOk="0">
                  <a:moveTo>
                    <a:pt x="5037" y="164"/>
                  </a:moveTo>
                  <a:cubicBezTo>
                    <a:pt x="5337" y="164"/>
                    <a:pt x="5604" y="264"/>
                    <a:pt x="5871" y="397"/>
                  </a:cubicBezTo>
                  <a:cubicBezTo>
                    <a:pt x="6738" y="931"/>
                    <a:pt x="7272" y="2265"/>
                    <a:pt x="7272" y="4000"/>
                  </a:cubicBezTo>
                  <a:cubicBezTo>
                    <a:pt x="7272" y="7069"/>
                    <a:pt x="5671" y="10504"/>
                    <a:pt x="3669" y="11638"/>
                  </a:cubicBezTo>
                  <a:cubicBezTo>
                    <a:pt x="3324" y="11888"/>
                    <a:pt x="2911" y="12016"/>
                    <a:pt x="2497" y="12016"/>
                  </a:cubicBezTo>
                  <a:cubicBezTo>
                    <a:pt x="2191" y="12016"/>
                    <a:pt x="1884" y="11947"/>
                    <a:pt x="1601" y="11805"/>
                  </a:cubicBezTo>
                  <a:cubicBezTo>
                    <a:pt x="701" y="11272"/>
                    <a:pt x="167" y="9937"/>
                    <a:pt x="167" y="8203"/>
                  </a:cubicBezTo>
                  <a:cubicBezTo>
                    <a:pt x="167" y="5134"/>
                    <a:pt x="1801" y="1698"/>
                    <a:pt x="3769" y="564"/>
                  </a:cubicBezTo>
                  <a:cubicBezTo>
                    <a:pt x="4170" y="330"/>
                    <a:pt x="4603" y="197"/>
                    <a:pt x="5037" y="197"/>
                  </a:cubicBezTo>
                  <a:lnTo>
                    <a:pt x="5037" y="164"/>
                  </a:lnTo>
                  <a:close/>
                  <a:moveTo>
                    <a:pt x="5029" y="1"/>
                  </a:moveTo>
                  <a:cubicBezTo>
                    <a:pt x="4612" y="1"/>
                    <a:pt x="4168" y="137"/>
                    <a:pt x="3703" y="397"/>
                  </a:cubicBezTo>
                  <a:cubicBezTo>
                    <a:pt x="1668" y="1565"/>
                    <a:pt x="0" y="5067"/>
                    <a:pt x="0" y="8203"/>
                  </a:cubicBezTo>
                  <a:cubicBezTo>
                    <a:pt x="0" y="10037"/>
                    <a:pt x="567" y="11372"/>
                    <a:pt x="1534" y="11939"/>
                  </a:cubicBezTo>
                  <a:cubicBezTo>
                    <a:pt x="1801" y="12105"/>
                    <a:pt x="2135" y="12206"/>
                    <a:pt x="2468" y="12206"/>
                  </a:cubicBezTo>
                  <a:cubicBezTo>
                    <a:pt x="2935" y="12172"/>
                    <a:pt x="3402" y="12039"/>
                    <a:pt x="3803" y="11805"/>
                  </a:cubicBezTo>
                  <a:cubicBezTo>
                    <a:pt x="5804" y="10604"/>
                    <a:pt x="7472" y="7102"/>
                    <a:pt x="7472" y="4000"/>
                  </a:cubicBezTo>
                  <a:cubicBezTo>
                    <a:pt x="7472" y="2165"/>
                    <a:pt x="6938" y="797"/>
                    <a:pt x="5971" y="264"/>
                  </a:cubicBezTo>
                  <a:cubicBezTo>
                    <a:pt x="5676" y="87"/>
                    <a:pt x="5361" y="1"/>
                    <a:pt x="50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2;p75">
              <a:extLst>
                <a:ext uri="{FF2B5EF4-FFF2-40B4-BE49-F238E27FC236}">
                  <a16:creationId xmlns:a16="http://schemas.microsoft.com/office/drawing/2014/main" id="{913FA7CE-4BA5-4F24-8E05-4B1A7682D19C}"/>
                </a:ext>
              </a:extLst>
            </p:cNvPr>
            <p:cNvSpPr/>
            <p:nvPr/>
          </p:nvSpPr>
          <p:spPr>
            <a:xfrm>
              <a:off x="4312425" y="1183100"/>
              <a:ext cx="80250" cy="47425"/>
            </a:xfrm>
            <a:custGeom>
              <a:avLst/>
              <a:gdLst/>
              <a:ahLst/>
              <a:cxnLst/>
              <a:rect l="l" t="t" r="r" b="b"/>
              <a:pathLst>
                <a:path w="3210" h="1897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29"/>
                  </a:lnTo>
                  <a:cubicBezTo>
                    <a:pt x="0" y="1729"/>
                    <a:pt x="0" y="1796"/>
                    <a:pt x="34" y="1863"/>
                  </a:cubicBezTo>
                  <a:cubicBezTo>
                    <a:pt x="34" y="1896"/>
                    <a:pt x="67" y="1896"/>
                    <a:pt x="100" y="1896"/>
                  </a:cubicBezTo>
                  <a:lnTo>
                    <a:pt x="167" y="1896"/>
                  </a:ln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63;p75">
              <a:extLst>
                <a:ext uri="{FF2B5EF4-FFF2-40B4-BE49-F238E27FC236}">
                  <a16:creationId xmlns:a16="http://schemas.microsoft.com/office/drawing/2014/main" id="{BC518A29-B732-4309-80FC-0EC86494F977}"/>
                </a:ext>
              </a:extLst>
            </p:cNvPr>
            <p:cNvSpPr/>
            <p:nvPr/>
          </p:nvSpPr>
          <p:spPr>
            <a:xfrm>
              <a:off x="4312425" y="1207275"/>
              <a:ext cx="80250" cy="48250"/>
            </a:xfrm>
            <a:custGeom>
              <a:avLst/>
              <a:gdLst/>
              <a:ahLst/>
              <a:cxnLst/>
              <a:rect l="l" t="t" r="r" b="b"/>
              <a:pathLst>
                <a:path w="3210" h="1930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30"/>
                  </a:lnTo>
                  <a:cubicBezTo>
                    <a:pt x="0" y="1763"/>
                    <a:pt x="0" y="1830"/>
                    <a:pt x="34" y="1863"/>
                  </a:cubicBezTo>
                  <a:cubicBezTo>
                    <a:pt x="34" y="1896"/>
                    <a:pt x="67" y="1930"/>
                    <a:pt x="100" y="1930"/>
                  </a:cubicBezTo>
                  <a:cubicBezTo>
                    <a:pt x="134" y="1930"/>
                    <a:pt x="167" y="1896"/>
                    <a:pt x="167" y="1896"/>
                  </a:cubicBez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64;p75">
              <a:extLst>
                <a:ext uri="{FF2B5EF4-FFF2-40B4-BE49-F238E27FC236}">
                  <a16:creationId xmlns:a16="http://schemas.microsoft.com/office/drawing/2014/main" id="{F5225233-C204-4A09-A826-E4595F0BBF0E}"/>
                </a:ext>
              </a:extLst>
            </p:cNvPr>
            <p:cNvSpPr/>
            <p:nvPr/>
          </p:nvSpPr>
          <p:spPr>
            <a:xfrm>
              <a:off x="4311575" y="1231550"/>
              <a:ext cx="81175" cy="48175"/>
            </a:xfrm>
            <a:custGeom>
              <a:avLst/>
              <a:gdLst/>
              <a:ahLst/>
              <a:cxnLst/>
              <a:rect l="l" t="t" r="r" b="b"/>
              <a:pathLst>
                <a:path w="3247" h="1927" extrusionOk="0">
                  <a:moveTo>
                    <a:pt x="3101" y="0"/>
                  </a:moveTo>
                  <a:cubicBezTo>
                    <a:pt x="3081" y="0"/>
                    <a:pt x="3059" y="8"/>
                    <a:pt x="3036" y="25"/>
                  </a:cubicBezTo>
                  <a:lnTo>
                    <a:pt x="101" y="1726"/>
                  </a:lnTo>
                  <a:cubicBezTo>
                    <a:pt x="1" y="1793"/>
                    <a:pt x="34" y="1926"/>
                    <a:pt x="134" y="1926"/>
                  </a:cubicBezTo>
                  <a:lnTo>
                    <a:pt x="201" y="1926"/>
                  </a:lnTo>
                  <a:lnTo>
                    <a:pt x="3136" y="225"/>
                  </a:lnTo>
                  <a:cubicBezTo>
                    <a:pt x="3247" y="170"/>
                    <a:pt x="3197" y="0"/>
                    <a:pt x="3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65;p75">
              <a:extLst>
                <a:ext uri="{FF2B5EF4-FFF2-40B4-BE49-F238E27FC236}">
                  <a16:creationId xmlns:a16="http://schemas.microsoft.com/office/drawing/2014/main" id="{C04438BF-9184-4A88-859E-8F04CD9A7C82}"/>
                </a:ext>
              </a:extLst>
            </p:cNvPr>
            <p:cNvSpPr/>
            <p:nvPr/>
          </p:nvSpPr>
          <p:spPr>
            <a:xfrm>
              <a:off x="3370075" y="1648425"/>
              <a:ext cx="1022600" cy="591975"/>
            </a:xfrm>
            <a:custGeom>
              <a:avLst/>
              <a:gdLst/>
              <a:ahLst/>
              <a:cxnLst/>
              <a:rect l="l" t="t" r="r" b="b"/>
              <a:pathLst>
                <a:path w="40904" h="23679" extrusionOk="0">
                  <a:moveTo>
                    <a:pt x="40769" y="1"/>
                  </a:moveTo>
                  <a:cubicBezTo>
                    <a:pt x="40747" y="1"/>
                    <a:pt x="40722" y="9"/>
                    <a:pt x="40696" y="28"/>
                  </a:cubicBezTo>
                  <a:lnTo>
                    <a:pt x="67" y="23479"/>
                  </a:lnTo>
                  <a:cubicBezTo>
                    <a:pt x="1" y="23512"/>
                    <a:pt x="1" y="23579"/>
                    <a:pt x="1" y="23645"/>
                  </a:cubicBezTo>
                  <a:cubicBezTo>
                    <a:pt x="34" y="23645"/>
                    <a:pt x="67" y="23679"/>
                    <a:pt x="101" y="23679"/>
                  </a:cubicBezTo>
                  <a:lnTo>
                    <a:pt x="167" y="23679"/>
                  </a:lnTo>
                  <a:lnTo>
                    <a:pt x="40796" y="195"/>
                  </a:lnTo>
                  <a:cubicBezTo>
                    <a:pt x="40904" y="141"/>
                    <a:pt x="40860" y="1"/>
                    <a:pt x="407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866;p75">
              <a:extLst>
                <a:ext uri="{FF2B5EF4-FFF2-40B4-BE49-F238E27FC236}">
                  <a16:creationId xmlns:a16="http://schemas.microsoft.com/office/drawing/2014/main" id="{11720172-DA88-40EE-A530-68AE48033DF1}"/>
                </a:ext>
              </a:extLst>
            </p:cNvPr>
            <p:cNvSpPr/>
            <p:nvPr/>
          </p:nvSpPr>
          <p:spPr>
            <a:xfrm>
              <a:off x="3370075" y="2234200"/>
              <a:ext cx="1021600" cy="592450"/>
            </a:xfrm>
            <a:custGeom>
              <a:avLst/>
              <a:gdLst/>
              <a:ahLst/>
              <a:cxnLst/>
              <a:rect l="l" t="t" r="r" b="b"/>
              <a:pathLst>
                <a:path w="40864" h="23698" extrusionOk="0">
                  <a:moveTo>
                    <a:pt x="40754" y="0"/>
                  </a:moveTo>
                  <a:cubicBezTo>
                    <a:pt x="40735" y="0"/>
                    <a:pt x="40716" y="4"/>
                    <a:pt x="40696" y="14"/>
                  </a:cubicBezTo>
                  <a:lnTo>
                    <a:pt x="67" y="23498"/>
                  </a:lnTo>
                  <a:cubicBezTo>
                    <a:pt x="1" y="23531"/>
                    <a:pt x="1" y="23564"/>
                    <a:pt x="1" y="23631"/>
                  </a:cubicBezTo>
                  <a:cubicBezTo>
                    <a:pt x="34" y="23664"/>
                    <a:pt x="67" y="23664"/>
                    <a:pt x="101" y="23698"/>
                  </a:cubicBezTo>
                  <a:cubicBezTo>
                    <a:pt x="134" y="23664"/>
                    <a:pt x="134" y="23664"/>
                    <a:pt x="167" y="23664"/>
                  </a:cubicBezTo>
                  <a:lnTo>
                    <a:pt x="40796" y="214"/>
                  </a:lnTo>
                  <a:cubicBezTo>
                    <a:pt x="40863" y="181"/>
                    <a:pt x="40863" y="114"/>
                    <a:pt x="40863" y="48"/>
                  </a:cubicBezTo>
                  <a:cubicBezTo>
                    <a:pt x="40840" y="24"/>
                    <a:pt x="40799" y="0"/>
                    <a:pt x="407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867;p75">
              <a:extLst>
                <a:ext uri="{FF2B5EF4-FFF2-40B4-BE49-F238E27FC236}">
                  <a16:creationId xmlns:a16="http://schemas.microsoft.com/office/drawing/2014/main" id="{16D2465F-DA17-421C-9244-F58E30FFA58B}"/>
                </a:ext>
              </a:extLst>
            </p:cNvPr>
            <p:cNvSpPr/>
            <p:nvPr/>
          </p:nvSpPr>
          <p:spPr>
            <a:xfrm>
              <a:off x="3372575" y="2319675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3"/>
                    <a:pt x="39762" y="131"/>
                  </a:cubicBezTo>
                  <a:lnTo>
                    <a:pt x="901" y="22580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50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4"/>
                  </a:lnTo>
                  <a:cubicBezTo>
                    <a:pt x="40296" y="3700"/>
                    <a:pt x="40630" y="3100"/>
                    <a:pt x="40663" y="2466"/>
                  </a:cubicBezTo>
                  <a:lnTo>
                    <a:pt x="40663" y="665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868;p75">
              <a:extLst>
                <a:ext uri="{FF2B5EF4-FFF2-40B4-BE49-F238E27FC236}">
                  <a16:creationId xmlns:a16="http://schemas.microsoft.com/office/drawing/2014/main" id="{B33612D0-7721-42B1-B571-A44B1DCB41F4}"/>
                </a:ext>
              </a:extLst>
            </p:cNvPr>
            <p:cNvSpPr/>
            <p:nvPr/>
          </p:nvSpPr>
          <p:spPr>
            <a:xfrm>
              <a:off x="3433450" y="2839750"/>
              <a:ext cx="72575" cy="56950"/>
            </a:xfrm>
            <a:custGeom>
              <a:avLst/>
              <a:gdLst/>
              <a:ahLst/>
              <a:cxnLst/>
              <a:rect l="l" t="t" r="r" b="b"/>
              <a:pathLst>
                <a:path w="2903" h="2278" extrusionOk="0">
                  <a:moveTo>
                    <a:pt x="2804" y="1"/>
                  </a:moveTo>
                  <a:cubicBezTo>
                    <a:pt x="2793" y="1"/>
                    <a:pt x="2781" y="4"/>
                    <a:pt x="2769" y="10"/>
                  </a:cubicBezTo>
                  <a:lnTo>
                    <a:pt x="134" y="1544"/>
                  </a:lnTo>
                  <a:cubicBezTo>
                    <a:pt x="34" y="1611"/>
                    <a:pt x="1" y="1711"/>
                    <a:pt x="1" y="1811"/>
                  </a:cubicBezTo>
                  <a:lnTo>
                    <a:pt x="1" y="2278"/>
                  </a:lnTo>
                  <a:lnTo>
                    <a:pt x="2903" y="610"/>
                  </a:lnTo>
                  <a:lnTo>
                    <a:pt x="2903" y="143"/>
                  </a:lnTo>
                  <a:cubicBezTo>
                    <a:pt x="2903" y="61"/>
                    <a:pt x="2858" y="1"/>
                    <a:pt x="28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869;p75">
              <a:extLst>
                <a:ext uri="{FF2B5EF4-FFF2-40B4-BE49-F238E27FC236}">
                  <a16:creationId xmlns:a16="http://schemas.microsoft.com/office/drawing/2014/main" id="{7C2AF079-7EAB-4950-85BD-A7675CFE8538}"/>
                </a:ext>
              </a:extLst>
            </p:cNvPr>
            <p:cNvSpPr/>
            <p:nvPr/>
          </p:nvSpPr>
          <p:spPr>
            <a:xfrm>
              <a:off x="3433450" y="2865000"/>
              <a:ext cx="73425" cy="77875"/>
            </a:xfrm>
            <a:custGeom>
              <a:avLst/>
              <a:gdLst/>
              <a:ahLst/>
              <a:cxnLst/>
              <a:rect l="l" t="t" r="r" b="b"/>
              <a:pathLst>
                <a:path w="2937" h="3115" extrusionOk="0">
                  <a:moveTo>
                    <a:pt x="2936" y="0"/>
                  </a:moveTo>
                  <a:lnTo>
                    <a:pt x="1" y="1668"/>
                  </a:lnTo>
                  <a:lnTo>
                    <a:pt x="1" y="2969"/>
                  </a:lnTo>
                  <a:cubicBezTo>
                    <a:pt x="1" y="3071"/>
                    <a:pt x="40" y="3114"/>
                    <a:pt x="103" y="3114"/>
                  </a:cubicBezTo>
                  <a:cubicBezTo>
                    <a:pt x="122" y="3114"/>
                    <a:pt x="144" y="3110"/>
                    <a:pt x="168" y="3102"/>
                  </a:cubicBezTo>
                  <a:lnTo>
                    <a:pt x="2769" y="1568"/>
                  </a:lnTo>
                  <a:cubicBezTo>
                    <a:pt x="2869" y="1501"/>
                    <a:pt x="2903" y="1401"/>
                    <a:pt x="2936" y="1301"/>
                  </a:cubicBezTo>
                  <a:lnTo>
                    <a:pt x="29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870;p75">
              <a:extLst>
                <a:ext uri="{FF2B5EF4-FFF2-40B4-BE49-F238E27FC236}">
                  <a16:creationId xmlns:a16="http://schemas.microsoft.com/office/drawing/2014/main" id="{FCDF08B6-246B-4E2D-B06B-08FBF22D2835}"/>
                </a:ext>
              </a:extLst>
            </p:cNvPr>
            <p:cNvSpPr/>
            <p:nvPr/>
          </p:nvSpPr>
          <p:spPr>
            <a:xfrm>
              <a:off x="3542700" y="2809125"/>
              <a:ext cx="26700" cy="56725"/>
            </a:xfrm>
            <a:custGeom>
              <a:avLst/>
              <a:gdLst/>
              <a:ahLst/>
              <a:cxnLst/>
              <a:rect l="l" t="t" r="r" b="b"/>
              <a:pathLst>
                <a:path w="1068" h="2269" extrusionOk="0">
                  <a:moveTo>
                    <a:pt x="801" y="0"/>
                  </a:moveTo>
                  <a:cubicBezTo>
                    <a:pt x="701" y="0"/>
                    <a:pt x="601" y="34"/>
                    <a:pt x="534" y="100"/>
                  </a:cubicBezTo>
                  <a:cubicBezTo>
                    <a:pt x="468" y="134"/>
                    <a:pt x="367" y="200"/>
                    <a:pt x="334" y="267"/>
                  </a:cubicBezTo>
                  <a:cubicBezTo>
                    <a:pt x="267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34" y="834"/>
                  </a:cubicBezTo>
                  <a:cubicBezTo>
                    <a:pt x="34" y="968"/>
                    <a:pt x="1" y="1068"/>
                    <a:pt x="1" y="1201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34" y="2002"/>
                  </a:cubicBezTo>
                  <a:cubicBezTo>
                    <a:pt x="67" y="2068"/>
                    <a:pt x="101" y="2135"/>
                    <a:pt x="167" y="2169"/>
                  </a:cubicBezTo>
                  <a:cubicBezTo>
                    <a:pt x="201" y="2235"/>
                    <a:pt x="267" y="2235"/>
                    <a:pt x="334" y="2269"/>
                  </a:cubicBezTo>
                  <a:cubicBezTo>
                    <a:pt x="401" y="2235"/>
                    <a:pt x="468" y="2235"/>
                    <a:pt x="534" y="2202"/>
                  </a:cubicBezTo>
                  <a:cubicBezTo>
                    <a:pt x="634" y="2135"/>
                    <a:pt x="701" y="2068"/>
                    <a:pt x="801" y="1968"/>
                  </a:cubicBezTo>
                  <a:cubicBezTo>
                    <a:pt x="834" y="1902"/>
                    <a:pt x="901" y="1802"/>
                    <a:pt x="935" y="1702"/>
                  </a:cubicBezTo>
                  <a:cubicBezTo>
                    <a:pt x="1001" y="1635"/>
                    <a:pt x="1001" y="1535"/>
                    <a:pt x="1035" y="1435"/>
                  </a:cubicBezTo>
                  <a:cubicBezTo>
                    <a:pt x="1068" y="1368"/>
                    <a:pt x="1068" y="1301"/>
                    <a:pt x="1068" y="1235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68"/>
                    <a:pt x="935" y="1268"/>
                  </a:cubicBezTo>
                  <a:cubicBezTo>
                    <a:pt x="935" y="1301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1"/>
                  </a:cubicBezTo>
                  <a:cubicBezTo>
                    <a:pt x="868" y="1535"/>
                    <a:pt x="868" y="1601"/>
                    <a:pt x="834" y="1668"/>
                  </a:cubicBezTo>
                  <a:cubicBezTo>
                    <a:pt x="801" y="1702"/>
                    <a:pt x="768" y="1768"/>
                    <a:pt x="734" y="1802"/>
                  </a:cubicBezTo>
                  <a:cubicBezTo>
                    <a:pt x="668" y="1868"/>
                    <a:pt x="634" y="1902"/>
                    <a:pt x="568" y="1935"/>
                  </a:cubicBezTo>
                  <a:cubicBezTo>
                    <a:pt x="518" y="1968"/>
                    <a:pt x="468" y="1985"/>
                    <a:pt x="426" y="1985"/>
                  </a:cubicBezTo>
                  <a:cubicBezTo>
                    <a:pt x="384" y="1985"/>
                    <a:pt x="351" y="1968"/>
                    <a:pt x="334" y="1935"/>
                  </a:cubicBezTo>
                  <a:cubicBezTo>
                    <a:pt x="234" y="1835"/>
                    <a:pt x="201" y="1702"/>
                    <a:pt x="234" y="1601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4"/>
                    <a:pt x="267" y="768"/>
                    <a:pt x="367" y="634"/>
                  </a:cubicBezTo>
                  <a:cubicBezTo>
                    <a:pt x="401" y="501"/>
                    <a:pt x="501" y="401"/>
                    <a:pt x="601" y="334"/>
                  </a:cubicBezTo>
                  <a:cubicBezTo>
                    <a:pt x="668" y="301"/>
                    <a:pt x="701" y="301"/>
                    <a:pt x="768" y="301"/>
                  </a:cubicBezTo>
                  <a:cubicBezTo>
                    <a:pt x="779" y="289"/>
                    <a:pt x="790" y="286"/>
                    <a:pt x="801" y="286"/>
                  </a:cubicBezTo>
                  <a:cubicBezTo>
                    <a:pt x="823" y="286"/>
                    <a:pt x="846" y="301"/>
                    <a:pt x="868" y="301"/>
                  </a:cubicBezTo>
                  <a:cubicBezTo>
                    <a:pt x="901" y="334"/>
                    <a:pt x="935" y="367"/>
                    <a:pt x="935" y="401"/>
                  </a:cubicBezTo>
                  <a:cubicBezTo>
                    <a:pt x="935" y="434"/>
                    <a:pt x="968" y="501"/>
                    <a:pt x="968" y="534"/>
                  </a:cubicBezTo>
                  <a:lnTo>
                    <a:pt x="968" y="567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7"/>
                    <a:pt x="1068" y="467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200"/>
                    <a:pt x="1001" y="134"/>
                    <a:pt x="935" y="100"/>
                  </a:cubicBezTo>
                  <a:cubicBezTo>
                    <a:pt x="901" y="34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871;p75">
              <a:extLst>
                <a:ext uri="{FF2B5EF4-FFF2-40B4-BE49-F238E27FC236}">
                  <a16:creationId xmlns:a16="http://schemas.microsoft.com/office/drawing/2014/main" id="{4D34E8B5-D2AE-4DD7-90CD-38E2DBE1055C}"/>
                </a:ext>
              </a:extLst>
            </p:cNvPr>
            <p:cNvSpPr/>
            <p:nvPr/>
          </p:nvSpPr>
          <p:spPr>
            <a:xfrm>
              <a:off x="3574400" y="2806625"/>
              <a:ext cx="21700" cy="43375"/>
            </a:xfrm>
            <a:custGeom>
              <a:avLst/>
              <a:gdLst/>
              <a:ahLst/>
              <a:cxnLst/>
              <a:rect l="l" t="t" r="r" b="b"/>
              <a:pathLst>
                <a:path w="868" h="1735" extrusionOk="0">
                  <a:moveTo>
                    <a:pt x="667" y="767"/>
                  </a:moveTo>
                  <a:lnTo>
                    <a:pt x="667" y="834"/>
                  </a:lnTo>
                  <a:cubicBezTo>
                    <a:pt x="667" y="901"/>
                    <a:pt x="667" y="968"/>
                    <a:pt x="634" y="1001"/>
                  </a:cubicBezTo>
                  <a:cubicBezTo>
                    <a:pt x="634" y="1068"/>
                    <a:pt x="601" y="1134"/>
                    <a:pt x="567" y="1201"/>
                  </a:cubicBezTo>
                  <a:cubicBezTo>
                    <a:pt x="534" y="1234"/>
                    <a:pt x="500" y="1301"/>
                    <a:pt x="467" y="1335"/>
                  </a:cubicBezTo>
                  <a:cubicBezTo>
                    <a:pt x="434" y="1368"/>
                    <a:pt x="400" y="1401"/>
                    <a:pt x="367" y="1435"/>
                  </a:cubicBezTo>
                  <a:lnTo>
                    <a:pt x="267" y="1435"/>
                  </a:lnTo>
                  <a:cubicBezTo>
                    <a:pt x="250" y="1451"/>
                    <a:pt x="242" y="1460"/>
                    <a:pt x="234" y="1460"/>
                  </a:cubicBezTo>
                  <a:cubicBezTo>
                    <a:pt x="225" y="1460"/>
                    <a:pt x="217" y="1451"/>
                    <a:pt x="200" y="1435"/>
                  </a:cubicBezTo>
                  <a:cubicBezTo>
                    <a:pt x="200" y="1435"/>
                    <a:pt x="167" y="1435"/>
                    <a:pt x="167" y="1401"/>
                  </a:cubicBezTo>
                  <a:cubicBezTo>
                    <a:pt x="167" y="1401"/>
                    <a:pt x="167" y="1368"/>
                    <a:pt x="167" y="1335"/>
                  </a:cubicBezTo>
                  <a:cubicBezTo>
                    <a:pt x="167" y="1268"/>
                    <a:pt x="200" y="1201"/>
                    <a:pt x="234" y="1134"/>
                  </a:cubicBezTo>
                  <a:cubicBezTo>
                    <a:pt x="300" y="1068"/>
                    <a:pt x="367" y="1001"/>
                    <a:pt x="434" y="934"/>
                  </a:cubicBezTo>
                  <a:lnTo>
                    <a:pt x="667" y="767"/>
                  </a:lnTo>
                  <a:close/>
                  <a:moveTo>
                    <a:pt x="601" y="0"/>
                  </a:moveTo>
                  <a:cubicBezTo>
                    <a:pt x="567" y="0"/>
                    <a:pt x="500" y="0"/>
                    <a:pt x="467" y="34"/>
                  </a:cubicBezTo>
                  <a:cubicBezTo>
                    <a:pt x="400" y="67"/>
                    <a:pt x="367" y="100"/>
                    <a:pt x="300" y="167"/>
                  </a:cubicBezTo>
                  <a:cubicBezTo>
                    <a:pt x="267" y="200"/>
                    <a:pt x="234" y="267"/>
                    <a:pt x="200" y="300"/>
                  </a:cubicBezTo>
                  <a:cubicBezTo>
                    <a:pt x="167" y="367"/>
                    <a:pt x="134" y="434"/>
                    <a:pt x="100" y="467"/>
                  </a:cubicBezTo>
                  <a:cubicBezTo>
                    <a:pt x="100" y="534"/>
                    <a:pt x="100" y="567"/>
                    <a:pt x="67" y="634"/>
                  </a:cubicBezTo>
                  <a:cubicBezTo>
                    <a:pt x="67" y="634"/>
                    <a:pt x="67" y="667"/>
                    <a:pt x="67" y="667"/>
                  </a:cubicBezTo>
                  <a:cubicBezTo>
                    <a:pt x="84" y="684"/>
                    <a:pt x="92" y="692"/>
                    <a:pt x="100" y="692"/>
                  </a:cubicBezTo>
                  <a:cubicBezTo>
                    <a:pt x="109" y="692"/>
                    <a:pt x="117" y="684"/>
                    <a:pt x="134" y="667"/>
                  </a:cubicBezTo>
                  <a:lnTo>
                    <a:pt x="167" y="634"/>
                  </a:lnTo>
                  <a:lnTo>
                    <a:pt x="200" y="601"/>
                  </a:lnTo>
                  <a:cubicBezTo>
                    <a:pt x="234" y="601"/>
                    <a:pt x="234" y="601"/>
                    <a:pt x="234" y="567"/>
                  </a:cubicBezTo>
                  <a:cubicBezTo>
                    <a:pt x="267" y="501"/>
                    <a:pt x="267" y="467"/>
                    <a:pt x="300" y="401"/>
                  </a:cubicBezTo>
                  <a:cubicBezTo>
                    <a:pt x="334" y="367"/>
                    <a:pt x="400" y="334"/>
                    <a:pt x="434" y="300"/>
                  </a:cubicBezTo>
                  <a:cubicBezTo>
                    <a:pt x="467" y="284"/>
                    <a:pt x="492" y="275"/>
                    <a:pt x="517" y="275"/>
                  </a:cubicBezTo>
                  <a:cubicBezTo>
                    <a:pt x="542" y="275"/>
                    <a:pt x="567" y="284"/>
                    <a:pt x="601" y="300"/>
                  </a:cubicBezTo>
                  <a:cubicBezTo>
                    <a:pt x="634" y="334"/>
                    <a:pt x="667" y="367"/>
                    <a:pt x="667" y="467"/>
                  </a:cubicBezTo>
                  <a:lnTo>
                    <a:pt x="667" y="534"/>
                  </a:lnTo>
                  <a:lnTo>
                    <a:pt x="400" y="734"/>
                  </a:lnTo>
                  <a:cubicBezTo>
                    <a:pt x="334" y="767"/>
                    <a:pt x="300" y="834"/>
                    <a:pt x="234" y="901"/>
                  </a:cubicBezTo>
                  <a:cubicBezTo>
                    <a:pt x="200" y="934"/>
                    <a:pt x="167" y="1001"/>
                    <a:pt x="100" y="1068"/>
                  </a:cubicBezTo>
                  <a:cubicBezTo>
                    <a:pt x="67" y="1134"/>
                    <a:pt x="67" y="1168"/>
                    <a:pt x="33" y="1268"/>
                  </a:cubicBezTo>
                  <a:cubicBezTo>
                    <a:pt x="0" y="1335"/>
                    <a:pt x="0" y="1401"/>
                    <a:pt x="0" y="1468"/>
                  </a:cubicBezTo>
                  <a:cubicBezTo>
                    <a:pt x="33" y="1535"/>
                    <a:pt x="33" y="1568"/>
                    <a:pt x="67" y="1601"/>
                  </a:cubicBezTo>
                  <a:cubicBezTo>
                    <a:pt x="100" y="1635"/>
                    <a:pt x="100" y="1668"/>
                    <a:pt x="134" y="1701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300" y="1735"/>
                    <a:pt x="334" y="1701"/>
                    <a:pt x="367" y="1701"/>
                  </a:cubicBezTo>
                  <a:cubicBezTo>
                    <a:pt x="400" y="1668"/>
                    <a:pt x="434" y="1635"/>
                    <a:pt x="467" y="1601"/>
                  </a:cubicBezTo>
                  <a:cubicBezTo>
                    <a:pt x="500" y="1568"/>
                    <a:pt x="534" y="1535"/>
                    <a:pt x="567" y="1501"/>
                  </a:cubicBezTo>
                  <a:cubicBezTo>
                    <a:pt x="601" y="1468"/>
                    <a:pt x="634" y="1435"/>
                    <a:pt x="667" y="1401"/>
                  </a:cubicBezTo>
                  <a:cubicBezTo>
                    <a:pt x="667" y="1368"/>
                    <a:pt x="701" y="1301"/>
                    <a:pt x="701" y="1268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34" y="1401"/>
                    <a:pt x="834" y="1368"/>
                    <a:pt x="834" y="1368"/>
                  </a:cubicBezTo>
                  <a:cubicBezTo>
                    <a:pt x="867" y="1335"/>
                    <a:pt x="867" y="1301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34"/>
                    <a:pt x="801" y="167"/>
                  </a:cubicBezTo>
                  <a:cubicBezTo>
                    <a:pt x="801" y="100"/>
                    <a:pt x="767" y="67"/>
                    <a:pt x="734" y="34"/>
                  </a:cubicBezTo>
                  <a:cubicBezTo>
                    <a:pt x="701" y="0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872;p75">
              <a:extLst>
                <a:ext uri="{FF2B5EF4-FFF2-40B4-BE49-F238E27FC236}">
                  <a16:creationId xmlns:a16="http://schemas.microsoft.com/office/drawing/2014/main" id="{52C8363A-DDD8-4528-A7EE-BF2D0603C0C1}"/>
                </a:ext>
              </a:extLst>
            </p:cNvPr>
            <p:cNvSpPr/>
            <p:nvPr/>
          </p:nvSpPr>
          <p:spPr>
            <a:xfrm>
              <a:off x="3602750" y="2792450"/>
              <a:ext cx="13350" cy="43375"/>
            </a:xfrm>
            <a:custGeom>
              <a:avLst/>
              <a:gdLst/>
              <a:ahLst/>
              <a:cxnLst/>
              <a:rect l="l" t="t" r="r" b="b"/>
              <a:pathLst>
                <a:path w="534" h="1735" extrusionOk="0">
                  <a:moveTo>
                    <a:pt x="501" y="0"/>
                  </a:moveTo>
                  <a:lnTo>
                    <a:pt x="401" y="33"/>
                  </a:lnTo>
                  <a:cubicBezTo>
                    <a:pt x="334" y="67"/>
                    <a:pt x="300" y="100"/>
                    <a:pt x="234" y="134"/>
                  </a:cubicBezTo>
                  <a:cubicBezTo>
                    <a:pt x="200" y="200"/>
                    <a:pt x="167" y="267"/>
                    <a:pt x="167" y="334"/>
                  </a:cubicBezTo>
                  <a:lnTo>
                    <a:pt x="167" y="234"/>
                  </a:lnTo>
                  <a:cubicBezTo>
                    <a:pt x="167" y="234"/>
                    <a:pt x="167" y="200"/>
                    <a:pt x="167" y="200"/>
                  </a:cubicBezTo>
                  <a:lnTo>
                    <a:pt x="134" y="200"/>
                  </a:lnTo>
                  <a:lnTo>
                    <a:pt x="67" y="234"/>
                  </a:lnTo>
                  <a:cubicBezTo>
                    <a:pt x="34" y="234"/>
                    <a:pt x="34" y="267"/>
                    <a:pt x="34" y="267"/>
                  </a:cubicBezTo>
                  <a:cubicBezTo>
                    <a:pt x="0" y="300"/>
                    <a:pt x="0" y="300"/>
                    <a:pt x="34" y="334"/>
                  </a:cubicBezTo>
                  <a:lnTo>
                    <a:pt x="34" y="1701"/>
                  </a:lnTo>
                  <a:cubicBezTo>
                    <a:pt x="0" y="1701"/>
                    <a:pt x="0" y="1735"/>
                    <a:pt x="34" y="1735"/>
                  </a:cubicBezTo>
                  <a:lnTo>
                    <a:pt x="67" y="1735"/>
                  </a:lnTo>
                  <a:lnTo>
                    <a:pt x="134" y="1701"/>
                  </a:lnTo>
                  <a:cubicBezTo>
                    <a:pt x="134" y="1701"/>
                    <a:pt x="167" y="1668"/>
                    <a:pt x="167" y="1668"/>
                  </a:cubicBezTo>
                  <a:cubicBezTo>
                    <a:pt x="167" y="1635"/>
                    <a:pt x="167" y="1601"/>
                    <a:pt x="167" y="1601"/>
                  </a:cubicBezTo>
                  <a:lnTo>
                    <a:pt x="167" y="767"/>
                  </a:lnTo>
                  <a:cubicBezTo>
                    <a:pt x="134" y="567"/>
                    <a:pt x="234" y="400"/>
                    <a:pt x="367" y="300"/>
                  </a:cubicBezTo>
                  <a:lnTo>
                    <a:pt x="501" y="234"/>
                  </a:lnTo>
                  <a:cubicBezTo>
                    <a:pt x="501" y="234"/>
                    <a:pt x="501" y="200"/>
                    <a:pt x="534" y="200"/>
                  </a:cubicBezTo>
                  <a:cubicBezTo>
                    <a:pt x="534" y="167"/>
                    <a:pt x="534" y="134"/>
                    <a:pt x="534" y="134"/>
                  </a:cubicBezTo>
                  <a:lnTo>
                    <a:pt x="534" y="33"/>
                  </a:lnTo>
                  <a:cubicBezTo>
                    <a:pt x="534" y="0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873;p75">
              <a:extLst>
                <a:ext uri="{FF2B5EF4-FFF2-40B4-BE49-F238E27FC236}">
                  <a16:creationId xmlns:a16="http://schemas.microsoft.com/office/drawing/2014/main" id="{3F9A77C7-1448-404E-88DB-F8902621B84D}"/>
                </a:ext>
              </a:extLst>
            </p:cNvPr>
            <p:cNvSpPr/>
            <p:nvPr/>
          </p:nvSpPr>
          <p:spPr>
            <a:xfrm>
              <a:off x="3618600" y="2763250"/>
              <a:ext cx="21700" cy="60075"/>
            </a:xfrm>
            <a:custGeom>
              <a:avLst/>
              <a:gdLst/>
              <a:ahLst/>
              <a:cxnLst/>
              <a:rect l="l" t="t" r="r" b="b"/>
              <a:pathLst>
                <a:path w="868" h="2403" extrusionOk="0">
                  <a:moveTo>
                    <a:pt x="550" y="976"/>
                  </a:moveTo>
                  <a:cubicBezTo>
                    <a:pt x="584" y="976"/>
                    <a:pt x="617" y="985"/>
                    <a:pt x="634" y="1001"/>
                  </a:cubicBezTo>
                  <a:cubicBezTo>
                    <a:pt x="701" y="1101"/>
                    <a:pt x="734" y="1201"/>
                    <a:pt x="734" y="1302"/>
                  </a:cubicBezTo>
                  <a:cubicBezTo>
                    <a:pt x="734" y="1335"/>
                    <a:pt x="734" y="1368"/>
                    <a:pt x="734" y="1402"/>
                  </a:cubicBezTo>
                  <a:cubicBezTo>
                    <a:pt x="734" y="1435"/>
                    <a:pt x="734" y="1468"/>
                    <a:pt x="734" y="1535"/>
                  </a:cubicBezTo>
                  <a:cubicBezTo>
                    <a:pt x="734" y="1635"/>
                    <a:pt x="701" y="1735"/>
                    <a:pt x="634" y="1835"/>
                  </a:cubicBezTo>
                  <a:cubicBezTo>
                    <a:pt x="600" y="1935"/>
                    <a:pt x="534" y="2035"/>
                    <a:pt x="467" y="2069"/>
                  </a:cubicBezTo>
                  <a:cubicBezTo>
                    <a:pt x="417" y="2102"/>
                    <a:pt x="375" y="2119"/>
                    <a:pt x="342" y="2119"/>
                  </a:cubicBezTo>
                  <a:cubicBezTo>
                    <a:pt x="309" y="2119"/>
                    <a:pt x="284" y="2102"/>
                    <a:pt x="267" y="2069"/>
                  </a:cubicBezTo>
                  <a:cubicBezTo>
                    <a:pt x="200" y="2002"/>
                    <a:pt x="167" y="1902"/>
                    <a:pt x="167" y="1802"/>
                  </a:cubicBezTo>
                  <a:lnTo>
                    <a:pt x="167" y="1635"/>
                  </a:lnTo>
                  <a:cubicBezTo>
                    <a:pt x="167" y="1502"/>
                    <a:pt x="200" y="1368"/>
                    <a:pt x="267" y="1235"/>
                  </a:cubicBezTo>
                  <a:cubicBezTo>
                    <a:pt x="300" y="1168"/>
                    <a:pt x="367" y="1068"/>
                    <a:pt x="467" y="1001"/>
                  </a:cubicBezTo>
                  <a:cubicBezTo>
                    <a:pt x="484" y="985"/>
                    <a:pt x="517" y="976"/>
                    <a:pt x="550" y="976"/>
                  </a:cubicBezTo>
                  <a:close/>
                  <a:moveTo>
                    <a:pt x="834" y="1"/>
                  </a:moveTo>
                  <a:lnTo>
                    <a:pt x="767" y="67"/>
                  </a:lnTo>
                  <a:cubicBezTo>
                    <a:pt x="734" y="67"/>
                    <a:pt x="734" y="67"/>
                    <a:pt x="734" y="101"/>
                  </a:cubicBezTo>
                  <a:cubicBezTo>
                    <a:pt x="734" y="101"/>
                    <a:pt x="734" y="134"/>
                    <a:pt x="734" y="167"/>
                  </a:cubicBezTo>
                  <a:lnTo>
                    <a:pt x="734" y="801"/>
                  </a:lnTo>
                  <a:cubicBezTo>
                    <a:pt x="701" y="768"/>
                    <a:pt x="667" y="734"/>
                    <a:pt x="634" y="734"/>
                  </a:cubicBezTo>
                  <a:cubicBezTo>
                    <a:pt x="567" y="734"/>
                    <a:pt x="500" y="734"/>
                    <a:pt x="434" y="768"/>
                  </a:cubicBezTo>
                  <a:cubicBezTo>
                    <a:pt x="367" y="801"/>
                    <a:pt x="300" y="868"/>
                    <a:pt x="267" y="935"/>
                  </a:cubicBezTo>
                  <a:cubicBezTo>
                    <a:pt x="200" y="1001"/>
                    <a:pt x="167" y="1068"/>
                    <a:pt x="133" y="1135"/>
                  </a:cubicBezTo>
                  <a:cubicBezTo>
                    <a:pt x="100" y="1235"/>
                    <a:pt x="67" y="1302"/>
                    <a:pt x="33" y="1402"/>
                  </a:cubicBezTo>
                  <a:cubicBezTo>
                    <a:pt x="33" y="1502"/>
                    <a:pt x="0" y="1602"/>
                    <a:pt x="0" y="1735"/>
                  </a:cubicBezTo>
                  <a:cubicBezTo>
                    <a:pt x="0" y="1735"/>
                    <a:pt x="0" y="1769"/>
                    <a:pt x="0" y="1802"/>
                  </a:cubicBezTo>
                  <a:cubicBezTo>
                    <a:pt x="0" y="1835"/>
                    <a:pt x="0" y="1869"/>
                    <a:pt x="0" y="1902"/>
                  </a:cubicBezTo>
                  <a:cubicBezTo>
                    <a:pt x="0" y="2002"/>
                    <a:pt x="33" y="2102"/>
                    <a:pt x="33" y="2169"/>
                  </a:cubicBezTo>
                  <a:cubicBezTo>
                    <a:pt x="67" y="2236"/>
                    <a:pt x="100" y="2302"/>
                    <a:pt x="133" y="2336"/>
                  </a:cubicBezTo>
                  <a:cubicBezTo>
                    <a:pt x="167" y="2369"/>
                    <a:pt x="200" y="2402"/>
                    <a:pt x="267" y="2402"/>
                  </a:cubicBezTo>
                  <a:cubicBezTo>
                    <a:pt x="334" y="2402"/>
                    <a:pt x="400" y="2369"/>
                    <a:pt x="434" y="2369"/>
                  </a:cubicBezTo>
                  <a:cubicBezTo>
                    <a:pt x="500" y="2302"/>
                    <a:pt x="567" y="2269"/>
                    <a:pt x="634" y="2202"/>
                  </a:cubicBezTo>
                  <a:cubicBezTo>
                    <a:pt x="667" y="2136"/>
                    <a:pt x="701" y="2069"/>
                    <a:pt x="734" y="2002"/>
                  </a:cubicBezTo>
                  <a:lnTo>
                    <a:pt x="734" y="2102"/>
                  </a:lnTo>
                  <a:cubicBezTo>
                    <a:pt x="734" y="2102"/>
                    <a:pt x="734" y="2136"/>
                    <a:pt x="734" y="2136"/>
                  </a:cubicBezTo>
                  <a:lnTo>
                    <a:pt x="767" y="2136"/>
                  </a:lnTo>
                  <a:lnTo>
                    <a:pt x="834" y="2102"/>
                  </a:lnTo>
                  <a:cubicBezTo>
                    <a:pt x="834" y="2069"/>
                    <a:pt x="867" y="2069"/>
                    <a:pt x="867" y="2035"/>
                  </a:cubicBezTo>
                  <a:cubicBezTo>
                    <a:pt x="867" y="2035"/>
                    <a:pt x="867" y="2002"/>
                    <a:pt x="867" y="2002"/>
                  </a:cubicBezTo>
                  <a:lnTo>
                    <a:pt x="867" y="67"/>
                  </a:lnTo>
                  <a:cubicBezTo>
                    <a:pt x="867" y="34"/>
                    <a:pt x="867" y="34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874;p75">
              <a:extLst>
                <a:ext uri="{FF2B5EF4-FFF2-40B4-BE49-F238E27FC236}">
                  <a16:creationId xmlns:a16="http://schemas.microsoft.com/office/drawing/2014/main" id="{C11678D1-4E10-4B90-B1C7-D0123C861FE2}"/>
                </a:ext>
              </a:extLst>
            </p:cNvPr>
            <p:cNvSpPr/>
            <p:nvPr/>
          </p:nvSpPr>
          <p:spPr>
            <a:xfrm>
              <a:off x="3713650" y="2710725"/>
              <a:ext cx="27550" cy="52550"/>
            </a:xfrm>
            <a:custGeom>
              <a:avLst/>
              <a:gdLst/>
              <a:ahLst/>
              <a:cxnLst/>
              <a:rect l="l" t="t" r="r" b="b"/>
              <a:pathLst>
                <a:path w="1102" h="2102" extrusionOk="0">
                  <a:moveTo>
                    <a:pt x="635" y="734"/>
                  </a:moveTo>
                  <a:lnTo>
                    <a:pt x="635" y="1334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67"/>
                  </a:lnTo>
                  <a:cubicBezTo>
                    <a:pt x="668" y="100"/>
                    <a:pt x="635" y="134"/>
                    <a:pt x="635" y="200"/>
                  </a:cubicBezTo>
                  <a:lnTo>
                    <a:pt x="67" y="1635"/>
                  </a:lnTo>
                  <a:cubicBezTo>
                    <a:pt x="34" y="1668"/>
                    <a:pt x="34" y="1701"/>
                    <a:pt x="34" y="1701"/>
                  </a:cubicBezTo>
                  <a:cubicBezTo>
                    <a:pt x="34" y="1735"/>
                    <a:pt x="34" y="1768"/>
                    <a:pt x="34" y="1801"/>
                  </a:cubicBezTo>
                  <a:lnTo>
                    <a:pt x="34" y="2002"/>
                  </a:lnTo>
                  <a:cubicBezTo>
                    <a:pt x="1" y="2002"/>
                    <a:pt x="1" y="2035"/>
                    <a:pt x="34" y="2035"/>
                  </a:cubicBezTo>
                  <a:cubicBezTo>
                    <a:pt x="34" y="2052"/>
                    <a:pt x="34" y="2060"/>
                    <a:pt x="38" y="2060"/>
                  </a:cubicBezTo>
                  <a:cubicBezTo>
                    <a:pt x="42" y="2060"/>
                    <a:pt x="51" y="2052"/>
                    <a:pt x="67" y="2035"/>
                  </a:cubicBezTo>
                  <a:lnTo>
                    <a:pt x="635" y="1701"/>
                  </a:lnTo>
                  <a:lnTo>
                    <a:pt x="635" y="2068"/>
                  </a:lnTo>
                  <a:cubicBezTo>
                    <a:pt x="635" y="2068"/>
                    <a:pt x="635" y="2102"/>
                    <a:pt x="635" y="2102"/>
                  </a:cubicBezTo>
                  <a:lnTo>
                    <a:pt x="668" y="2102"/>
                  </a:lnTo>
                  <a:lnTo>
                    <a:pt x="835" y="2035"/>
                  </a:lnTo>
                  <a:cubicBezTo>
                    <a:pt x="868" y="2002"/>
                    <a:pt x="868" y="2002"/>
                    <a:pt x="901" y="1968"/>
                  </a:cubicBezTo>
                  <a:cubicBezTo>
                    <a:pt x="901" y="1968"/>
                    <a:pt x="901" y="1935"/>
                    <a:pt x="901" y="1901"/>
                  </a:cubicBezTo>
                  <a:lnTo>
                    <a:pt x="901" y="1568"/>
                  </a:lnTo>
                  <a:lnTo>
                    <a:pt x="1035" y="1468"/>
                  </a:lnTo>
                  <a:cubicBezTo>
                    <a:pt x="1068" y="1468"/>
                    <a:pt x="1068" y="1434"/>
                    <a:pt x="1068" y="1434"/>
                  </a:cubicBezTo>
                  <a:cubicBezTo>
                    <a:pt x="1102" y="1401"/>
                    <a:pt x="1102" y="1368"/>
                    <a:pt x="1068" y="1368"/>
                  </a:cubicBezTo>
                  <a:lnTo>
                    <a:pt x="1068" y="1168"/>
                  </a:lnTo>
                  <a:cubicBezTo>
                    <a:pt x="1102" y="1134"/>
                    <a:pt x="1102" y="1134"/>
                    <a:pt x="1068" y="1101"/>
                  </a:cubicBezTo>
                  <a:lnTo>
                    <a:pt x="1035" y="1101"/>
                  </a:lnTo>
                  <a:lnTo>
                    <a:pt x="901" y="1201"/>
                  </a:lnTo>
                  <a:lnTo>
                    <a:pt x="901" y="33"/>
                  </a:lnTo>
                  <a:cubicBezTo>
                    <a:pt x="901" y="33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875;p75">
              <a:extLst>
                <a:ext uri="{FF2B5EF4-FFF2-40B4-BE49-F238E27FC236}">
                  <a16:creationId xmlns:a16="http://schemas.microsoft.com/office/drawing/2014/main" id="{74710F82-EF05-4E9B-8A9E-24F87B503C80}"/>
                </a:ext>
              </a:extLst>
            </p:cNvPr>
            <p:cNvSpPr/>
            <p:nvPr/>
          </p:nvSpPr>
          <p:spPr>
            <a:xfrm>
              <a:off x="3744500" y="2692375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5" y="734"/>
                  </a:moveTo>
                  <a:lnTo>
                    <a:pt x="635" y="1368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100"/>
                  </a:lnTo>
                  <a:cubicBezTo>
                    <a:pt x="668" y="134"/>
                    <a:pt x="635" y="167"/>
                    <a:pt x="635" y="200"/>
                  </a:cubicBezTo>
                  <a:lnTo>
                    <a:pt x="34" y="1668"/>
                  </a:lnTo>
                  <a:cubicBezTo>
                    <a:pt x="34" y="1701"/>
                    <a:pt x="34" y="1701"/>
                    <a:pt x="34" y="1735"/>
                  </a:cubicBezTo>
                  <a:cubicBezTo>
                    <a:pt x="1" y="1768"/>
                    <a:pt x="1" y="1802"/>
                    <a:pt x="34" y="1835"/>
                  </a:cubicBezTo>
                  <a:lnTo>
                    <a:pt x="34" y="2035"/>
                  </a:lnTo>
                  <a:cubicBezTo>
                    <a:pt x="1" y="2035"/>
                    <a:pt x="1" y="2068"/>
                    <a:pt x="34" y="2068"/>
                  </a:cubicBezTo>
                  <a:lnTo>
                    <a:pt x="68" y="2068"/>
                  </a:lnTo>
                  <a:lnTo>
                    <a:pt x="635" y="1735"/>
                  </a:lnTo>
                  <a:lnTo>
                    <a:pt x="635" y="2102"/>
                  </a:lnTo>
                  <a:cubicBezTo>
                    <a:pt x="635" y="2102"/>
                    <a:pt x="635" y="2102"/>
                    <a:pt x="635" y="2135"/>
                  </a:cubicBezTo>
                  <a:lnTo>
                    <a:pt x="668" y="2135"/>
                  </a:lnTo>
                  <a:lnTo>
                    <a:pt x="835" y="2035"/>
                  </a:lnTo>
                  <a:cubicBezTo>
                    <a:pt x="868" y="2035"/>
                    <a:pt x="868" y="2035"/>
                    <a:pt x="868" y="2002"/>
                  </a:cubicBezTo>
                  <a:cubicBezTo>
                    <a:pt x="902" y="1968"/>
                    <a:pt x="902" y="1968"/>
                    <a:pt x="868" y="1935"/>
                  </a:cubicBezTo>
                  <a:lnTo>
                    <a:pt x="868" y="1601"/>
                  </a:lnTo>
                  <a:lnTo>
                    <a:pt x="1035" y="1501"/>
                  </a:lnTo>
                  <a:cubicBezTo>
                    <a:pt x="1068" y="1468"/>
                    <a:pt x="1068" y="1468"/>
                    <a:pt x="1068" y="1435"/>
                  </a:cubicBezTo>
                  <a:cubicBezTo>
                    <a:pt x="1102" y="1435"/>
                    <a:pt x="1102" y="1401"/>
                    <a:pt x="1068" y="1368"/>
                  </a:cubicBezTo>
                  <a:lnTo>
                    <a:pt x="1068" y="1168"/>
                  </a:lnTo>
                  <a:cubicBezTo>
                    <a:pt x="1102" y="1168"/>
                    <a:pt x="1102" y="1134"/>
                    <a:pt x="1068" y="1134"/>
                  </a:cubicBezTo>
                  <a:lnTo>
                    <a:pt x="1035" y="1134"/>
                  </a:lnTo>
                  <a:lnTo>
                    <a:pt x="868" y="1234"/>
                  </a:lnTo>
                  <a:lnTo>
                    <a:pt x="868" y="67"/>
                  </a:lnTo>
                  <a:cubicBezTo>
                    <a:pt x="902" y="34"/>
                    <a:pt x="902" y="34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876;p75">
              <a:extLst>
                <a:ext uri="{FF2B5EF4-FFF2-40B4-BE49-F238E27FC236}">
                  <a16:creationId xmlns:a16="http://schemas.microsoft.com/office/drawing/2014/main" id="{9937EC6D-E51D-4715-A38B-61924DFE3375}"/>
                </a:ext>
              </a:extLst>
            </p:cNvPr>
            <p:cNvSpPr/>
            <p:nvPr/>
          </p:nvSpPr>
          <p:spPr>
            <a:xfrm>
              <a:off x="3776200" y="2674850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35"/>
                  </a:moveTo>
                  <a:lnTo>
                    <a:pt x="601" y="1368"/>
                  </a:lnTo>
                  <a:lnTo>
                    <a:pt x="267" y="1535"/>
                  </a:lnTo>
                  <a:lnTo>
                    <a:pt x="601" y="735"/>
                  </a:lnTo>
                  <a:close/>
                  <a:moveTo>
                    <a:pt x="834" y="1"/>
                  </a:moveTo>
                  <a:lnTo>
                    <a:pt x="668" y="67"/>
                  </a:lnTo>
                  <a:cubicBezTo>
                    <a:pt x="634" y="101"/>
                    <a:pt x="601" y="134"/>
                    <a:pt x="601" y="201"/>
                  </a:cubicBezTo>
                  <a:lnTo>
                    <a:pt x="34" y="1635"/>
                  </a:lnTo>
                  <a:lnTo>
                    <a:pt x="1" y="1735"/>
                  </a:lnTo>
                  <a:cubicBezTo>
                    <a:pt x="1" y="1769"/>
                    <a:pt x="1" y="1769"/>
                    <a:pt x="1" y="1802"/>
                  </a:cubicBezTo>
                  <a:lnTo>
                    <a:pt x="1" y="2002"/>
                  </a:lnTo>
                  <a:cubicBezTo>
                    <a:pt x="1" y="2036"/>
                    <a:pt x="1" y="2036"/>
                    <a:pt x="1" y="2069"/>
                  </a:cubicBezTo>
                  <a:lnTo>
                    <a:pt x="34" y="2069"/>
                  </a:lnTo>
                  <a:lnTo>
                    <a:pt x="601" y="1735"/>
                  </a:lnTo>
                  <a:lnTo>
                    <a:pt x="601" y="2069"/>
                  </a:lnTo>
                  <a:cubicBezTo>
                    <a:pt x="601" y="2102"/>
                    <a:pt x="601" y="2102"/>
                    <a:pt x="601" y="2136"/>
                  </a:cubicBezTo>
                  <a:lnTo>
                    <a:pt x="668" y="2136"/>
                  </a:lnTo>
                  <a:lnTo>
                    <a:pt x="834" y="2036"/>
                  </a:lnTo>
                  <a:cubicBezTo>
                    <a:pt x="834" y="2002"/>
                    <a:pt x="868" y="2002"/>
                    <a:pt x="868" y="1969"/>
                  </a:cubicBezTo>
                  <a:cubicBezTo>
                    <a:pt x="868" y="1969"/>
                    <a:pt x="868" y="1935"/>
                    <a:pt x="868" y="1902"/>
                  </a:cubicBezTo>
                  <a:lnTo>
                    <a:pt x="868" y="1569"/>
                  </a:lnTo>
                  <a:lnTo>
                    <a:pt x="1035" y="1468"/>
                  </a:lnTo>
                  <a:cubicBezTo>
                    <a:pt x="1035" y="1435"/>
                    <a:pt x="1035" y="1435"/>
                    <a:pt x="1068" y="1435"/>
                  </a:cubicBezTo>
                  <a:cubicBezTo>
                    <a:pt x="1068" y="1402"/>
                    <a:pt x="1068" y="1368"/>
                    <a:pt x="1068" y="1368"/>
                  </a:cubicBezTo>
                  <a:lnTo>
                    <a:pt x="1068" y="1168"/>
                  </a:lnTo>
                  <a:cubicBezTo>
                    <a:pt x="1068" y="1135"/>
                    <a:pt x="1068" y="1135"/>
                    <a:pt x="1068" y="1102"/>
                  </a:cubicBezTo>
                  <a:lnTo>
                    <a:pt x="1035" y="1102"/>
                  </a:lnTo>
                  <a:lnTo>
                    <a:pt x="868" y="1202"/>
                  </a:lnTo>
                  <a:lnTo>
                    <a:pt x="868" y="34"/>
                  </a:lnTo>
                  <a:cubicBezTo>
                    <a:pt x="868" y="34"/>
                    <a:pt x="868" y="1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877;p75">
              <a:extLst>
                <a:ext uri="{FF2B5EF4-FFF2-40B4-BE49-F238E27FC236}">
                  <a16:creationId xmlns:a16="http://schemas.microsoft.com/office/drawing/2014/main" id="{7298961A-E98F-4139-B811-86F1D6F68A42}"/>
                </a:ext>
              </a:extLst>
            </p:cNvPr>
            <p:cNvSpPr/>
            <p:nvPr/>
          </p:nvSpPr>
          <p:spPr>
            <a:xfrm>
              <a:off x="3806225" y="2656500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1" y="1569"/>
                  </a:lnTo>
                  <a:lnTo>
                    <a:pt x="634" y="735"/>
                  </a:lnTo>
                  <a:close/>
                  <a:moveTo>
                    <a:pt x="868" y="1"/>
                  </a:moveTo>
                  <a:lnTo>
                    <a:pt x="701" y="101"/>
                  </a:lnTo>
                  <a:cubicBezTo>
                    <a:pt x="668" y="134"/>
                    <a:pt x="634" y="168"/>
                    <a:pt x="634" y="201"/>
                  </a:cubicBezTo>
                  <a:lnTo>
                    <a:pt x="67" y="1669"/>
                  </a:lnTo>
                  <a:cubicBezTo>
                    <a:pt x="34" y="1702"/>
                    <a:pt x="34" y="1702"/>
                    <a:pt x="34" y="1735"/>
                  </a:cubicBezTo>
                  <a:cubicBezTo>
                    <a:pt x="34" y="1769"/>
                    <a:pt x="34" y="1802"/>
                    <a:pt x="34" y="1836"/>
                  </a:cubicBezTo>
                  <a:lnTo>
                    <a:pt x="34" y="2036"/>
                  </a:lnTo>
                  <a:cubicBezTo>
                    <a:pt x="0" y="2036"/>
                    <a:pt x="0" y="2069"/>
                    <a:pt x="34" y="2069"/>
                  </a:cubicBezTo>
                  <a:lnTo>
                    <a:pt x="67" y="2069"/>
                  </a:ln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701" y="2136"/>
                  </a:lnTo>
                  <a:lnTo>
                    <a:pt x="868" y="2036"/>
                  </a:lnTo>
                  <a:cubicBezTo>
                    <a:pt x="868" y="2036"/>
                    <a:pt x="868" y="2036"/>
                    <a:pt x="901" y="2002"/>
                  </a:cubicBezTo>
                  <a:cubicBezTo>
                    <a:pt x="901" y="1969"/>
                    <a:pt x="901" y="1969"/>
                    <a:pt x="901" y="1936"/>
                  </a:cubicBezTo>
                  <a:lnTo>
                    <a:pt x="901" y="1602"/>
                  </a:lnTo>
                  <a:lnTo>
                    <a:pt x="1068" y="1502"/>
                  </a:lnTo>
                  <a:cubicBezTo>
                    <a:pt x="1068" y="1469"/>
                    <a:pt x="1068" y="1469"/>
                    <a:pt x="1101" y="1469"/>
                  </a:cubicBezTo>
                  <a:cubicBezTo>
                    <a:pt x="1101" y="1435"/>
                    <a:pt x="1101" y="1402"/>
                    <a:pt x="1101" y="1402"/>
                  </a:cubicBezTo>
                  <a:lnTo>
                    <a:pt x="1101" y="1168"/>
                  </a:lnTo>
                  <a:cubicBezTo>
                    <a:pt x="1101" y="1168"/>
                    <a:pt x="1101" y="1135"/>
                    <a:pt x="1101" y="1135"/>
                  </a:cubicBezTo>
                  <a:lnTo>
                    <a:pt x="1068" y="1135"/>
                  </a:lnTo>
                  <a:lnTo>
                    <a:pt x="901" y="1235"/>
                  </a:lnTo>
                  <a:lnTo>
                    <a:pt x="901" y="68"/>
                  </a:lnTo>
                  <a:cubicBezTo>
                    <a:pt x="901" y="34"/>
                    <a:pt x="901" y="34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878;p75">
              <a:extLst>
                <a:ext uri="{FF2B5EF4-FFF2-40B4-BE49-F238E27FC236}">
                  <a16:creationId xmlns:a16="http://schemas.microsoft.com/office/drawing/2014/main" id="{73792418-29D5-4DE2-BCF6-45CFFB86FF24}"/>
                </a:ext>
              </a:extLst>
            </p:cNvPr>
            <p:cNvSpPr/>
            <p:nvPr/>
          </p:nvSpPr>
          <p:spPr>
            <a:xfrm>
              <a:off x="3874600" y="2619825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30" y="384"/>
                  </a:moveTo>
                  <a:cubicBezTo>
                    <a:pt x="659" y="384"/>
                    <a:pt x="685" y="400"/>
                    <a:pt x="701" y="434"/>
                  </a:cubicBezTo>
                  <a:cubicBezTo>
                    <a:pt x="768" y="501"/>
                    <a:pt x="768" y="601"/>
                    <a:pt x="768" y="701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68" y="1435"/>
                    <a:pt x="701" y="1568"/>
                  </a:cubicBezTo>
                  <a:cubicBezTo>
                    <a:pt x="668" y="1668"/>
                    <a:pt x="601" y="1735"/>
                    <a:pt x="534" y="1801"/>
                  </a:cubicBezTo>
                  <a:cubicBezTo>
                    <a:pt x="484" y="1818"/>
                    <a:pt x="443" y="1827"/>
                    <a:pt x="409" y="1827"/>
                  </a:cubicBezTo>
                  <a:cubicBezTo>
                    <a:pt x="376" y="1827"/>
                    <a:pt x="351" y="1818"/>
                    <a:pt x="334" y="1801"/>
                  </a:cubicBezTo>
                  <a:cubicBezTo>
                    <a:pt x="301" y="1701"/>
                    <a:pt x="268" y="1601"/>
                    <a:pt x="268" y="1501"/>
                  </a:cubicBezTo>
                  <a:lnTo>
                    <a:pt x="234" y="1501"/>
                  </a:lnTo>
                  <a:cubicBezTo>
                    <a:pt x="234" y="1435"/>
                    <a:pt x="268" y="1334"/>
                    <a:pt x="268" y="1268"/>
                  </a:cubicBezTo>
                  <a:lnTo>
                    <a:pt x="268" y="1001"/>
                  </a:lnTo>
                  <a:cubicBezTo>
                    <a:pt x="268" y="867"/>
                    <a:pt x="301" y="767"/>
                    <a:pt x="334" y="634"/>
                  </a:cubicBezTo>
                  <a:cubicBezTo>
                    <a:pt x="368" y="534"/>
                    <a:pt x="434" y="467"/>
                    <a:pt x="534" y="434"/>
                  </a:cubicBezTo>
                  <a:cubicBezTo>
                    <a:pt x="568" y="400"/>
                    <a:pt x="601" y="384"/>
                    <a:pt x="630" y="384"/>
                  </a:cubicBezTo>
                  <a:close/>
                  <a:moveTo>
                    <a:pt x="768" y="0"/>
                  </a:moveTo>
                  <a:cubicBezTo>
                    <a:pt x="668" y="0"/>
                    <a:pt x="601" y="0"/>
                    <a:pt x="534" y="67"/>
                  </a:cubicBezTo>
                  <a:cubicBezTo>
                    <a:pt x="434" y="100"/>
                    <a:pt x="368" y="167"/>
                    <a:pt x="301" y="267"/>
                  </a:cubicBezTo>
                  <a:cubicBezTo>
                    <a:pt x="234" y="334"/>
                    <a:pt x="167" y="434"/>
                    <a:pt x="134" y="534"/>
                  </a:cubicBezTo>
                  <a:cubicBezTo>
                    <a:pt x="101" y="601"/>
                    <a:pt x="67" y="701"/>
                    <a:pt x="34" y="834"/>
                  </a:cubicBezTo>
                  <a:cubicBezTo>
                    <a:pt x="34" y="934"/>
                    <a:pt x="34" y="1034"/>
                    <a:pt x="1" y="1168"/>
                  </a:cubicBezTo>
                  <a:lnTo>
                    <a:pt x="1" y="1401"/>
                  </a:lnTo>
                  <a:lnTo>
                    <a:pt x="1" y="1668"/>
                  </a:lnTo>
                  <a:cubicBezTo>
                    <a:pt x="1" y="1768"/>
                    <a:pt x="34" y="1868"/>
                    <a:pt x="34" y="1968"/>
                  </a:cubicBezTo>
                  <a:cubicBezTo>
                    <a:pt x="67" y="2035"/>
                    <a:pt x="101" y="2102"/>
                    <a:pt x="134" y="2168"/>
                  </a:cubicBezTo>
                  <a:cubicBezTo>
                    <a:pt x="167" y="2202"/>
                    <a:pt x="234" y="2235"/>
                    <a:pt x="301" y="2235"/>
                  </a:cubicBezTo>
                  <a:cubicBezTo>
                    <a:pt x="368" y="2235"/>
                    <a:pt x="468" y="2202"/>
                    <a:pt x="534" y="2168"/>
                  </a:cubicBezTo>
                  <a:cubicBezTo>
                    <a:pt x="601" y="2102"/>
                    <a:pt x="701" y="2035"/>
                    <a:pt x="768" y="1968"/>
                  </a:cubicBezTo>
                  <a:cubicBezTo>
                    <a:pt x="835" y="1902"/>
                    <a:pt x="868" y="1801"/>
                    <a:pt x="901" y="1701"/>
                  </a:cubicBezTo>
                  <a:cubicBezTo>
                    <a:pt x="968" y="1601"/>
                    <a:pt x="968" y="1501"/>
                    <a:pt x="1001" y="1401"/>
                  </a:cubicBezTo>
                  <a:cubicBezTo>
                    <a:pt x="1035" y="1301"/>
                    <a:pt x="1035" y="1201"/>
                    <a:pt x="1035" y="1068"/>
                  </a:cubicBezTo>
                  <a:lnTo>
                    <a:pt x="1035" y="567"/>
                  </a:lnTo>
                  <a:cubicBezTo>
                    <a:pt x="1035" y="467"/>
                    <a:pt x="1035" y="367"/>
                    <a:pt x="1001" y="267"/>
                  </a:cubicBezTo>
                  <a:cubicBezTo>
                    <a:pt x="1001" y="200"/>
                    <a:pt x="968" y="134"/>
                    <a:pt x="901" y="67"/>
                  </a:cubicBezTo>
                  <a:cubicBezTo>
                    <a:pt x="868" y="0"/>
                    <a:pt x="801" y="0"/>
                    <a:pt x="7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879;p75">
              <a:extLst>
                <a:ext uri="{FF2B5EF4-FFF2-40B4-BE49-F238E27FC236}">
                  <a16:creationId xmlns:a16="http://schemas.microsoft.com/office/drawing/2014/main" id="{0520F627-715D-4732-BF88-05FBFA884D3F}"/>
                </a:ext>
              </a:extLst>
            </p:cNvPr>
            <p:cNvSpPr/>
            <p:nvPr/>
          </p:nvSpPr>
          <p:spPr>
            <a:xfrm>
              <a:off x="3905450" y="260115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626" y="422"/>
                  </a:moveTo>
                  <a:cubicBezTo>
                    <a:pt x="660" y="422"/>
                    <a:pt x="685" y="430"/>
                    <a:pt x="701" y="447"/>
                  </a:cubicBezTo>
                  <a:cubicBezTo>
                    <a:pt x="735" y="547"/>
                    <a:pt x="768" y="647"/>
                    <a:pt x="768" y="747"/>
                  </a:cubicBezTo>
                  <a:lnTo>
                    <a:pt x="768" y="981"/>
                  </a:lnTo>
                  <a:lnTo>
                    <a:pt x="768" y="1248"/>
                  </a:lnTo>
                  <a:cubicBezTo>
                    <a:pt x="768" y="1348"/>
                    <a:pt x="735" y="1481"/>
                    <a:pt x="701" y="1581"/>
                  </a:cubicBezTo>
                  <a:cubicBezTo>
                    <a:pt x="668" y="1681"/>
                    <a:pt x="601" y="1781"/>
                    <a:pt x="501" y="1815"/>
                  </a:cubicBezTo>
                  <a:cubicBezTo>
                    <a:pt x="468" y="1848"/>
                    <a:pt x="435" y="1865"/>
                    <a:pt x="405" y="1865"/>
                  </a:cubicBezTo>
                  <a:cubicBezTo>
                    <a:pt x="376" y="1865"/>
                    <a:pt x="351" y="1848"/>
                    <a:pt x="334" y="1815"/>
                  </a:cubicBezTo>
                  <a:cubicBezTo>
                    <a:pt x="268" y="1715"/>
                    <a:pt x="268" y="1614"/>
                    <a:pt x="268" y="1548"/>
                  </a:cubicBezTo>
                  <a:cubicBezTo>
                    <a:pt x="268" y="1448"/>
                    <a:pt x="268" y="1381"/>
                    <a:pt x="268" y="1281"/>
                  </a:cubicBezTo>
                  <a:lnTo>
                    <a:pt x="268" y="1047"/>
                  </a:lnTo>
                  <a:cubicBezTo>
                    <a:pt x="268" y="914"/>
                    <a:pt x="301" y="814"/>
                    <a:pt x="334" y="680"/>
                  </a:cubicBezTo>
                  <a:cubicBezTo>
                    <a:pt x="368" y="580"/>
                    <a:pt x="435" y="514"/>
                    <a:pt x="501" y="447"/>
                  </a:cubicBezTo>
                  <a:cubicBezTo>
                    <a:pt x="551" y="430"/>
                    <a:pt x="593" y="422"/>
                    <a:pt x="626" y="422"/>
                  </a:cubicBezTo>
                  <a:close/>
                  <a:moveTo>
                    <a:pt x="788" y="0"/>
                  </a:moveTo>
                  <a:cubicBezTo>
                    <a:pt x="771" y="0"/>
                    <a:pt x="753" y="4"/>
                    <a:pt x="735" y="13"/>
                  </a:cubicBezTo>
                  <a:cubicBezTo>
                    <a:pt x="668" y="13"/>
                    <a:pt x="568" y="13"/>
                    <a:pt x="501" y="80"/>
                  </a:cubicBezTo>
                  <a:cubicBezTo>
                    <a:pt x="435" y="113"/>
                    <a:pt x="334" y="180"/>
                    <a:pt x="268" y="280"/>
                  </a:cubicBezTo>
                  <a:cubicBezTo>
                    <a:pt x="201" y="347"/>
                    <a:pt x="168" y="447"/>
                    <a:pt x="134" y="547"/>
                  </a:cubicBezTo>
                  <a:cubicBezTo>
                    <a:pt x="68" y="614"/>
                    <a:pt x="68" y="714"/>
                    <a:pt x="34" y="847"/>
                  </a:cubicBezTo>
                  <a:cubicBezTo>
                    <a:pt x="34" y="947"/>
                    <a:pt x="1" y="1047"/>
                    <a:pt x="1" y="1181"/>
                  </a:cubicBezTo>
                  <a:lnTo>
                    <a:pt x="1" y="1414"/>
                  </a:lnTo>
                  <a:lnTo>
                    <a:pt x="1" y="1681"/>
                  </a:lnTo>
                  <a:cubicBezTo>
                    <a:pt x="1" y="1781"/>
                    <a:pt x="34" y="1881"/>
                    <a:pt x="34" y="1981"/>
                  </a:cubicBezTo>
                  <a:cubicBezTo>
                    <a:pt x="34" y="2048"/>
                    <a:pt x="68" y="2115"/>
                    <a:pt x="134" y="2182"/>
                  </a:cubicBezTo>
                  <a:cubicBezTo>
                    <a:pt x="168" y="2215"/>
                    <a:pt x="234" y="2248"/>
                    <a:pt x="268" y="2248"/>
                  </a:cubicBezTo>
                  <a:cubicBezTo>
                    <a:pt x="368" y="2248"/>
                    <a:pt x="435" y="2215"/>
                    <a:pt x="501" y="2182"/>
                  </a:cubicBezTo>
                  <a:cubicBezTo>
                    <a:pt x="601" y="2115"/>
                    <a:pt x="668" y="2048"/>
                    <a:pt x="735" y="1981"/>
                  </a:cubicBezTo>
                  <a:cubicBezTo>
                    <a:pt x="801" y="1915"/>
                    <a:pt x="868" y="1815"/>
                    <a:pt x="902" y="1715"/>
                  </a:cubicBezTo>
                  <a:cubicBezTo>
                    <a:pt x="935" y="1614"/>
                    <a:pt x="968" y="1514"/>
                    <a:pt x="1002" y="1414"/>
                  </a:cubicBezTo>
                  <a:cubicBezTo>
                    <a:pt x="1002" y="1314"/>
                    <a:pt x="1035" y="1181"/>
                    <a:pt x="1035" y="1081"/>
                  </a:cubicBezTo>
                  <a:cubicBezTo>
                    <a:pt x="1035" y="1047"/>
                    <a:pt x="1035" y="1014"/>
                    <a:pt x="1035" y="981"/>
                  </a:cubicBezTo>
                  <a:lnTo>
                    <a:pt x="1035" y="714"/>
                  </a:lnTo>
                  <a:cubicBezTo>
                    <a:pt x="1035" y="680"/>
                    <a:pt x="1035" y="614"/>
                    <a:pt x="1035" y="580"/>
                  </a:cubicBezTo>
                  <a:cubicBezTo>
                    <a:pt x="1035" y="480"/>
                    <a:pt x="1002" y="380"/>
                    <a:pt x="1002" y="280"/>
                  </a:cubicBezTo>
                  <a:cubicBezTo>
                    <a:pt x="968" y="213"/>
                    <a:pt x="935" y="113"/>
                    <a:pt x="902" y="80"/>
                  </a:cubicBezTo>
                  <a:cubicBezTo>
                    <a:pt x="877" y="31"/>
                    <a:pt x="835" y="0"/>
                    <a:pt x="78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880;p75">
              <a:extLst>
                <a:ext uri="{FF2B5EF4-FFF2-40B4-BE49-F238E27FC236}">
                  <a16:creationId xmlns:a16="http://schemas.microsoft.com/office/drawing/2014/main" id="{7300780B-50BC-4EE8-964D-3C5AAFED0A15}"/>
                </a:ext>
              </a:extLst>
            </p:cNvPr>
            <p:cNvSpPr/>
            <p:nvPr/>
          </p:nvSpPr>
          <p:spPr>
            <a:xfrm>
              <a:off x="3936325" y="2583125"/>
              <a:ext cx="25875" cy="56725"/>
            </a:xfrm>
            <a:custGeom>
              <a:avLst/>
              <a:gdLst/>
              <a:ahLst/>
              <a:cxnLst/>
              <a:rect l="l" t="t" r="r" b="b"/>
              <a:pathLst>
                <a:path w="1035" h="2269" extrusionOk="0">
                  <a:moveTo>
                    <a:pt x="630" y="417"/>
                  </a:moveTo>
                  <a:cubicBezTo>
                    <a:pt x="659" y="417"/>
                    <a:pt x="684" y="434"/>
                    <a:pt x="701" y="467"/>
                  </a:cubicBezTo>
                  <a:cubicBezTo>
                    <a:pt x="767" y="534"/>
                    <a:pt x="767" y="634"/>
                    <a:pt x="767" y="734"/>
                  </a:cubicBezTo>
                  <a:lnTo>
                    <a:pt x="767" y="968"/>
                  </a:lnTo>
                  <a:lnTo>
                    <a:pt x="767" y="1235"/>
                  </a:lnTo>
                  <a:cubicBezTo>
                    <a:pt x="767" y="1368"/>
                    <a:pt x="767" y="1468"/>
                    <a:pt x="701" y="1602"/>
                  </a:cubicBezTo>
                  <a:cubicBezTo>
                    <a:pt x="667" y="1702"/>
                    <a:pt x="601" y="1768"/>
                    <a:pt x="534" y="1835"/>
                  </a:cubicBezTo>
                  <a:cubicBezTo>
                    <a:pt x="484" y="1852"/>
                    <a:pt x="442" y="1860"/>
                    <a:pt x="409" y="1860"/>
                  </a:cubicBezTo>
                  <a:cubicBezTo>
                    <a:pt x="375" y="1860"/>
                    <a:pt x="350" y="1852"/>
                    <a:pt x="334" y="1835"/>
                  </a:cubicBezTo>
                  <a:cubicBezTo>
                    <a:pt x="300" y="1735"/>
                    <a:pt x="267" y="1635"/>
                    <a:pt x="267" y="1535"/>
                  </a:cubicBezTo>
                  <a:cubicBezTo>
                    <a:pt x="267" y="1468"/>
                    <a:pt x="267" y="1368"/>
                    <a:pt x="267" y="1301"/>
                  </a:cubicBezTo>
                  <a:lnTo>
                    <a:pt x="267" y="1035"/>
                  </a:lnTo>
                  <a:cubicBezTo>
                    <a:pt x="267" y="901"/>
                    <a:pt x="300" y="801"/>
                    <a:pt x="334" y="668"/>
                  </a:cubicBezTo>
                  <a:cubicBezTo>
                    <a:pt x="367" y="568"/>
                    <a:pt x="434" y="501"/>
                    <a:pt x="534" y="467"/>
                  </a:cubicBezTo>
                  <a:cubicBezTo>
                    <a:pt x="567" y="434"/>
                    <a:pt x="601" y="417"/>
                    <a:pt x="630" y="417"/>
                  </a:cubicBezTo>
                  <a:close/>
                  <a:moveTo>
                    <a:pt x="767" y="0"/>
                  </a:moveTo>
                  <a:cubicBezTo>
                    <a:pt x="667" y="0"/>
                    <a:pt x="601" y="34"/>
                    <a:pt x="534" y="101"/>
                  </a:cubicBezTo>
                  <a:cubicBezTo>
                    <a:pt x="434" y="134"/>
                    <a:pt x="367" y="201"/>
                    <a:pt x="300" y="301"/>
                  </a:cubicBezTo>
                  <a:cubicBezTo>
                    <a:pt x="234" y="367"/>
                    <a:pt x="167" y="467"/>
                    <a:pt x="134" y="534"/>
                  </a:cubicBezTo>
                  <a:cubicBezTo>
                    <a:pt x="100" y="634"/>
                    <a:pt x="67" y="734"/>
                    <a:pt x="33" y="868"/>
                  </a:cubicBezTo>
                  <a:cubicBezTo>
                    <a:pt x="33" y="968"/>
                    <a:pt x="33" y="1068"/>
                    <a:pt x="0" y="1201"/>
                  </a:cubicBezTo>
                  <a:lnTo>
                    <a:pt x="0" y="1702"/>
                  </a:lnTo>
                  <a:cubicBezTo>
                    <a:pt x="0" y="1802"/>
                    <a:pt x="33" y="1902"/>
                    <a:pt x="33" y="2002"/>
                  </a:cubicBezTo>
                  <a:cubicBezTo>
                    <a:pt x="67" y="2069"/>
                    <a:pt x="100" y="2135"/>
                    <a:pt x="134" y="2202"/>
                  </a:cubicBezTo>
                  <a:cubicBezTo>
                    <a:pt x="167" y="2235"/>
                    <a:pt x="234" y="2269"/>
                    <a:pt x="300" y="2269"/>
                  </a:cubicBezTo>
                  <a:cubicBezTo>
                    <a:pt x="367" y="2269"/>
                    <a:pt x="467" y="2235"/>
                    <a:pt x="534" y="2202"/>
                  </a:cubicBezTo>
                  <a:cubicBezTo>
                    <a:pt x="601" y="2135"/>
                    <a:pt x="701" y="2069"/>
                    <a:pt x="767" y="2002"/>
                  </a:cubicBezTo>
                  <a:cubicBezTo>
                    <a:pt x="834" y="1902"/>
                    <a:pt x="867" y="1835"/>
                    <a:pt x="901" y="1735"/>
                  </a:cubicBezTo>
                  <a:cubicBezTo>
                    <a:pt x="967" y="1635"/>
                    <a:pt x="1001" y="1535"/>
                    <a:pt x="1001" y="1435"/>
                  </a:cubicBezTo>
                  <a:cubicBezTo>
                    <a:pt x="1034" y="1335"/>
                    <a:pt x="1034" y="1201"/>
                    <a:pt x="1034" y="1101"/>
                  </a:cubicBezTo>
                  <a:lnTo>
                    <a:pt x="1034" y="601"/>
                  </a:lnTo>
                  <a:cubicBezTo>
                    <a:pt x="1034" y="501"/>
                    <a:pt x="1034" y="401"/>
                    <a:pt x="1001" y="301"/>
                  </a:cubicBezTo>
                  <a:cubicBezTo>
                    <a:pt x="1001" y="234"/>
                    <a:pt x="967" y="134"/>
                    <a:pt x="901" y="101"/>
                  </a:cubicBezTo>
                  <a:cubicBezTo>
                    <a:pt x="867" y="34"/>
                    <a:pt x="834" y="0"/>
                    <a:pt x="7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881;p75">
              <a:extLst>
                <a:ext uri="{FF2B5EF4-FFF2-40B4-BE49-F238E27FC236}">
                  <a16:creationId xmlns:a16="http://schemas.microsoft.com/office/drawing/2014/main" id="{A395947E-3144-405D-98EB-B05A5E67D615}"/>
                </a:ext>
              </a:extLst>
            </p:cNvPr>
            <p:cNvSpPr/>
            <p:nvPr/>
          </p:nvSpPr>
          <p:spPr>
            <a:xfrm>
              <a:off x="3968000" y="2565600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10" y="396"/>
                  </a:moveTo>
                  <a:cubicBezTo>
                    <a:pt x="652" y="396"/>
                    <a:pt x="682" y="415"/>
                    <a:pt x="701" y="435"/>
                  </a:cubicBezTo>
                  <a:cubicBezTo>
                    <a:pt x="735" y="535"/>
                    <a:pt x="768" y="635"/>
                    <a:pt x="768" y="735"/>
                  </a:cubicBezTo>
                  <a:lnTo>
                    <a:pt x="768" y="968"/>
                  </a:lnTo>
                  <a:lnTo>
                    <a:pt x="768" y="1202"/>
                  </a:lnTo>
                  <a:cubicBezTo>
                    <a:pt x="768" y="1335"/>
                    <a:pt x="735" y="1469"/>
                    <a:pt x="701" y="1569"/>
                  </a:cubicBezTo>
                  <a:cubicBezTo>
                    <a:pt x="668" y="1669"/>
                    <a:pt x="601" y="1769"/>
                    <a:pt x="501" y="1802"/>
                  </a:cubicBezTo>
                  <a:cubicBezTo>
                    <a:pt x="451" y="1836"/>
                    <a:pt x="418" y="1852"/>
                    <a:pt x="388" y="1852"/>
                  </a:cubicBezTo>
                  <a:cubicBezTo>
                    <a:pt x="359" y="1852"/>
                    <a:pt x="334" y="1836"/>
                    <a:pt x="301" y="1802"/>
                  </a:cubicBezTo>
                  <a:cubicBezTo>
                    <a:pt x="268" y="1702"/>
                    <a:pt x="234" y="1602"/>
                    <a:pt x="268" y="1502"/>
                  </a:cubicBezTo>
                  <a:cubicBezTo>
                    <a:pt x="234" y="1435"/>
                    <a:pt x="268" y="1369"/>
                    <a:pt x="268" y="1269"/>
                  </a:cubicBezTo>
                  <a:lnTo>
                    <a:pt x="268" y="1035"/>
                  </a:lnTo>
                  <a:cubicBezTo>
                    <a:pt x="268" y="902"/>
                    <a:pt x="268" y="768"/>
                    <a:pt x="301" y="668"/>
                  </a:cubicBezTo>
                  <a:cubicBezTo>
                    <a:pt x="334" y="568"/>
                    <a:pt x="401" y="501"/>
                    <a:pt x="501" y="435"/>
                  </a:cubicBezTo>
                  <a:cubicBezTo>
                    <a:pt x="543" y="406"/>
                    <a:pt x="580" y="396"/>
                    <a:pt x="610" y="396"/>
                  </a:cubicBezTo>
                  <a:close/>
                  <a:moveTo>
                    <a:pt x="735" y="1"/>
                  </a:moveTo>
                  <a:cubicBezTo>
                    <a:pt x="668" y="1"/>
                    <a:pt x="568" y="34"/>
                    <a:pt x="501" y="68"/>
                  </a:cubicBezTo>
                  <a:cubicBezTo>
                    <a:pt x="401" y="134"/>
                    <a:pt x="334" y="201"/>
                    <a:pt x="268" y="268"/>
                  </a:cubicBezTo>
                  <a:cubicBezTo>
                    <a:pt x="134" y="435"/>
                    <a:pt x="67" y="635"/>
                    <a:pt x="34" y="835"/>
                  </a:cubicBezTo>
                  <a:cubicBezTo>
                    <a:pt x="1" y="935"/>
                    <a:pt x="1" y="1068"/>
                    <a:pt x="1" y="1168"/>
                  </a:cubicBezTo>
                  <a:lnTo>
                    <a:pt x="1" y="1435"/>
                  </a:lnTo>
                  <a:lnTo>
                    <a:pt x="1" y="1669"/>
                  </a:lnTo>
                  <a:cubicBezTo>
                    <a:pt x="1" y="1769"/>
                    <a:pt x="1" y="1869"/>
                    <a:pt x="34" y="1969"/>
                  </a:cubicBezTo>
                  <a:cubicBezTo>
                    <a:pt x="34" y="2036"/>
                    <a:pt x="67" y="2102"/>
                    <a:pt x="101" y="2169"/>
                  </a:cubicBezTo>
                  <a:cubicBezTo>
                    <a:pt x="134" y="2203"/>
                    <a:pt x="201" y="2236"/>
                    <a:pt x="268" y="2236"/>
                  </a:cubicBezTo>
                  <a:cubicBezTo>
                    <a:pt x="368" y="2236"/>
                    <a:pt x="434" y="2236"/>
                    <a:pt x="501" y="2169"/>
                  </a:cubicBezTo>
                  <a:cubicBezTo>
                    <a:pt x="601" y="2136"/>
                    <a:pt x="668" y="2069"/>
                    <a:pt x="735" y="1969"/>
                  </a:cubicBezTo>
                  <a:cubicBezTo>
                    <a:pt x="801" y="1902"/>
                    <a:pt x="868" y="1802"/>
                    <a:pt x="901" y="1736"/>
                  </a:cubicBezTo>
                  <a:cubicBezTo>
                    <a:pt x="935" y="1635"/>
                    <a:pt x="968" y="1535"/>
                    <a:pt x="968" y="1435"/>
                  </a:cubicBezTo>
                  <a:cubicBezTo>
                    <a:pt x="1001" y="1302"/>
                    <a:pt x="1001" y="1202"/>
                    <a:pt x="1001" y="1102"/>
                  </a:cubicBezTo>
                  <a:lnTo>
                    <a:pt x="1001" y="568"/>
                  </a:lnTo>
                  <a:cubicBezTo>
                    <a:pt x="1001" y="468"/>
                    <a:pt x="1001" y="368"/>
                    <a:pt x="968" y="268"/>
                  </a:cubicBezTo>
                  <a:cubicBezTo>
                    <a:pt x="968" y="201"/>
                    <a:pt x="935" y="134"/>
                    <a:pt x="901" y="68"/>
                  </a:cubicBezTo>
                  <a:cubicBezTo>
                    <a:pt x="868" y="34"/>
                    <a:pt x="801" y="1"/>
                    <a:pt x="7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882;p75">
              <a:extLst>
                <a:ext uri="{FF2B5EF4-FFF2-40B4-BE49-F238E27FC236}">
                  <a16:creationId xmlns:a16="http://schemas.microsoft.com/office/drawing/2014/main" id="{6A716E65-C12C-4EA0-BBE3-07ADA1758223}"/>
                </a:ext>
              </a:extLst>
            </p:cNvPr>
            <p:cNvSpPr/>
            <p:nvPr/>
          </p:nvSpPr>
          <p:spPr>
            <a:xfrm>
              <a:off x="4033050" y="2527250"/>
              <a:ext cx="26700" cy="56100"/>
            </a:xfrm>
            <a:custGeom>
              <a:avLst/>
              <a:gdLst/>
              <a:ahLst/>
              <a:cxnLst/>
              <a:rect l="l" t="t" r="r" b="b"/>
              <a:pathLst>
                <a:path w="1068" h="2244" extrusionOk="0">
                  <a:moveTo>
                    <a:pt x="668" y="401"/>
                  </a:moveTo>
                  <a:cubicBezTo>
                    <a:pt x="701" y="401"/>
                    <a:pt x="701" y="434"/>
                    <a:pt x="701" y="434"/>
                  </a:cubicBezTo>
                  <a:cubicBezTo>
                    <a:pt x="734" y="468"/>
                    <a:pt x="734" y="501"/>
                    <a:pt x="701" y="534"/>
                  </a:cubicBezTo>
                  <a:cubicBezTo>
                    <a:pt x="734" y="568"/>
                    <a:pt x="734" y="601"/>
                    <a:pt x="701" y="634"/>
                  </a:cubicBezTo>
                  <a:cubicBezTo>
                    <a:pt x="701" y="668"/>
                    <a:pt x="701" y="701"/>
                    <a:pt x="668" y="734"/>
                  </a:cubicBezTo>
                  <a:cubicBezTo>
                    <a:pt x="634" y="768"/>
                    <a:pt x="634" y="801"/>
                    <a:pt x="601" y="834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501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34" y="901"/>
                    <a:pt x="301" y="901"/>
                  </a:cubicBezTo>
                  <a:cubicBezTo>
                    <a:pt x="301" y="868"/>
                    <a:pt x="301" y="834"/>
                    <a:pt x="301" y="801"/>
                  </a:cubicBezTo>
                  <a:cubicBezTo>
                    <a:pt x="301" y="768"/>
                    <a:pt x="301" y="734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01"/>
                    <a:pt x="434" y="501"/>
                  </a:cubicBezTo>
                  <a:cubicBezTo>
                    <a:pt x="468" y="468"/>
                    <a:pt x="468" y="434"/>
                    <a:pt x="501" y="434"/>
                  </a:cubicBezTo>
                  <a:cubicBezTo>
                    <a:pt x="534" y="401"/>
                    <a:pt x="568" y="401"/>
                    <a:pt x="601" y="401"/>
                  </a:cubicBezTo>
                  <a:close/>
                  <a:moveTo>
                    <a:pt x="684" y="1243"/>
                  </a:moveTo>
                  <a:cubicBezTo>
                    <a:pt x="701" y="1243"/>
                    <a:pt x="718" y="1251"/>
                    <a:pt x="734" y="1268"/>
                  </a:cubicBezTo>
                  <a:cubicBezTo>
                    <a:pt x="734" y="1268"/>
                    <a:pt x="768" y="1268"/>
                    <a:pt x="768" y="1301"/>
                  </a:cubicBezTo>
                  <a:cubicBezTo>
                    <a:pt x="801" y="1335"/>
                    <a:pt x="801" y="1368"/>
                    <a:pt x="801" y="1402"/>
                  </a:cubicBezTo>
                  <a:cubicBezTo>
                    <a:pt x="801" y="1468"/>
                    <a:pt x="801" y="1502"/>
                    <a:pt x="768" y="1535"/>
                  </a:cubicBezTo>
                  <a:cubicBezTo>
                    <a:pt x="768" y="1568"/>
                    <a:pt x="734" y="1635"/>
                    <a:pt x="734" y="1668"/>
                  </a:cubicBezTo>
                  <a:cubicBezTo>
                    <a:pt x="701" y="1702"/>
                    <a:pt x="668" y="1735"/>
                    <a:pt x="634" y="1768"/>
                  </a:cubicBezTo>
                  <a:cubicBezTo>
                    <a:pt x="601" y="1802"/>
                    <a:pt x="568" y="1802"/>
                    <a:pt x="534" y="1835"/>
                  </a:cubicBezTo>
                  <a:lnTo>
                    <a:pt x="434" y="1835"/>
                  </a:lnTo>
                  <a:cubicBezTo>
                    <a:pt x="418" y="1852"/>
                    <a:pt x="401" y="1860"/>
                    <a:pt x="388" y="1860"/>
                  </a:cubicBezTo>
                  <a:cubicBezTo>
                    <a:pt x="376" y="1860"/>
                    <a:pt x="367" y="1852"/>
                    <a:pt x="367" y="1835"/>
                  </a:cubicBezTo>
                  <a:cubicBezTo>
                    <a:pt x="334" y="1835"/>
                    <a:pt x="301" y="1802"/>
                    <a:pt x="301" y="1802"/>
                  </a:cubicBezTo>
                  <a:cubicBezTo>
                    <a:pt x="267" y="1768"/>
                    <a:pt x="267" y="1735"/>
                    <a:pt x="267" y="1702"/>
                  </a:cubicBezTo>
                  <a:cubicBezTo>
                    <a:pt x="267" y="1668"/>
                    <a:pt x="267" y="1635"/>
                    <a:pt x="301" y="1602"/>
                  </a:cubicBezTo>
                  <a:cubicBezTo>
                    <a:pt x="301" y="1535"/>
                    <a:pt x="334" y="1502"/>
                    <a:pt x="367" y="1468"/>
                  </a:cubicBezTo>
                  <a:cubicBezTo>
                    <a:pt x="367" y="1435"/>
                    <a:pt x="401" y="1402"/>
                    <a:pt x="434" y="1368"/>
                  </a:cubicBezTo>
                  <a:cubicBezTo>
                    <a:pt x="468" y="1335"/>
                    <a:pt x="501" y="1301"/>
                    <a:pt x="534" y="1301"/>
                  </a:cubicBezTo>
                  <a:cubicBezTo>
                    <a:pt x="568" y="1268"/>
                    <a:pt x="601" y="1268"/>
                    <a:pt x="634" y="1268"/>
                  </a:cubicBezTo>
                  <a:cubicBezTo>
                    <a:pt x="651" y="1251"/>
                    <a:pt x="668" y="1243"/>
                    <a:pt x="684" y="1243"/>
                  </a:cubicBezTo>
                  <a:close/>
                  <a:moveTo>
                    <a:pt x="734" y="1"/>
                  </a:moveTo>
                  <a:cubicBezTo>
                    <a:pt x="668" y="1"/>
                    <a:pt x="601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34" y="501"/>
                    <a:pt x="134" y="601"/>
                    <a:pt x="101" y="668"/>
                  </a:cubicBezTo>
                  <a:cubicBezTo>
                    <a:pt x="67" y="768"/>
                    <a:pt x="67" y="834"/>
                    <a:pt x="67" y="935"/>
                  </a:cubicBezTo>
                  <a:cubicBezTo>
                    <a:pt x="34" y="1068"/>
                    <a:pt x="101" y="1168"/>
                    <a:pt x="167" y="1268"/>
                  </a:cubicBezTo>
                  <a:cubicBezTo>
                    <a:pt x="134" y="1368"/>
                    <a:pt x="67" y="1435"/>
                    <a:pt x="67" y="1535"/>
                  </a:cubicBezTo>
                  <a:cubicBezTo>
                    <a:pt x="34" y="1635"/>
                    <a:pt x="1" y="1735"/>
                    <a:pt x="1" y="1835"/>
                  </a:cubicBezTo>
                  <a:cubicBezTo>
                    <a:pt x="1" y="1902"/>
                    <a:pt x="34" y="2002"/>
                    <a:pt x="34" y="2069"/>
                  </a:cubicBezTo>
                  <a:cubicBezTo>
                    <a:pt x="62" y="2179"/>
                    <a:pt x="158" y="2244"/>
                    <a:pt x="266" y="2244"/>
                  </a:cubicBezTo>
                  <a:cubicBezTo>
                    <a:pt x="288" y="2244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9"/>
                  </a:cubicBezTo>
                  <a:cubicBezTo>
                    <a:pt x="601" y="2135"/>
                    <a:pt x="701" y="2069"/>
                    <a:pt x="768" y="2002"/>
                  </a:cubicBezTo>
                  <a:cubicBezTo>
                    <a:pt x="801" y="1935"/>
                    <a:pt x="868" y="1869"/>
                    <a:pt x="901" y="1768"/>
                  </a:cubicBezTo>
                  <a:cubicBezTo>
                    <a:pt x="968" y="1702"/>
                    <a:pt x="1001" y="1602"/>
                    <a:pt x="1035" y="1502"/>
                  </a:cubicBezTo>
                  <a:cubicBezTo>
                    <a:pt x="1035" y="1435"/>
                    <a:pt x="1068" y="1335"/>
                    <a:pt x="1068" y="1235"/>
                  </a:cubicBezTo>
                  <a:cubicBezTo>
                    <a:pt x="1068" y="1135"/>
                    <a:pt x="1035" y="1068"/>
                    <a:pt x="1035" y="968"/>
                  </a:cubicBezTo>
                  <a:cubicBezTo>
                    <a:pt x="1001" y="935"/>
                    <a:pt x="968" y="868"/>
                    <a:pt x="901" y="868"/>
                  </a:cubicBezTo>
                  <a:cubicBezTo>
                    <a:pt x="935" y="768"/>
                    <a:pt x="968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68" y="101"/>
                    <a:pt x="935" y="67"/>
                    <a:pt x="868" y="34"/>
                  </a:cubicBezTo>
                  <a:cubicBezTo>
                    <a:pt x="834" y="1"/>
                    <a:pt x="768" y="1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883;p75">
              <a:extLst>
                <a:ext uri="{FF2B5EF4-FFF2-40B4-BE49-F238E27FC236}">
                  <a16:creationId xmlns:a16="http://schemas.microsoft.com/office/drawing/2014/main" id="{BE0F286D-63C5-46F4-B160-3E85A021DF14}"/>
                </a:ext>
              </a:extLst>
            </p:cNvPr>
            <p:cNvSpPr/>
            <p:nvPr/>
          </p:nvSpPr>
          <p:spPr>
            <a:xfrm>
              <a:off x="4063900" y="2509750"/>
              <a:ext cx="26725" cy="56100"/>
            </a:xfrm>
            <a:custGeom>
              <a:avLst/>
              <a:gdLst/>
              <a:ahLst/>
              <a:cxnLst/>
              <a:rect l="l" t="t" r="r" b="b"/>
              <a:pathLst>
                <a:path w="1069" h="2244" extrusionOk="0">
                  <a:moveTo>
                    <a:pt x="668" y="400"/>
                  </a:moveTo>
                  <a:cubicBezTo>
                    <a:pt x="701" y="400"/>
                    <a:pt x="701" y="434"/>
                    <a:pt x="735" y="434"/>
                  </a:cubicBezTo>
                  <a:cubicBezTo>
                    <a:pt x="735" y="467"/>
                    <a:pt x="735" y="500"/>
                    <a:pt x="735" y="534"/>
                  </a:cubicBezTo>
                  <a:cubicBezTo>
                    <a:pt x="735" y="567"/>
                    <a:pt x="735" y="600"/>
                    <a:pt x="735" y="634"/>
                  </a:cubicBezTo>
                  <a:cubicBezTo>
                    <a:pt x="701" y="667"/>
                    <a:pt x="701" y="734"/>
                    <a:pt x="668" y="767"/>
                  </a:cubicBezTo>
                  <a:cubicBezTo>
                    <a:pt x="668" y="767"/>
                    <a:pt x="635" y="801"/>
                    <a:pt x="601" y="834"/>
                  </a:cubicBezTo>
                  <a:cubicBezTo>
                    <a:pt x="568" y="867"/>
                    <a:pt x="568" y="867"/>
                    <a:pt x="534" y="901"/>
                  </a:cubicBezTo>
                  <a:cubicBezTo>
                    <a:pt x="501" y="901"/>
                    <a:pt x="468" y="934"/>
                    <a:pt x="434" y="934"/>
                  </a:cubicBezTo>
                  <a:lnTo>
                    <a:pt x="368" y="934"/>
                  </a:lnTo>
                  <a:cubicBezTo>
                    <a:pt x="334" y="934"/>
                    <a:pt x="334" y="901"/>
                    <a:pt x="334" y="901"/>
                  </a:cubicBezTo>
                  <a:cubicBezTo>
                    <a:pt x="301" y="867"/>
                    <a:pt x="301" y="834"/>
                    <a:pt x="334" y="801"/>
                  </a:cubicBezTo>
                  <a:cubicBezTo>
                    <a:pt x="301" y="767"/>
                    <a:pt x="301" y="701"/>
                    <a:pt x="334" y="667"/>
                  </a:cubicBezTo>
                  <a:cubicBezTo>
                    <a:pt x="334" y="634"/>
                    <a:pt x="368" y="600"/>
                    <a:pt x="368" y="567"/>
                  </a:cubicBezTo>
                  <a:cubicBezTo>
                    <a:pt x="401" y="534"/>
                    <a:pt x="401" y="534"/>
                    <a:pt x="434" y="500"/>
                  </a:cubicBezTo>
                  <a:cubicBezTo>
                    <a:pt x="468" y="467"/>
                    <a:pt x="501" y="467"/>
                    <a:pt x="534" y="434"/>
                  </a:cubicBezTo>
                  <a:cubicBezTo>
                    <a:pt x="534" y="434"/>
                    <a:pt x="568" y="400"/>
                    <a:pt x="601" y="400"/>
                  </a:cubicBezTo>
                  <a:close/>
                  <a:moveTo>
                    <a:pt x="685" y="1209"/>
                  </a:moveTo>
                  <a:cubicBezTo>
                    <a:pt x="701" y="1209"/>
                    <a:pt x="718" y="1218"/>
                    <a:pt x="735" y="1234"/>
                  </a:cubicBezTo>
                  <a:cubicBezTo>
                    <a:pt x="768" y="1234"/>
                    <a:pt x="768" y="1268"/>
                    <a:pt x="801" y="1268"/>
                  </a:cubicBezTo>
                  <a:cubicBezTo>
                    <a:pt x="801" y="1301"/>
                    <a:pt x="801" y="1334"/>
                    <a:pt x="801" y="1368"/>
                  </a:cubicBezTo>
                  <a:cubicBezTo>
                    <a:pt x="801" y="1434"/>
                    <a:pt x="801" y="1468"/>
                    <a:pt x="801" y="1501"/>
                  </a:cubicBezTo>
                  <a:cubicBezTo>
                    <a:pt x="768" y="1568"/>
                    <a:pt x="768" y="1601"/>
                    <a:pt x="735" y="1635"/>
                  </a:cubicBezTo>
                  <a:lnTo>
                    <a:pt x="635" y="1735"/>
                  </a:lnTo>
                  <a:lnTo>
                    <a:pt x="534" y="1801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1"/>
                    <a:pt x="401" y="1860"/>
                    <a:pt x="389" y="1860"/>
                  </a:cubicBezTo>
                  <a:cubicBezTo>
                    <a:pt x="376" y="1860"/>
                    <a:pt x="368" y="1851"/>
                    <a:pt x="368" y="1835"/>
                  </a:cubicBezTo>
                  <a:cubicBezTo>
                    <a:pt x="334" y="1835"/>
                    <a:pt x="301" y="1801"/>
                    <a:pt x="301" y="1801"/>
                  </a:cubicBezTo>
                  <a:cubicBezTo>
                    <a:pt x="268" y="1768"/>
                    <a:pt x="268" y="1735"/>
                    <a:pt x="268" y="1701"/>
                  </a:cubicBezTo>
                  <a:cubicBezTo>
                    <a:pt x="268" y="1668"/>
                    <a:pt x="268" y="1601"/>
                    <a:pt x="301" y="1568"/>
                  </a:cubicBezTo>
                  <a:cubicBezTo>
                    <a:pt x="301" y="1501"/>
                    <a:pt x="334" y="1468"/>
                    <a:pt x="368" y="1434"/>
                  </a:cubicBezTo>
                  <a:cubicBezTo>
                    <a:pt x="368" y="1401"/>
                    <a:pt x="401" y="1368"/>
                    <a:pt x="434" y="1334"/>
                  </a:cubicBezTo>
                  <a:cubicBezTo>
                    <a:pt x="468" y="1301"/>
                    <a:pt x="501" y="1301"/>
                    <a:pt x="534" y="1268"/>
                  </a:cubicBezTo>
                  <a:cubicBezTo>
                    <a:pt x="568" y="1234"/>
                    <a:pt x="601" y="1234"/>
                    <a:pt x="635" y="1234"/>
                  </a:cubicBezTo>
                  <a:cubicBezTo>
                    <a:pt x="651" y="1218"/>
                    <a:pt x="668" y="1209"/>
                    <a:pt x="685" y="1209"/>
                  </a:cubicBezTo>
                  <a:close/>
                  <a:moveTo>
                    <a:pt x="735" y="0"/>
                  </a:moveTo>
                  <a:cubicBezTo>
                    <a:pt x="668" y="0"/>
                    <a:pt x="601" y="33"/>
                    <a:pt x="534" y="67"/>
                  </a:cubicBezTo>
                  <a:cubicBezTo>
                    <a:pt x="468" y="100"/>
                    <a:pt x="401" y="167"/>
                    <a:pt x="368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68" y="500"/>
                    <a:pt x="134" y="600"/>
                    <a:pt x="101" y="667"/>
                  </a:cubicBezTo>
                  <a:cubicBezTo>
                    <a:pt x="67" y="767"/>
                    <a:pt x="67" y="867"/>
                    <a:pt x="67" y="934"/>
                  </a:cubicBezTo>
                  <a:cubicBezTo>
                    <a:pt x="67" y="1067"/>
                    <a:pt x="101" y="1168"/>
                    <a:pt x="168" y="1268"/>
                  </a:cubicBezTo>
                  <a:cubicBezTo>
                    <a:pt x="134" y="1368"/>
                    <a:pt x="101" y="1434"/>
                    <a:pt x="67" y="1534"/>
                  </a:cubicBezTo>
                  <a:cubicBezTo>
                    <a:pt x="34" y="1635"/>
                    <a:pt x="1" y="1735"/>
                    <a:pt x="34" y="1835"/>
                  </a:cubicBezTo>
                  <a:cubicBezTo>
                    <a:pt x="1" y="1901"/>
                    <a:pt x="34" y="2001"/>
                    <a:pt x="67" y="2068"/>
                  </a:cubicBezTo>
                  <a:cubicBezTo>
                    <a:pt x="95" y="2179"/>
                    <a:pt x="169" y="2243"/>
                    <a:pt x="269" y="2243"/>
                  </a:cubicBezTo>
                  <a:cubicBezTo>
                    <a:pt x="290" y="2243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8"/>
                  </a:cubicBezTo>
                  <a:cubicBezTo>
                    <a:pt x="635" y="2135"/>
                    <a:pt x="701" y="2068"/>
                    <a:pt x="768" y="2001"/>
                  </a:cubicBezTo>
                  <a:cubicBezTo>
                    <a:pt x="835" y="1935"/>
                    <a:pt x="868" y="1868"/>
                    <a:pt x="935" y="1768"/>
                  </a:cubicBezTo>
                  <a:cubicBezTo>
                    <a:pt x="968" y="1701"/>
                    <a:pt x="1001" y="1601"/>
                    <a:pt x="1035" y="1501"/>
                  </a:cubicBezTo>
                  <a:cubicBezTo>
                    <a:pt x="1068" y="1434"/>
                    <a:pt x="1068" y="1334"/>
                    <a:pt x="1068" y="1234"/>
                  </a:cubicBezTo>
                  <a:cubicBezTo>
                    <a:pt x="1068" y="1134"/>
                    <a:pt x="1068" y="1067"/>
                    <a:pt x="1035" y="1001"/>
                  </a:cubicBezTo>
                  <a:cubicBezTo>
                    <a:pt x="1001" y="934"/>
                    <a:pt x="968" y="867"/>
                    <a:pt x="901" y="867"/>
                  </a:cubicBezTo>
                  <a:cubicBezTo>
                    <a:pt x="935" y="767"/>
                    <a:pt x="968" y="701"/>
                    <a:pt x="1001" y="634"/>
                  </a:cubicBezTo>
                  <a:cubicBezTo>
                    <a:pt x="1001" y="567"/>
                    <a:pt x="1001" y="467"/>
                    <a:pt x="1035" y="400"/>
                  </a:cubicBezTo>
                  <a:cubicBezTo>
                    <a:pt x="1035" y="300"/>
                    <a:pt x="1001" y="234"/>
                    <a:pt x="968" y="167"/>
                  </a:cubicBezTo>
                  <a:cubicBezTo>
                    <a:pt x="968" y="100"/>
                    <a:pt x="935" y="67"/>
                    <a:pt x="868" y="33"/>
                  </a:cubicBezTo>
                  <a:cubicBezTo>
                    <a:pt x="835" y="0"/>
                    <a:pt x="768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84;p75">
              <a:extLst>
                <a:ext uri="{FF2B5EF4-FFF2-40B4-BE49-F238E27FC236}">
                  <a16:creationId xmlns:a16="http://schemas.microsoft.com/office/drawing/2014/main" id="{9E6B52F0-8C0E-432F-9FF4-8F0CBAF8C6A6}"/>
                </a:ext>
              </a:extLst>
            </p:cNvPr>
            <p:cNvSpPr/>
            <p:nvPr/>
          </p:nvSpPr>
          <p:spPr>
            <a:xfrm>
              <a:off x="4095600" y="2491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17" y="390"/>
                  </a:moveTo>
                  <a:cubicBezTo>
                    <a:pt x="634" y="390"/>
                    <a:pt x="651" y="398"/>
                    <a:pt x="667" y="415"/>
                  </a:cubicBezTo>
                  <a:cubicBezTo>
                    <a:pt x="667" y="415"/>
                    <a:pt x="701" y="415"/>
                    <a:pt x="701" y="448"/>
                  </a:cubicBezTo>
                  <a:cubicBezTo>
                    <a:pt x="701" y="482"/>
                    <a:pt x="701" y="515"/>
                    <a:pt x="701" y="548"/>
                  </a:cubicBezTo>
                  <a:cubicBezTo>
                    <a:pt x="701" y="582"/>
                    <a:pt x="701" y="615"/>
                    <a:pt x="701" y="648"/>
                  </a:cubicBezTo>
                  <a:cubicBezTo>
                    <a:pt x="701" y="682"/>
                    <a:pt x="667" y="715"/>
                    <a:pt x="667" y="748"/>
                  </a:cubicBezTo>
                  <a:cubicBezTo>
                    <a:pt x="634" y="782"/>
                    <a:pt x="601" y="815"/>
                    <a:pt x="567" y="848"/>
                  </a:cubicBezTo>
                  <a:cubicBezTo>
                    <a:pt x="567" y="848"/>
                    <a:pt x="534" y="882"/>
                    <a:pt x="501" y="882"/>
                  </a:cubicBezTo>
                  <a:cubicBezTo>
                    <a:pt x="467" y="915"/>
                    <a:pt x="434" y="915"/>
                    <a:pt x="434" y="915"/>
                  </a:cubicBezTo>
                  <a:cubicBezTo>
                    <a:pt x="417" y="932"/>
                    <a:pt x="401" y="940"/>
                    <a:pt x="384" y="940"/>
                  </a:cubicBezTo>
                  <a:cubicBezTo>
                    <a:pt x="367" y="940"/>
                    <a:pt x="351" y="932"/>
                    <a:pt x="334" y="915"/>
                  </a:cubicBezTo>
                  <a:cubicBezTo>
                    <a:pt x="334" y="915"/>
                    <a:pt x="301" y="915"/>
                    <a:pt x="301" y="882"/>
                  </a:cubicBezTo>
                  <a:cubicBezTo>
                    <a:pt x="301" y="848"/>
                    <a:pt x="301" y="815"/>
                    <a:pt x="301" y="782"/>
                  </a:cubicBezTo>
                  <a:cubicBezTo>
                    <a:pt x="301" y="748"/>
                    <a:pt x="301" y="715"/>
                    <a:pt x="301" y="682"/>
                  </a:cubicBezTo>
                  <a:cubicBezTo>
                    <a:pt x="301" y="648"/>
                    <a:pt x="334" y="615"/>
                    <a:pt x="334" y="582"/>
                  </a:cubicBezTo>
                  <a:cubicBezTo>
                    <a:pt x="367" y="548"/>
                    <a:pt x="401" y="515"/>
                    <a:pt x="434" y="482"/>
                  </a:cubicBezTo>
                  <a:cubicBezTo>
                    <a:pt x="434" y="482"/>
                    <a:pt x="467" y="448"/>
                    <a:pt x="501" y="448"/>
                  </a:cubicBezTo>
                  <a:cubicBezTo>
                    <a:pt x="534" y="415"/>
                    <a:pt x="534" y="415"/>
                    <a:pt x="567" y="415"/>
                  </a:cubicBezTo>
                  <a:cubicBezTo>
                    <a:pt x="584" y="398"/>
                    <a:pt x="601" y="390"/>
                    <a:pt x="617" y="390"/>
                  </a:cubicBezTo>
                  <a:close/>
                  <a:moveTo>
                    <a:pt x="701" y="1215"/>
                  </a:moveTo>
                  <a:cubicBezTo>
                    <a:pt x="734" y="1249"/>
                    <a:pt x="734" y="1249"/>
                    <a:pt x="768" y="1282"/>
                  </a:cubicBezTo>
                  <a:cubicBezTo>
                    <a:pt x="768" y="1315"/>
                    <a:pt x="801" y="1349"/>
                    <a:pt x="768" y="1382"/>
                  </a:cubicBezTo>
                  <a:cubicBezTo>
                    <a:pt x="768" y="1416"/>
                    <a:pt x="768" y="1482"/>
                    <a:pt x="768" y="1516"/>
                  </a:cubicBezTo>
                  <a:cubicBezTo>
                    <a:pt x="734" y="1549"/>
                    <a:pt x="734" y="1582"/>
                    <a:pt x="701" y="1616"/>
                  </a:cubicBezTo>
                  <a:cubicBezTo>
                    <a:pt x="667" y="1649"/>
                    <a:pt x="634" y="1682"/>
                    <a:pt x="601" y="1716"/>
                  </a:cubicBezTo>
                  <a:cubicBezTo>
                    <a:pt x="567" y="1749"/>
                    <a:pt x="534" y="1782"/>
                    <a:pt x="501" y="1816"/>
                  </a:cubicBezTo>
                  <a:cubicBezTo>
                    <a:pt x="501" y="1816"/>
                    <a:pt x="467" y="1849"/>
                    <a:pt x="401" y="1849"/>
                  </a:cubicBezTo>
                  <a:lnTo>
                    <a:pt x="334" y="1849"/>
                  </a:lnTo>
                  <a:cubicBezTo>
                    <a:pt x="301" y="1816"/>
                    <a:pt x="301" y="1816"/>
                    <a:pt x="267" y="1782"/>
                  </a:cubicBezTo>
                  <a:cubicBezTo>
                    <a:pt x="267" y="1749"/>
                    <a:pt x="234" y="1716"/>
                    <a:pt x="234" y="1682"/>
                  </a:cubicBezTo>
                  <a:cubicBezTo>
                    <a:pt x="234" y="1649"/>
                    <a:pt x="267" y="1582"/>
                    <a:pt x="267" y="1549"/>
                  </a:cubicBezTo>
                  <a:cubicBezTo>
                    <a:pt x="301" y="1516"/>
                    <a:pt x="301" y="1482"/>
                    <a:pt x="334" y="1449"/>
                  </a:cubicBezTo>
                  <a:cubicBezTo>
                    <a:pt x="367" y="1416"/>
                    <a:pt x="401" y="1382"/>
                    <a:pt x="401" y="1349"/>
                  </a:cubicBezTo>
                  <a:cubicBezTo>
                    <a:pt x="434" y="1315"/>
                    <a:pt x="467" y="1282"/>
                    <a:pt x="501" y="1249"/>
                  </a:cubicBezTo>
                  <a:cubicBezTo>
                    <a:pt x="534" y="1249"/>
                    <a:pt x="567" y="1215"/>
                    <a:pt x="601" y="1215"/>
                  </a:cubicBezTo>
                  <a:close/>
                  <a:moveTo>
                    <a:pt x="753" y="1"/>
                  </a:moveTo>
                  <a:cubicBezTo>
                    <a:pt x="737" y="1"/>
                    <a:pt x="720" y="5"/>
                    <a:pt x="701" y="15"/>
                  </a:cubicBezTo>
                  <a:cubicBezTo>
                    <a:pt x="634" y="15"/>
                    <a:pt x="567" y="48"/>
                    <a:pt x="501" y="81"/>
                  </a:cubicBezTo>
                  <a:cubicBezTo>
                    <a:pt x="434" y="115"/>
                    <a:pt x="367" y="148"/>
                    <a:pt x="334" y="215"/>
                  </a:cubicBezTo>
                  <a:cubicBezTo>
                    <a:pt x="267" y="281"/>
                    <a:pt x="200" y="348"/>
                    <a:pt x="167" y="415"/>
                  </a:cubicBezTo>
                  <a:cubicBezTo>
                    <a:pt x="134" y="515"/>
                    <a:pt x="100" y="582"/>
                    <a:pt x="67" y="682"/>
                  </a:cubicBezTo>
                  <a:cubicBezTo>
                    <a:pt x="67" y="748"/>
                    <a:pt x="34" y="848"/>
                    <a:pt x="34" y="949"/>
                  </a:cubicBezTo>
                  <a:cubicBezTo>
                    <a:pt x="34" y="1049"/>
                    <a:pt x="67" y="1182"/>
                    <a:pt x="167" y="1282"/>
                  </a:cubicBezTo>
                  <a:cubicBezTo>
                    <a:pt x="100" y="1349"/>
                    <a:pt x="67" y="1449"/>
                    <a:pt x="34" y="1549"/>
                  </a:cubicBezTo>
                  <a:cubicBezTo>
                    <a:pt x="0" y="1649"/>
                    <a:pt x="0" y="1749"/>
                    <a:pt x="0" y="1849"/>
                  </a:cubicBezTo>
                  <a:cubicBezTo>
                    <a:pt x="0" y="1916"/>
                    <a:pt x="0" y="1983"/>
                    <a:pt x="34" y="2083"/>
                  </a:cubicBezTo>
                  <a:cubicBezTo>
                    <a:pt x="34" y="2116"/>
                    <a:pt x="100" y="2183"/>
                    <a:pt x="134" y="2216"/>
                  </a:cubicBezTo>
                  <a:cubicBezTo>
                    <a:pt x="167" y="2249"/>
                    <a:pt x="234" y="2249"/>
                    <a:pt x="301" y="2249"/>
                  </a:cubicBezTo>
                  <a:cubicBezTo>
                    <a:pt x="367" y="2249"/>
                    <a:pt x="434" y="2216"/>
                    <a:pt x="501" y="2183"/>
                  </a:cubicBezTo>
                  <a:cubicBezTo>
                    <a:pt x="601" y="2116"/>
                    <a:pt x="667" y="2049"/>
                    <a:pt x="734" y="1983"/>
                  </a:cubicBezTo>
                  <a:cubicBezTo>
                    <a:pt x="801" y="1916"/>
                    <a:pt x="868" y="1849"/>
                    <a:pt x="901" y="1782"/>
                  </a:cubicBezTo>
                  <a:cubicBezTo>
                    <a:pt x="1001" y="1616"/>
                    <a:pt x="1034" y="1416"/>
                    <a:pt x="1034" y="1215"/>
                  </a:cubicBezTo>
                  <a:cubicBezTo>
                    <a:pt x="1034" y="1149"/>
                    <a:pt x="1034" y="1049"/>
                    <a:pt x="1001" y="982"/>
                  </a:cubicBezTo>
                  <a:cubicBezTo>
                    <a:pt x="968" y="915"/>
                    <a:pt x="934" y="882"/>
                    <a:pt x="868" y="848"/>
                  </a:cubicBezTo>
                  <a:cubicBezTo>
                    <a:pt x="901" y="782"/>
                    <a:pt x="934" y="715"/>
                    <a:pt x="968" y="615"/>
                  </a:cubicBezTo>
                  <a:cubicBezTo>
                    <a:pt x="968" y="548"/>
                    <a:pt x="1001" y="482"/>
                    <a:pt x="1001" y="381"/>
                  </a:cubicBezTo>
                  <a:cubicBezTo>
                    <a:pt x="1001" y="315"/>
                    <a:pt x="968" y="248"/>
                    <a:pt x="968" y="181"/>
                  </a:cubicBezTo>
                  <a:cubicBezTo>
                    <a:pt x="934" y="115"/>
                    <a:pt x="901" y="81"/>
                    <a:pt x="868" y="48"/>
                  </a:cubicBezTo>
                  <a:cubicBezTo>
                    <a:pt x="820" y="24"/>
                    <a:pt x="790" y="1"/>
                    <a:pt x="7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85;p75">
              <a:extLst>
                <a:ext uri="{FF2B5EF4-FFF2-40B4-BE49-F238E27FC236}">
                  <a16:creationId xmlns:a16="http://schemas.microsoft.com/office/drawing/2014/main" id="{35269D8A-5116-4236-9462-F5CA1467DD8E}"/>
                </a:ext>
              </a:extLst>
            </p:cNvPr>
            <p:cNvSpPr/>
            <p:nvPr/>
          </p:nvSpPr>
          <p:spPr>
            <a:xfrm>
              <a:off x="4126450" y="2473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68" y="401"/>
                  </a:moveTo>
                  <a:cubicBezTo>
                    <a:pt x="668" y="401"/>
                    <a:pt x="701" y="434"/>
                    <a:pt x="701" y="434"/>
                  </a:cubicBezTo>
                  <a:cubicBezTo>
                    <a:pt x="701" y="468"/>
                    <a:pt x="701" y="501"/>
                    <a:pt x="701" y="534"/>
                  </a:cubicBezTo>
                  <a:cubicBezTo>
                    <a:pt x="701" y="568"/>
                    <a:pt x="701" y="601"/>
                    <a:pt x="701" y="634"/>
                  </a:cubicBezTo>
                  <a:cubicBezTo>
                    <a:pt x="701" y="668"/>
                    <a:pt x="668" y="735"/>
                    <a:pt x="668" y="768"/>
                  </a:cubicBezTo>
                  <a:cubicBezTo>
                    <a:pt x="634" y="768"/>
                    <a:pt x="601" y="801"/>
                    <a:pt x="601" y="835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468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01" y="901"/>
                    <a:pt x="301" y="901"/>
                  </a:cubicBezTo>
                  <a:cubicBezTo>
                    <a:pt x="301" y="868"/>
                    <a:pt x="301" y="835"/>
                    <a:pt x="301" y="801"/>
                  </a:cubicBezTo>
                  <a:cubicBezTo>
                    <a:pt x="301" y="768"/>
                    <a:pt x="301" y="701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34"/>
                    <a:pt x="434" y="501"/>
                  </a:cubicBezTo>
                  <a:cubicBezTo>
                    <a:pt x="434" y="468"/>
                    <a:pt x="468" y="468"/>
                    <a:pt x="501" y="434"/>
                  </a:cubicBezTo>
                  <a:cubicBezTo>
                    <a:pt x="534" y="434"/>
                    <a:pt x="568" y="401"/>
                    <a:pt x="601" y="401"/>
                  </a:cubicBezTo>
                  <a:close/>
                  <a:moveTo>
                    <a:pt x="655" y="1210"/>
                  </a:moveTo>
                  <a:cubicBezTo>
                    <a:pt x="668" y="1210"/>
                    <a:pt x="684" y="1218"/>
                    <a:pt x="701" y="1235"/>
                  </a:cubicBezTo>
                  <a:cubicBezTo>
                    <a:pt x="734" y="1235"/>
                    <a:pt x="768" y="1268"/>
                    <a:pt x="768" y="1268"/>
                  </a:cubicBezTo>
                  <a:cubicBezTo>
                    <a:pt x="801" y="1302"/>
                    <a:pt x="801" y="1335"/>
                    <a:pt x="801" y="1368"/>
                  </a:cubicBezTo>
                  <a:cubicBezTo>
                    <a:pt x="801" y="1435"/>
                    <a:pt x="768" y="1468"/>
                    <a:pt x="768" y="1502"/>
                  </a:cubicBezTo>
                  <a:cubicBezTo>
                    <a:pt x="768" y="1568"/>
                    <a:pt x="734" y="1602"/>
                    <a:pt x="701" y="1635"/>
                  </a:cubicBezTo>
                  <a:cubicBezTo>
                    <a:pt x="701" y="1669"/>
                    <a:pt x="668" y="1702"/>
                    <a:pt x="634" y="1735"/>
                  </a:cubicBezTo>
                  <a:lnTo>
                    <a:pt x="534" y="1802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2"/>
                    <a:pt x="401" y="1860"/>
                    <a:pt x="384" y="1860"/>
                  </a:cubicBezTo>
                  <a:cubicBezTo>
                    <a:pt x="367" y="1860"/>
                    <a:pt x="351" y="1852"/>
                    <a:pt x="334" y="1835"/>
                  </a:cubicBezTo>
                  <a:cubicBezTo>
                    <a:pt x="301" y="1835"/>
                    <a:pt x="301" y="1802"/>
                    <a:pt x="267" y="1802"/>
                  </a:cubicBezTo>
                  <a:cubicBezTo>
                    <a:pt x="267" y="1769"/>
                    <a:pt x="267" y="1735"/>
                    <a:pt x="267" y="1702"/>
                  </a:cubicBezTo>
                  <a:cubicBezTo>
                    <a:pt x="267" y="1635"/>
                    <a:pt x="267" y="1602"/>
                    <a:pt x="267" y="1568"/>
                  </a:cubicBezTo>
                  <a:cubicBezTo>
                    <a:pt x="301" y="1502"/>
                    <a:pt x="301" y="1468"/>
                    <a:pt x="334" y="1435"/>
                  </a:cubicBezTo>
                  <a:lnTo>
                    <a:pt x="434" y="1335"/>
                  </a:lnTo>
                  <a:lnTo>
                    <a:pt x="534" y="1268"/>
                  </a:lnTo>
                  <a:cubicBezTo>
                    <a:pt x="568" y="1235"/>
                    <a:pt x="601" y="1235"/>
                    <a:pt x="634" y="1235"/>
                  </a:cubicBezTo>
                  <a:cubicBezTo>
                    <a:pt x="634" y="1218"/>
                    <a:pt x="643" y="1210"/>
                    <a:pt x="655" y="1210"/>
                  </a:cubicBezTo>
                  <a:close/>
                  <a:moveTo>
                    <a:pt x="701" y="1"/>
                  </a:moveTo>
                  <a:cubicBezTo>
                    <a:pt x="634" y="1"/>
                    <a:pt x="568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267" y="268"/>
                    <a:pt x="234" y="368"/>
                    <a:pt x="201" y="434"/>
                  </a:cubicBezTo>
                  <a:cubicBezTo>
                    <a:pt x="134" y="501"/>
                    <a:pt x="101" y="601"/>
                    <a:pt x="101" y="668"/>
                  </a:cubicBezTo>
                  <a:cubicBezTo>
                    <a:pt x="67" y="768"/>
                    <a:pt x="34" y="868"/>
                    <a:pt x="34" y="935"/>
                  </a:cubicBezTo>
                  <a:cubicBezTo>
                    <a:pt x="34" y="1068"/>
                    <a:pt x="67" y="1202"/>
                    <a:pt x="167" y="1268"/>
                  </a:cubicBezTo>
                  <a:cubicBezTo>
                    <a:pt x="101" y="1368"/>
                    <a:pt x="67" y="1435"/>
                    <a:pt x="34" y="1535"/>
                  </a:cubicBezTo>
                  <a:cubicBezTo>
                    <a:pt x="1" y="1635"/>
                    <a:pt x="1" y="1735"/>
                    <a:pt x="1" y="1835"/>
                  </a:cubicBezTo>
                  <a:cubicBezTo>
                    <a:pt x="1" y="1902"/>
                    <a:pt x="1" y="2002"/>
                    <a:pt x="34" y="2069"/>
                  </a:cubicBezTo>
                  <a:cubicBezTo>
                    <a:pt x="67" y="2136"/>
                    <a:pt x="101" y="2169"/>
                    <a:pt x="134" y="2202"/>
                  </a:cubicBezTo>
                  <a:cubicBezTo>
                    <a:pt x="181" y="2226"/>
                    <a:pt x="212" y="2249"/>
                    <a:pt x="249" y="2249"/>
                  </a:cubicBezTo>
                  <a:cubicBezTo>
                    <a:pt x="265" y="2249"/>
                    <a:pt x="281" y="2245"/>
                    <a:pt x="301" y="2236"/>
                  </a:cubicBezTo>
                  <a:cubicBezTo>
                    <a:pt x="367" y="2236"/>
                    <a:pt x="468" y="2202"/>
                    <a:pt x="534" y="2169"/>
                  </a:cubicBezTo>
                  <a:cubicBezTo>
                    <a:pt x="601" y="2136"/>
                    <a:pt x="668" y="2069"/>
                    <a:pt x="734" y="2002"/>
                  </a:cubicBezTo>
                  <a:cubicBezTo>
                    <a:pt x="801" y="1935"/>
                    <a:pt x="868" y="1869"/>
                    <a:pt x="901" y="1769"/>
                  </a:cubicBezTo>
                  <a:cubicBezTo>
                    <a:pt x="1001" y="1602"/>
                    <a:pt x="1035" y="1435"/>
                    <a:pt x="1035" y="1235"/>
                  </a:cubicBezTo>
                  <a:cubicBezTo>
                    <a:pt x="1035" y="1135"/>
                    <a:pt x="1035" y="1068"/>
                    <a:pt x="1001" y="1001"/>
                  </a:cubicBezTo>
                  <a:cubicBezTo>
                    <a:pt x="968" y="935"/>
                    <a:pt x="935" y="868"/>
                    <a:pt x="901" y="868"/>
                  </a:cubicBezTo>
                  <a:cubicBezTo>
                    <a:pt x="935" y="768"/>
                    <a:pt x="935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35" y="101"/>
                    <a:pt x="901" y="67"/>
                    <a:pt x="868" y="34"/>
                  </a:cubicBezTo>
                  <a:cubicBezTo>
                    <a:pt x="834" y="1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86;p75">
              <a:extLst>
                <a:ext uri="{FF2B5EF4-FFF2-40B4-BE49-F238E27FC236}">
                  <a16:creationId xmlns:a16="http://schemas.microsoft.com/office/drawing/2014/main" id="{145825E3-FB4B-47F8-AD24-51F0B67DD84A}"/>
                </a:ext>
              </a:extLst>
            </p:cNvPr>
            <p:cNvSpPr/>
            <p:nvPr/>
          </p:nvSpPr>
          <p:spPr>
            <a:xfrm>
              <a:off x="4192325" y="2434900"/>
              <a:ext cx="25875" cy="56525"/>
            </a:xfrm>
            <a:custGeom>
              <a:avLst/>
              <a:gdLst/>
              <a:ahLst/>
              <a:cxnLst/>
              <a:rect l="l" t="t" r="r" b="b"/>
              <a:pathLst>
                <a:path w="1035" h="2261" extrusionOk="0">
                  <a:moveTo>
                    <a:pt x="630" y="1101"/>
                  </a:moveTo>
                  <a:cubicBezTo>
                    <a:pt x="660" y="1101"/>
                    <a:pt x="685" y="1109"/>
                    <a:pt x="701" y="1126"/>
                  </a:cubicBezTo>
                  <a:cubicBezTo>
                    <a:pt x="768" y="1193"/>
                    <a:pt x="768" y="1259"/>
                    <a:pt x="768" y="1326"/>
                  </a:cubicBezTo>
                  <a:lnTo>
                    <a:pt x="801" y="1326"/>
                  </a:lnTo>
                  <a:cubicBezTo>
                    <a:pt x="768" y="1426"/>
                    <a:pt x="768" y="1526"/>
                    <a:pt x="701" y="1626"/>
                  </a:cubicBezTo>
                  <a:cubicBezTo>
                    <a:pt x="668" y="1693"/>
                    <a:pt x="601" y="1793"/>
                    <a:pt x="534" y="1827"/>
                  </a:cubicBezTo>
                  <a:cubicBezTo>
                    <a:pt x="484" y="1843"/>
                    <a:pt x="443" y="1852"/>
                    <a:pt x="409" y="1852"/>
                  </a:cubicBezTo>
                  <a:cubicBezTo>
                    <a:pt x="376" y="1852"/>
                    <a:pt x="351" y="1843"/>
                    <a:pt x="334" y="1827"/>
                  </a:cubicBezTo>
                  <a:cubicBezTo>
                    <a:pt x="268" y="1760"/>
                    <a:pt x="268" y="1693"/>
                    <a:pt x="268" y="1626"/>
                  </a:cubicBezTo>
                  <a:cubicBezTo>
                    <a:pt x="268" y="1526"/>
                    <a:pt x="268" y="1426"/>
                    <a:pt x="334" y="1326"/>
                  </a:cubicBezTo>
                  <a:cubicBezTo>
                    <a:pt x="368" y="1259"/>
                    <a:pt x="434" y="1159"/>
                    <a:pt x="534" y="1126"/>
                  </a:cubicBezTo>
                  <a:cubicBezTo>
                    <a:pt x="568" y="1109"/>
                    <a:pt x="601" y="1101"/>
                    <a:pt x="630" y="1101"/>
                  </a:cubicBezTo>
                  <a:close/>
                  <a:moveTo>
                    <a:pt x="739" y="0"/>
                  </a:moveTo>
                  <a:cubicBezTo>
                    <a:pt x="735" y="0"/>
                    <a:pt x="735" y="9"/>
                    <a:pt x="735" y="25"/>
                  </a:cubicBezTo>
                  <a:lnTo>
                    <a:pt x="534" y="125"/>
                  </a:lnTo>
                  <a:cubicBezTo>
                    <a:pt x="534" y="125"/>
                    <a:pt x="501" y="125"/>
                    <a:pt x="501" y="159"/>
                  </a:cubicBezTo>
                  <a:lnTo>
                    <a:pt x="501" y="192"/>
                  </a:lnTo>
                  <a:lnTo>
                    <a:pt x="134" y="1193"/>
                  </a:lnTo>
                  <a:cubicBezTo>
                    <a:pt x="101" y="1293"/>
                    <a:pt x="67" y="1360"/>
                    <a:pt x="34" y="1460"/>
                  </a:cubicBezTo>
                  <a:cubicBezTo>
                    <a:pt x="1" y="1560"/>
                    <a:pt x="1" y="1660"/>
                    <a:pt x="1" y="1793"/>
                  </a:cubicBezTo>
                  <a:cubicBezTo>
                    <a:pt x="1" y="1860"/>
                    <a:pt x="1" y="1960"/>
                    <a:pt x="34" y="2027"/>
                  </a:cubicBezTo>
                  <a:cubicBezTo>
                    <a:pt x="67" y="2093"/>
                    <a:pt x="101" y="2160"/>
                    <a:pt x="134" y="2193"/>
                  </a:cubicBezTo>
                  <a:cubicBezTo>
                    <a:pt x="201" y="2227"/>
                    <a:pt x="234" y="2260"/>
                    <a:pt x="301" y="2260"/>
                  </a:cubicBezTo>
                  <a:cubicBezTo>
                    <a:pt x="368" y="2260"/>
                    <a:pt x="468" y="2227"/>
                    <a:pt x="501" y="2193"/>
                  </a:cubicBezTo>
                  <a:cubicBezTo>
                    <a:pt x="601" y="2127"/>
                    <a:pt x="668" y="2093"/>
                    <a:pt x="735" y="2027"/>
                  </a:cubicBezTo>
                  <a:cubicBezTo>
                    <a:pt x="868" y="1860"/>
                    <a:pt x="935" y="1660"/>
                    <a:pt x="1001" y="1493"/>
                  </a:cubicBezTo>
                  <a:cubicBezTo>
                    <a:pt x="1035" y="1360"/>
                    <a:pt x="1035" y="1259"/>
                    <a:pt x="1035" y="1159"/>
                  </a:cubicBezTo>
                  <a:cubicBezTo>
                    <a:pt x="1035" y="1059"/>
                    <a:pt x="1035" y="993"/>
                    <a:pt x="1001" y="893"/>
                  </a:cubicBezTo>
                  <a:cubicBezTo>
                    <a:pt x="968" y="826"/>
                    <a:pt x="935" y="759"/>
                    <a:pt x="901" y="726"/>
                  </a:cubicBezTo>
                  <a:cubicBezTo>
                    <a:pt x="854" y="702"/>
                    <a:pt x="824" y="679"/>
                    <a:pt x="786" y="679"/>
                  </a:cubicBezTo>
                  <a:cubicBezTo>
                    <a:pt x="771" y="679"/>
                    <a:pt x="754" y="683"/>
                    <a:pt x="735" y="692"/>
                  </a:cubicBezTo>
                  <a:cubicBezTo>
                    <a:pt x="668" y="692"/>
                    <a:pt x="568" y="692"/>
                    <a:pt x="534" y="759"/>
                  </a:cubicBezTo>
                  <a:lnTo>
                    <a:pt x="768" y="92"/>
                  </a:lnTo>
                  <a:lnTo>
                    <a:pt x="768" y="59"/>
                  </a:lnTo>
                  <a:cubicBezTo>
                    <a:pt x="768" y="59"/>
                    <a:pt x="768" y="25"/>
                    <a:pt x="768" y="25"/>
                  </a:cubicBezTo>
                  <a:cubicBezTo>
                    <a:pt x="751" y="9"/>
                    <a:pt x="743" y="0"/>
                    <a:pt x="7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87;p75">
              <a:extLst>
                <a:ext uri="{FF2B5EF4-FFF2-40B4-BE49-F238E27FC236}">
                  <a16:creationId xmlns:a16="http://schemas.microsoft.com/office/drawing/2014/main" id="{B328A874-9BBC-44C1-A649-485F582BD5DC}"/>
                </a:ext>
              </a:extLst>
            </p:cNvPr>
            <p:cNvSpPr/>
            <p:nvPr/>
          </p:nvSpPr>
          <p:spPr>
            <a:xfrm>
              <a:off x="4222350" y="2418000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26" y="1085"/>
                  </a:moveTo>
                  <a:cubicBezTo>
                    <a:pt x="659" y="1085"/>
                    <a:pt x="684" y="1102"/>
                    <a:pt x="701" y="1135"/>
                  </a:cubicBezTo>
                  <a:cubicBezTo>
                    <a:pt x="768" y="1168"/>
                    <a:pt x="768" y="1235"/>
                    <a:pt x="768" y="1335"/>
                  </a:cubicBezTo>
                  <a:cubicBezTo>
                    <a:pt x="768" y="1435"/>
                    <a:pt x="734" y="1535"/>
                    <a:pt x="701" y="1635"/>
                  </a:cubicBezTo>
                  <a:cubicBezTo>
                    <a:pt x="668" y="1702"/>
                    <a:pt x="601" y="1769"/>
                    <a:pt x="501" y="1835"/>
                  </a:cubicBezTo>
                  <a:cubicBezTo>
                    <a:pt x="468" y="1852"/>
                    <a:pt x="434" y="1860"/>
                    <a:pt x="405" y="1860"/>
                  </a:cubicBezTo>
                  <a:cubicBezTo>
                    <a:pt x="376" y="1860"/>
                    <a:pt x="351" y="1852"/>
                    <a:pt x="334" y="1835"/>
                  </a:cubicBezTo>
                  <a:cubicBezTo>
                    <a:pt x="267" y="1769"/>
                    <a:pt x="234" y="1702"/>
                    <a:pt x="267" y="1635"/>
                  </a:cubicBezTo>
                  <a:cubicBezTo>
                    <a:pt x="267" y="1502"/>
                    <a:pt x="267" y="1435"/>
                    <a:pt x="334" y="1335"/>
                  </a:cubicBezTo>
                  <a:cubicBezTo>
                    <a:pt x="368" y="1235"/>
                    <a:pt x="434" y="1168"/>
                    <a:pt x="501" y="1135"/>
                  </a:cubicBezTo>
                  <a:cubicBezTo>
                    <a:pt x="551" y="1102"/>
                    <a:pt x="593" y="1085"/>
                    <a:pt x="626" y="1085"/>
                  </a:cubicBezTo>
                  <a:close/>
                  <a:moveTo>
                    <a:pt x="701" y="1"/>
                  </a:moveTo>
                  <a:lnTo>
                    <a:pt x="534" y="101"/>
                  </a:lnTo>
                  <a:cubicBezTo>
                    <a:pt x="534" y="101"/>
                    <a:pt x="501" y="134"/>
                    <a:pt x="501" y="168"/>
                  </a:cubicBezTo>
                  <a:lnTo>
                    <a:pt x="468" y="201"/>
                  </a:lnTo>
                  <a:lnTo>
                    <a:pt x="134" y="1202"/>
                  </a:lnTo>
                  <a:cubicBezTo>
                    <a:pt x="101" y="1268"/>
                    <a:pt x="67" y="1368"/>
                    <a:pt x="34" y="1468"/>
                  </a:cubicBezTo>
                  <a:cubicBezTo>
                    <a:pt x="1" y="1569"/>
                    <a:pt x="1" y="1669"/>
                    <a:pt x="1" y="1769"/>
                  </a:cubicBezTo>
                  <a:cubicBezTo>
                    <a:pt x="1" y="1869"/>
                    <a:pt x="1" y="1935"/>
                    <a:pt x="34" y="2036"/>
                  </a:cubicBezTo>
                  <a:cubicBezTo>
                    <a:pt x="34" y="2102"/>
                    <a:pt x="101" y="2136"/>
                    <a:pt x="134" y="2202"/>
                  </a:cubicBezTo>
                  <a:cubicBezTo>
                    <a:pt x="167" y="2236"/>
                    <a:pt x="234" y="2236"/>
                    <a:pt x="301" y="2236"/>
                  </a:cubicBezTo>
                  <a:cubicBezTo>
                    <a:pt x="368" y="2236"/>
                    <a:pt x="434" y="2202"/>
                    <a:pt x="501" y="2169"/>
                  </a:cubicBezTo>
                  <a:cubicBezTo>
                    <a:pt x="601" y="2136"/>
                    <a:pt x="668" y="2069"/>
                    <a:pt x="701" y="2002"/>
                  </a:cubicBezTo>
                  <a:cubicBezTo>
                    <a:pt x="768" y="1935"/>
                    <a:pt x="835" y="1835"/>
                    <a:pt x="868" y="1769"/>
                  </a:cubicBezTo>
                  <a:cubicBezTo>
                    <a:pt x="935" y="1669"/>
                    <a:pt x="968" y="1569"/>
                    <a:pt x="968" y="1468"/>
                  </a:cubicBezTo>
                  <a:cubicBezTo>
                    <a:pt x="1001" y="1368"/>
                    <a:pt x="1035" y="1268"/>
                    <a:pt x="1035" y="1168"/>
                  </a:cubicBezTo>
                  <a:cubicBezTo>
                    <a:pt x="1035" y="1068"/>
                    <a:pt x="1001" y="968"/>
                    <a:pt x="968" y="901"/>
                  </a:cubicBezTo>
                  <a:cubicBezTo>
                    <a:pt x="968" y="835"/>
                    <a:pt x="935" y="768"/>
                    <a:pt x="868" y="735"/>
                  </a:cubicBezTo>
                  <a:cubicBezTo>
                    <a:pt x="835" y="701"/>
                    <a:pt x="768" y="668"/>
                    <a:pt x="701" y="668"/>
                  </a:cubicBezTo>
                  <a:cubicBezTo>
                    <a:pt x="634" y="668"/>
                    <a:pt x="568" y="701"/>
                    <a:pt x="501" y="735"/>
                  </a:cubicBezTo>
                  <a:lnTo>
                    <a:pt x="734" y="67"/>
                  </a:lnTo>
                  <a:cubicBezTo>
                    <a:pt x="768" y="34"/>
                    <a:pt x="768" y="34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88;p75">
              <a:extLst>
                <a:ext uri="{FF2B5EF4-FFF2-40B4-BE49-F238E27FC236}">
                  <a16:creationId xmlns:a16="http://schemas.microsoft.com/office/drawing/2014/main" id="{35653A26-F321-4742-8515-5ECBC979E675}"/>
                </a:ext>
              </a:extLst>
            </p:cNvPr>
            <p:cNvSpPr/>
            <p:nvPr/>
          </p:nvSpPr>
          <p:spPr>
            <a:xfrm>
              <a:off x="4251550" y="2400700"/>
              <a:ext cx="26700" cy="56525"/>
            </a:xfrm>
            <a:custGeom>
              <a:avLst/>
              <a:gdLst/>
              <a:ahLst/>
              <a:cxnLst/>
              <a:rect l="l" t="t" r="r" b="b"/>
              <a:pathLst>
                <a:path w="1068" h="2261" extrusionOk="0">
                  <a:moveTo>
                    <a:pt x="630" y="1101"/>
                  </a:moveTo>
                  <a:cubicBezTo>
                    <a:pt x="659" y="1101"/>
                    <a:pt x="684" y="1110"/>
                    <a:pt x="701" y="1126"/>
                  </a:cubicBezTo>
                  <a:cubicBezTo>
                    <a:pt x="767" y="1193"/>
                    <a:pt x="801" y="1260"/>
                    <a:pt x="801" y="1327"/>
                  </a:cubicBezTo>
                  <a:cubicBezTo>
                    <a:pt x="801" y="1427"/>
                    <a:pt x="767" y="1527"/>
                    <a:pt x="701" y="1627"/>
                  </a:cubicBezTo>
                  <a:cubicBezTo>
                    <a:pt x="667" y="1727"/>
                    <a:pt x="601" y="1794"/>
                    <a:pt x="534" y="1827"/>
                  </a:cubicBezTo>
                  <a:cubicBezTo>
                    <a:pt x="484" y="1860"/>
                    <a:pt x="450" y="1877"/>
                    <a:pt x="421" y="1877"/>
                  </a:cubicBezTo>
                  <a:cubicBezTo>
                    <a:pt x="392" y="1877"/>
                    <a:pt x="367" y="1860"/>
                    <a:pt x="334" y="1827"/>
                  </a:cubicBezTo>
                  <a:cubicBezTo>
                    <a:pt x="300" y="1794"/>
                    <a:pt x="267" y="1693"/>
                    <a:pt x="267" y="1627"/>
                  </a:cubicBezTo>
                  <a:cubicBezTo>
                    <a:pt x="267" y="1527"/>
                    <a:pt x="300" y="1427"/>
                    <a:pt x="334" y="1327"/>
                  </a:cubicBezTo>
                  <a:cubicBezTo>
                    <a:pt x="367" y="1260"/>
                    <a:pt x="434" y="1160"/>
                    <a:pt x="534" y="1126"/>
                  </a:cubicBezTo>
                  <a:cubicBezTo>
                    <a:pt x="567" y="1110"/>
                    <a:pt x="601" y="1101"/>
                    <a:pt x="630" y="1101"/>
                  </a:cubicBezTo>
                  <a:close/>
                  <a:moveTo>
                    <a:pt x="730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534" y="126"/>
                  </a:lnTo>
                  <a:cubicBezTo>
                    <a:pt x="534" y="126"/>
                    <a:pt x="500" y="126"/>
                    <a:pt x="500" y="159"/>
                  </a:cubicBezTo>
                  <a:cubicBezTo>
                    <a:pt x="500" y="159"/>
                    <a:pt x="500" y="192"/>
                    <a:pt x="500" y="192"/>
                  </a:cubicBezTo>
                  <a:lnTo>
                    <a:pt x="134" y="1193"/>
                  </a:lnTo>
                  <a:cubicBezTo>
                    <a:pt x="100" y="1293"/>
                    <a:pt x="67" y="1393"/>
                    <a:pt x="33" y="1460"/>
                  </a:cubicBezTo>
                  <a:cubicBezTo>
                    <a:pt x="33" y="1560"/>
                    <a:pt x="0" y="1693"/>
                    <a:pt x="0" y="1794"/>
                  </a:cubicBezTo>
                  <a:cubicBezTo>
                    <a:pt x="0" y="1860"/>
                    <a:pt x="33" y="1960"/>
                    <a:pt x="67" y="2060"/>
                  </a:cubicBezTo>
                  <a:cubicBezTo>
                    <a:pt x="100" y="2127"/>
                    <a:pt x="134" y="2160"/>
                    <a:pt x="167" y="2227"/>
                  </a:cubicBezTo>
                  <a:cubicBezTo>
                    <a:pt x="200" y="2261"/>
                    <a:pt x="267" y="2261"/>
                    <a:pt x="334" y="2261"/>
                  </a:cubicBezTo>
                  <a:cubicBezTo>
                    <a:pt x="400" y="2261"/>
                    <a:pt x="467" y="2261"/>
                    <a:pt x="534" y="2194"/>
                  </a:cubicBezTo>
                  <a:cubicBezTo>
                    <a:pt x="634" y="2160"/>
                    <a:pt x="701" y="2094"/>
                    <a:pt x="767" y="2027"/>
                  </a:cubicBezTo>
                  <a:cubicBezTo>
                    <a:pt x="801" y="1960"/>
                    <a:pt x="867" y="1894"/>
                    <a:pt x="934" y="1794"/>
                  </a:cubicBezTo>
                  <a:cubicBezTo>
                    <a:pt x="1001" y="1593"/>
                    <a:pt x="1068" y="1393"/>
                    <a:pt x="1068" y="1193"/>
                  </a:cubicBezTo>
                  <a:cubicBezTo>
                    <a:pt x="1068" y="1093"/>
                    <a:pt x="1034" y="993"/>
                    <a:pt x="1034" y="926"/>
                  </a:cubicBezTo>
                  <a:cubicBezTo>
                    <a:pt x="1001" y="860"/>
                    <a:pt x="967" y="793"/>
                    <a:pt x="934" y="759"/>
                  </a:cubicBezTo>
                  <a:cubicBezTo>
                    <a:pt x="867" y="726"/>
                    <a:pt x="801" y="693"/>
                    <a:pt x="767" y="693"/>
                  </a:cubicBezTo>
                  <a:cubicBezTo>
                    <a:pt x="701" y="693"/>
                    <a:pt x="601" y="726"/>
                    <a:pt x="567" y="759"/>
                  </a:cubicBezTo>
                  <a:lnTo>
                    <a:pt x="734" y="92"/>
                  </a:lnTo>
                  <a:cubicBezTo>
                    <a:pt x="734" y="92"/>
                    <a:pt x="734" y="59"/>
                    <a:pt x="734" y="59"/>
                  </a:cubicBezTo>
                  <a:cubicBezTo>
                    <a:pt x="767" y="59"/>
                    <a:pt x="767" y="26"/>
                    <a:pt x="734" y="26"/>
                  </a:cubicBezTo>
                  <a:cubicBezTo>
                    <a:pt x="734" y="9"/>
                    <a:pt x="734" y="1"/>
                    <a:pt x="7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89;p75">
              <a:extLst>
                <a:ext uri="{FF2B5EF4-FFF2-40B4-BE49-F238E27FC236}">
                  <a16:creationId xmlns:a16="http://schemas.microsoft.com/office/drawing/2014/main" id="{BC5C131F-D1ED-4C32-85F1-7D9569B543CE}"/>
                </a:ext>
              </a:extLst>
            </p:cNvPr>
            <p:cNvSpPr/>
            <p:nvPr/>
          </p:nvSpPr>
          <p:spPr>
            <a:xfrm>
              <a:off x="4281550" y="2383825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26" y="1076"/>
                  </a:moveTo>
                  <a:cubicBezTo>
                    <a:pt x="660" y="1076"/>
                    <a:pt x="685" y="1084"/>
                    <a:pt x="701" y="1101"/>
                  </a:cubicBezTo>
                  <a:cubicBezTo>
                    <a:pt x="768" y="1168"/>
                    <a:pt x="768" y="1234"/>
                    <a:pt x="768" y="1334"/>
                  </a:cubicBezTo>
                  <a:cubicBezTo>
                    <a:pt x="768" y="1434"/>
                    <a:pt x="735" y="1535"/>
                    <a:pt x="701" y="1601"/>
                  </a:cubicBezTo>
                  <a:cubicBezTo>
                    <a:pt x="668" y="1701"/>
                    <a:pt x="601" y="1768"/>
                    <a:pt x="501" y="1835"/>
                  </a:cubicBezTo>
                  <a:cubicBezTo>
                    <a:pt x="468" y="1851"/>
                    <a:pt x="435" y="1860"/>
                    <a:pt x="405" y="1860"/>
                  </a:cubicBezTo>
                  <a:cubicBezTo>
                    <a:pt x="376" y="1860"/>
                    <a:pt x="351" y="1851"/>
                    <a:pt x="335" y="1835"/>
                  </a:cubicBezTo>
                  <a:cubicBezTo>
                    <a:pt x="268" y="1768"/>
                    <a:pt x="234" y="1701"/>
                    <a:pt x="268" y="1601"/>
                  </a:cubicBezTo>
                  <a:cubicBezTo>
                    <a:pt x="268" y="1501"/>
                    <a:pt x="268" y="1401"/>
                    <a:pt x="335" y="1334"/>
                  </a:cubicBezTo>
                  <a:cubicBezTo>
                    <a:pt x="368" y="1234"/>
                    <a:pt x="435" y="1168"/>
                    <a:pt x="501" y="1101"/>
                  </a:cubicBezTo>
                  <a:cubicBezTo>
                    <a:pt x="551" y="1084"/>
                    <a:pt x="593" y="1076"/>
                    <a:pt x="626" y="1076"/>
                  </a:cubicBezTo>
                  <a:close/>
                  <a:moveTo>
                    <a:pt x="701" y="0"/>
                  </a:moveTo>
                  <a:lnTo>
                    <a:pt x="535" y="100"/>
                  </a:lnTo>
                  <a:cubicBezTo>
                    <a:pt x="501" y="100"/>
                    <a:pt x="501" y="134"/>
                    <a:pt x="468" y="167"/>
                  </a:cubicBezTo>
                  <a:cubicBezTo>
                    <a:pt x="468" y="167"/>
                    <a:pt x="468" y="200"/>
                    <a:pt x="468" y="200"/>
                  </a:cubicBezTo>
                  <a:lnTo>
                    <a:pt x="134" y="1201"/>
                  </a:lnTo>
                  <a:cubicBezTo>
                    <a:pt x="101" y="1268"/>
                    <a:pt x="68" y="1368"/>
                    <a:pt x="34" y="1468"/>
                  </a:cubicBezTo>
                  <a:cubicBezTo>
                    <a:pt x="1" y="1568"/>
                    <a:pt x="1" y="1668"/>
                    <a:pt x="1" y="1768"/>
                  </a:cubicBezTo>
                  <a:cubicBezTo>
                    <a:pt x="1" y="1868"/>
                    <a:pt x="1" y="1935"/>
                    <a:pt x="1" y="2035"/>
                  </a:cubicBezTo>
                  <a:cubicBezTo>
                    <a:pt x="34" y="2102"/>
                    <a:pt x="68" y="2135"/>
                    <a:pt x="101" y="2202"/>
                  </a:cubicBezTo>
                  <a:cubicBezTo>
                    <a:pt x="168" y="2235"/>
                    <a:pt x="201" y="2235"/>
                    <a:pt x="268" y="2235"/>
                  </a:cubicBezTo>
                  <a:cubicBezTo>
                    <a:pt x="335" y="2235"/>
                    <a:pt x="435" y="2202"/>
                    <a:pt x="468" y="2168"/>
                  </a:cubicBezTo>
                  <a:cubicBezTo>
                    <a:pt x="568" y="2135"/>
                    <a:pt x="635" y="2068"/>
                    <a:pt x="701" y="2002"/>
                  </a:cubicBezTo>
                  <a:cubicBezTo>
                    <a:pt x="768" y="1935"/>
                    <a:pt x="802" y="1835"/>
                    <a:pt x="868" y="1768"/>
                  </a:cubicBezTo>
                  <a:cubicBezTo>
                    <a:pt x="902" y="1668"/>
                    <a:pt x="935" y="1568"/>
                    <a:pt x="968" y="1468"/>
                  </a:cubicBezTo>
                  <a:cubicBezTo>
                    <a:pt x="968" y="1368"/>
                    <a:pt x="1002" y="1268"/>
                    <a:pt x="1002" y="1168"/>
                  </a:cubicBezTo>
                  <a:cubicBezTo>
                    <a:pt x="1002" y="1068"/>
                    <a:pt x="1002" y="967"/>
                    <a:pt x="968" y="901"/>
                  </a:cubicBezTo>
                  <a:cubicBezTo>
                    <a:pt x="935" y="834"/>
                    <a:pt x="902" y="767"/>
                    <a:pt x="868" y="734"/>
                  </a:cubicBezTo>
                  <a:cubicBezTo>
                    <a:pt x="802" y="701"/>
                    <a:pt x="768" y="667"/>
                    <a:pt x="701" y="667"/>
                  </a:cubicBezTo>
                  <a:cubicBezTo>
                    <a:pt x="635" y="667"/>
                    <a:pt x="568" y="701"/>
                    <a:pt x="501" y="734"/>
                  </a:cubicBezTo>
                  <a:lnTo>
                    <a:pt x="735" y="67"/>
                  </a:lnTo>
                  <a:cubicBezTo>
                    <a:pt x="735" y="33"/>
                    <a:pt x="735" y="33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90;p75">
              <a:extLst>
                <a:ext uri="{FF2B5EF4-FFF2-40B4-BE49-F238E27FC236}">
                  <a16:creationId xmlns:a16="http://schemas.microsoft.com/office/drawing/2014/main" id="{147D0CB3-BC65-4349-8A5C-1EC0058BB1B6}"/>
                </a:ext>
              </a:extLst>
            </p:cNvPr>
            <p:cNvSpPr/>
            <p:nvPr/>
          </p:nvSpPr>
          <p:spPr>
            <a:xfrm>
              <a:off x="3377575" y="2294575"/>
              <a:ext cx="20875" cy="61750"/>
            </a:xfrm>
            <a:custGeom>
              <a:avLst/>
              <a:gdLst/>
              <a:ahLst/>
              <a:cxnLst/>
              <a:rect l="l" t="t" r="r" b="b"/>
              <a:pathLst>
                <a:path w="835" h="2470" extrusionOk="0">
                  <a:moveTo>
                    <a:pt x="801" y="1"/>
                  </a:moveTo>
                  <a:lnTo>
                    <a:pt x="34" y="401"/>
                  </a:lnTo>
                  <a:cubicBezTo>
                    <a:pt x="34" y="435"/>
                    <a:pt x="1" y="435"/>
                    <a:pt x="1" y="468"/>
                  </a:cubicBezTo>
                  <a:cubicBezTo>
                    <a:pt x="1" y="468"/>
                    <a:pt x="1" y="501"/>
                    <a:pt x="1" y="535"/>
                  </a:cubicBezTo>
                  <a:lnTo>
                    <a:pt x="1" y="2403"/>
                  </a:lnTo>
                  <a:cubicBezTo>
                    <a:pt x="1" y="2436"/>
                    <a:pt x="1" y="2436"/>
                    <a:pt x="1" y="2469"/>
                  </a:cubicBezTo>
                  <a:lnTo>
                    <a:pt x="34" y="2469"/>
                  </a:lnTo>
                  <a:lnTo>
                    <a:pt x="801" y="2002"/>
                  </a:lnTo>
                  <a:cubicBezTo>
                    <a:pt x="835" y="2002"/>
                    <a:pt x="835" y="2002"/>
                    <a:pt x="835" y="1969"/>
                  </a:cubicBezTo>
                  <a:cubicBezTo>
                    <a:pt x="835" y="1936"/>
                    <a:pt x="835" y="1936"/>
                    <a:pt x="835" y="1902"/>
                  </a:cubicBezTo>
                  <a:lnTo>
                    <a:pt x="835" y="1802"/>
                  </a:lnTo>
                  <a:cubicBezTo>
                    <a:pt x="835" y="1802"/>
                    <a:pt x="835" y="1769"/>
                    <a:pt x="835" y="1769"/>
                  </a:cubicBezTo>
                  <a:cubicBezTo>
                    <a:pt x="835" y="1752"/>
                    <a:pt x="826" y="1744"/>
                    <a:pt x="818" y="1744"/>
                  </a:cubicBezTo>
                  <a:cubicBezTo>
                    <a:pt x="810" y="1744"/>
                    <a:pt x="801" y="1752"/>
                    <a:pt x="801" y="1769"/>
                  </a:cubicBezTo>
                  <a:lnTo>
                    <a:pt x="168" y="2136"/>
                  </a:lnTo>
                  <a:lnTo>
                    <a:pt x="168" y="1502"/>
                  </a:lnTo>
                  <a:lnTo>
                    <a:pt x="735" y="1168"/>
                  </a:lnTo>
                  <a:cubicBezTo>
                    <a:pt x="768" y="1135"/>
                    <a:pt x="768" y="1135"/>
                    <a:pt x="801" y="1102"/>
                  </a:cubicBezTo>
                  <a:cubicBezTo>
                    <a:pt x="801" y="1102"/>
                    <a:pt x="801" y="1068"/>
                    <a:pt x="801" y="1035"/>
                  </a:cubicBezTo>
                  <a:lnTo>
                    <a:pt x="801" y="935"/>
                  </a:lnTo>
                  <a:cubicBezTo>
                    <a:pt x="801" y="935"/>
                    <a:pt x="801" y="902"/>
                    <a:pt x="801" y="902"/>
                  </a:cubicBezTo>
                  <a:lnTo>
                    <a:pt x="735" y="902"/>
                  </a:lnTo>
                  <a:lnTo>
                    <a:pt x="168" y="1235"/>
                  </a:lnTo>
                  <a:lnTo>
                    <a:pt x="168" y="635"/>
                  </a:lnTo>
                  <a:lnTo>
                    <a:pt x="801" y="268"/>
                  </a:lnTo>
                  <a:cubicBezTo>
                    <a:pt x="801" y="234"/>
                    <a:pt x="835" y="234"/>
                    <a:pt x="835" y="201"/>
                  </a:cubicBezTo>
                  <a:cubicBezTo>
                    <a:pt x="835" y="201"/>
                    <a:pt x="835" y="168"/>
                    <a:pt x="835" y="168"/>
                  </a:cubicBezTo>
                  <a:lnTo>
                    <a:pt x="835" y="34"/>
                  </a:lnTo>
                  <a:cubicBezTo>
                    <a:pt x="835" y="34"/>
                    <a:pt x="835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891;p75">
              <a:extLst>
                <a:ext uri="{FF2B5EF4-FFF2-40B4-BE49-F238E27FC236}">
                  <a16:creationId xmlns:a16="http://schemas.microsoft.com/office/drawing/2014/main" id="{7E7C3A8D-55AC-4088-9E40-E2F8BE665EFE}"/>
                </a:ext>
              </a:extLst>
            </p:cNvPr>
            <p:cNvSpPr/>
            <p:nvPr/>
          </p:nvSpPr>
          <p:spPr>
            <a:xfrm>
              <a:off x="3407600" y="2285825"/>
              <a:ext cx="33375" cy="53825"/>
            </a:xfrm>
            <a:custGeom>
              <a:avLst/>
              <a:gdLst/>
              <a:ahLst/>
              <a:cxnLst/>
              <a:rect l="l" t="t" r="r" b="b"/>
              <a:pathLst>
                <a:path w="1335" h="2153" extrusionOk="0">
                  <a:moveTo>
                    <a:pt x="1114" y="1"/>
                  </a:moveTo>
                  <a:cubicBezTo>
                    <a:pt x="1068" y="1"/>
                    <a:pt x="1018" y="17"/>
                    <a:pt x="968" y="51"/>
                  </a:cubicBezTo>
                  <a:cubicBezTo>
                    <a:pt x="901" y="51"/>
                    <a:pt x="868" y="84"/>
                    <a:pt x="835" y="117"/>
                  </a:cubicBezTo>
                  <a:cubicBezTo>
                    <a:pt x="801" y="151"/>
                    <a:pt x="768" y="184"/>
                    <a:pt x="768" y="217"/>
                  </a:cubicBezTo>
                  <a:cubicBezTo>
                    <a:pt x="735" y="251"/>
                    <a:pt x="701" y="318"/>
                    <a:pt x="701" y="351"/>
                  </a:cubicBezTo>
                  <a:cubicBezTo>
                    <a:pt x="668" y="384"/>
                    <a:pt x="668" y="418"/>
                    <a:pt x="634" y="484"/>
                  </a:cubicBezTo>
                  <a:cubicBezTo>
                    <a:pt x="634" y="418"/>
                    <a:pt x="568" y="384"/>
                    <a:pt x="534" y="351"/>
                  </a:cubicBezTo>
                  <a:cubicBezTo>
                    <a:pt x="468" y="351"/>
                    <a:pt x="401" y="351"/>
                    <a:pt x="334" y="418"/>
                  </a:cubicBezTo>
                  <a:cubicBezTo>
                    <a:pt x="301" y="418"/>
                    <a:pt x="268" y="451"/>
                    <a:pt x="234" y="484"/>
                  </a:cubicBezTo>
                  <a:cubicBezTo>
                    <a:pt x="201" y="484"/>
                    <a:pt x="201" y="518"/>
                    <a:pt x="167" y="551"/>
                  </a:cubicBezTo>
                  <a:cubicBezTo>
                    <a:pt x="167" y="584"/>
                    <a:pt x="134" y="618"/>
                    <a:pt x="134" y="651"/>
                  </a:cubicBezTo>
                  <a:cubicBezTo>
                    <a:pt x="134" y="618"/>
                    <a:pt x="134" y="618"/>
                    <a:pt x="134" y="584"/>
                  </a:cubicBezTo>
                  <a:lnTo>
                    <a:pt x="101" y="584"/>
                  </a:lnTo>
                  <a:lnTo>
                    <a:pt x="34" y="618"/>
                  </a:lnTo>
                  <a:cubicBezTo>
                    <a:pt x="34" y="651"/>
                    <a:pt x="1" y="684"/>
                    <a:pt x="1" y="684"/>
                  </a:cubicBezTo>
                  <a:cubicBezTo>
                    <a:pt x="1" y="684"/>
                    <a:pt x="1" y="718"/>
                    <a:pt x="1" y="751"/>
                  </a:cubicBezTo>
                  <a:lnTo>
                    <a:pt x="1" y="2085"/>
                  </a:lnTo>
                  <a:cubicBezTo>
                    <a:pt x="1" y="2119"/>
                    <a:pt x="1" y="2152"/>
                    <a:pt x="1" y="2152"/>
                  </a:cubicBezTo>
                  <a:lnTo>
                    <a:pt x="34" y="2152"/>
                  </a:lnTo>
                  <a:lnTo>
                    <a:pt x="101" y="2119"/>
                  </a:lnTo>
                  <a:cubicBezTo>
                    <a:pt x="134" y="2085"/>
                    <a:pt x="134" y="2085"/>
                    <a:pt x="134" y="2052"/>
                  </a:cubicBezTo>
                  <a:cubicBezTo>
                    <a:pt x="134" y="2052"/>
                    <a:pt x="134" y="2019"/>
                    <a:pt x="134" y="1985"/>
                  </a:cubicBezTo>
                  <a:lnTo>
                    <a:pt x="134" y="1218"/>
                  </a:lnTo>
                  <a:cubicBezTo>
                    <a:pt x="134" y="1085"/>
                    <a:pt x="167" y="951"/>
                    <a:pt x="201" y="851"/>
                  </a:cubicBezTo>
                  <a:cubicBezTo>
                    <a:pt x="234" y="785"/>
                    <a:pt x="301" y="718"/>
                    <a:pt x="368" y="651"/>
                  </a:cubicBezTo>
                  <a:cubicBezTo>
                    <a:pt x="401" y="634"/>
                    <a:pt x="434" y="626"/>
                    <a:pt x="464" y="626"/>
                  </a:cubicBezTo>
                  <a:cubicBezTo>
                    <a:pt x="493" y="626"/>
                    <a:pt x="518" y="634"/>
                    <a:pt x="534" y="651"/>
                  </a:cubicBezTo>
                  <a:cubicBezTo>
                    <a:pt x="568" y="751"/>
                    <a:pt x="601" y="851"/>
                    <a:pt x="601" y="951"/>
                  </a:cubicBezTo>
                  <a:lnTo>
                    <a:pt x="601" y="1719"/>
                  </a:lnTo>
                  <a:cubicBezTo>
                    <a:pt x="568" y="1752"/>
                    <a:pt x="568" y="1752"/>
                    <a:pt x="601" y="1785"/>
                  </a:cubicBezTo>
                  <a:lnTo>
                    <a:pt x="634" y="1785"/>
                  </a:lnTo>
                  <a:lnTo>
                    <a:pt x="701" y="1752"/>
                  </a:lnTo>
                  <a:cubicBezTo>
                    <a:pt x="701" y="1719"/>
                    <a:pt x="735" y="1719"/>
                    <a:pt x="735" y="1685"/>
                  </a:cubicBezTo>
                  <a:cubicBezTo>
                    <a:pt x="735" y="1685"/>
                    <a:pt x="735" y="1652"/>
                    <a:pt x="735" y="1652"/>
                  </a:cubicBezTo>
                  <a:lnTo>
                    <a:pt x="735" y="851"/>
                  </a:lnTo>
                  <a:cubicBezTo>
                    <a:pt x="735" y="718"/>
                    <a:pt x="735" y="584"/>
                    <a:pt x="801" y="484"/>
                  </a:cubicBezTo>
                  <a:cubicBezTo>
                    <a:pt x="835" y="418"/>
                    <a:pt x="868" y="351"/>
                    <a:pt x="968" y="284"/>
                  </a:cubicBezTo>
                  <a:cubicBezTo>
                    <a:pt x="1001" y="267"/>
                    <a:pt x="1026" y="259"/>
                    <a:pt x="1051" y="259"/>
                  </a:cubicBezTo>
                  <a:cubicBezTo>
                    <a:pt x="1076" y="259"/>
                    <a:pt x="1101" y="267"/>
                    <a:pt x="1135" y="284"/>
                  </a:cubicBezTo>
                  <a:cubicBezTo>
                    <a:pt x="1168" y="384"/>
                    <a:pt x="1202" y="484"/>
                    <a:pt x="1168" y="584"/>
                  </a:cubicBezTo>
                  <a:lnTo>
                    <a:pt x="1168" y="1385"/>
                  </a:lnTo>
                  <a:cubicBezTo>
                    <a:pt x="1168" y="1385"/>
                    <a:pt x="1168" y="1385"/>
                    <a:pt x="1168" y="1418"/>
                  </a:cubicBezTo>
                  <a:lnTo>
                    <a:pt x="1202" y="1418"/>
                  </a:lnTo>
                  <a:lnTo>
                    <a:pt x="1268" y="1385"/>
                  </a:lnTo>
                  <a:cubicBezTo>
                    <a:pt x="1302" y="1352"/>
                    <a:pt x="1302" y="1352"/>
                    <a:pt x="1335" y="1318"/>
                  </a:cubicBezTo>
                  <a:cubicBezTo>
                    <a:pt x="1335" y="1318"/>
                    <a:pt x="1335" y="1285"/>
                    <a:pt x="1335" y="1285"/>
                  </a:cubicBezTo>
                  <a:lnTo>
                    <a:pt x="1335" y="451"/>
                  </a:lnTo>
                  <a:cubicBezTo>
                    <a:pt x="1335" y="318"/>
                    <a:pt x="1302" y="184"/>
                    <a:pt x="1235" y="51"/>
                  </a:cubicBezTo>
                  <a:cubicBezTo>
                    <a:pt x="1202" y="17"/>
                    <a:pt x="1160" y="1"/>
                    <a:pt x="11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892;p75">
              <a:extLst>
                <a:ext uri="{FF2B5EF4-FFF2-40B4-BE49-F238E27FC236}">
                  <a16:creationId xmlns:a16="http://schemas.microsoft.com/office/drawing/2014/main" id="{204FC190-1738-40D0-9E70-E77E9A9D27C4}"/>
                </a:ext>
              </a:extLst>
            </p:cNvPr>
            <p:cNvSpPr/>
            <p:nvPr/>
          </p:nvSpPr>
          <p:spPr>
            <a:xfrm>
              <a:off x="3445975" y="2270400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4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101"/>
                    <a:pt x="601" y="1135"/>
                    <a:pt x="567" y="1201"/>
                  </a:cubicBezTo>
                  <a:cubicBezTo>
                    <a:pt x="534" y="1268"/>
                    <a:pt x="500" y="1301"/>
                    <a:pt x="467" y="1335"/>
                  </a:cubicBezTo>
                  <a:cubicBezTo>
                    <a:pt x="434" y="1402"/>
                    <a:pt x="400" y="1435"/>
                    <a:pt x="334" y="1435"/>
                  </a:cubicBezTo>
                  <a:cubicBezTo>
                    <a:pt x="300" y="1468"/>
                    <a:pt x="267" y="1468"/>
                    <a:pt x="234" y="1468"/>
                  </a:cubicBezTo>
                  <a:lnTo>
                    <a:pt x="167" y="1468"/>
                  </a:lnTo>
                  <a:cubicBezTo>
                    <a:pt x="167" y="1468"/>
                    <a:pt x="134" y="1435"/>
                    <a:pt x="134" y="1435"/>
                  </a:cubicBezTo>
                  <a:cubicBezTo>
                    <a:pt x="134" y="1402"/>
                    <a:pt x="134" y="1368"/>
                    <a:pt x="134" y="1368"/>
                  </a:cubicBezTo>
                  <a:cubicBezTo>
                    <a:pt x="134" y="1301"/>
                    <a:pt x="167" y="1201"/>
                    <a:pt x="200" y="1168"/>
                  </a:cubicBezTo>
                  <a:cubicBezTo>
                    <a:pt x="267" y="1068"/>
                    <a:pt x="334" y="1001"/>
                    <a:pt x="400" y="968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500" y="34"/>
                    <a:pt x="434" y="67"/>
                  </a:cubicBezTo>
                  <a:cubicBezTo>
                    <a:pt x="400" y="101"/>
                    <a:pt x="334" y="134"/>
                    <a:pt x="300" y="167"/>
                  </a:cubicBezTo>
                  <a:cubicBezTo>
                    <a:pt x="267" y="234"/>
                    <a:pt x="234" y="267"/>
                    <a:pt x="200" y="334"/>
                  </a:cubicBezTo>
                  <a:cubicBezTo>
                    <a:pt x="167" y="367"/>
                    <a:pt x="134" y="434"/>
                    <a:pt x="100" y="501"/>
                  </a:cubicBezTo>
                  <a:cubicBezTo>
                    <a:pt x="100" y="534"/>
                    <a:pt x="67" y="601"/>
                    <a:pt x="67" y="634"/>
                  </a:cubicBezTo>
                  <a:cubicBezTo>
                    <a:pt x="67" y="668"/>
                    <a:pt x="67" y="668"/>
                    <a:pt x="67" y="701"/>
                  </a:cubicBezTo>
                  <a:lnTo>
                    <a:pt x="100" y="701"/>
                  </a:lnTo>
                  <a:lnTo>
                    <a:pt x="167" y="668"/>
                  </a:lnTo>
                  <a:lnTo>
                    <a:pt x="200" y="634"/>
                  </a:lnTo>
                  <a:cubicBezTo>
                    <a:pt x="200" y="601"/>
                    <a:pt x="234" y="601"/>
                    <a:pt x="234" y="568"/>
                  </a:cubicBezTo>
                  <a:cubicBezTo>
                    <a:pt x="234" y="534"/>
                    <a:pt x="267" y="468"/>
                    <a:pt x="300" y="434"/>
                  </a:cubicBezTo>
                  <a:cubicBezTo>
                    <a:pt x="334" y="367"/>
                    <a:pt x="367" y="334"/>
                    <a:pt x="434" y="301"/>
                  </a:cubicBezTo>
                  <a:cubicBezTo>
                    <a:pt x="450" y="284"/>
                    <a:pt x="475" y="276"/>
                    <a:pt x="505" y="276"/>
                  </a:cubicBezTo>
                  <a:cubicBezTo>
                    <a:pt x="534" y="276"/>
                    <a:pt x="567" y="284"/>
                    <a:pt x="601" y="301"/>
                  </a:cubicBezTo>
                  <a:cubicBezTo>
                    <a:pt x="634" y="334"/>
                    <a:pt x="634" y="401"/>
                    <a:pt x="634" y="501"/>
                  </a:cubicBezTo>
                  <a:lnTo>
                    <a:pt x="634" y="534"/>
                  </a:lnTo>
                  <a:lnTo>
                    <a:pt x="367" y="768"/>
                  </a:lnTo>
                  <a:cubicBezTo>
                    <a:pt x="334" y="801"/>
                    <a:pt x="267" y="834"/>
                    <a:pt x="234" y="901"/>
                  </a:cubicBezTo>
                  <a:cubicBezTo>
                    <a:pt x="167" y="968"/>
                    <a:pt x="134" y="1001"/>
                    <a:pt x="100" y="1068"/>
                  </a:cubicBezTo>
                  <a:cubicBezTo>
                    <a:pt x="67" y="1135"/>
                    <a:pt x="33" y="1201"/>
                    <a:pt x="33" y="1268"/>
                  </a:cubicBezTo>
                  <a:cubicBezTo>
                    <a:pt x="0" y="1335"/>
                    <a:pt x="0" y="1402"/>
                    <a:pt x="0" y="1502"/>
                  </a:cubicBezTo>
                  <a:cubicBezTo>
                    <a:pt x="0" y="1535"/>
                    <a:pt x="33" y="1568"/>
                    <a:pt x="67" y="1635"/>
                  </a:cubicBezTo>
                  <a:cubicBezTo>
                    <a:pt x="67" y="1668"/>
                    <a:pt x="100" y="1702"/>
                    <a:pt x="134" y="1702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267" y="1735"/>
                    <a:pt x="334" y="1735"/>
                    <a:pt x="367" y="1702"/>
                  </a:cubicBezTo>
                  <a:cubicBezTo>
                    <a:pt x="400" y="1668"/>
                    <a:pt x="434" y="1668"/>
                    <a:pt x="467" y="1635"/>
                  </a:cubicBezTo>
                  <a:cubicBezTo>
                    <a:pt x="500" y="1602"/>
                    <a:pt x="534" y="1568"/>
                    <a:pt x="567" y="1535"/>
                  </a:cubicBezTo>
                  <a:cubicBezTo>
                    <a:pt x="601" y="1502"/>
                    <a:pt x="601" y="1468"/>
                    <a:pt x="634" y="1402"/>
                  </a:cubicBezTo>
                  <a:cubicBezTo>
                    <a:pt x="667" y="1368"/>
                    <a:pt x="667" y="1335"/>
                    <a:pt x="701" y="1268"/>
                  </a:cubicBezTo>
                  <a:lnTo>
                    <a:pt x="701" y="1402"/>
                  </a:lnTo>
                  <a:cubicBezTo>
                    <a:pt x="701" y="1402"/>
                    <a:pt x="701" y="1435"/>
                    <a:pt x="701" y="1435"/>
                  </a:cubicBezTo>
                  <a:cubicBezTo>
                    <a:pt x="701" y="1452"/>
                    <a:pt x="709" y="1460"/>
                    <a:pt x="717" y="1460"/>
                  </a:cubicBezTo>
                  <a:cubicBezTo>
                    <a:pt x="726" y="1460"/>
                    <a:pt x="734" y="1452"/>
                    <a:pt x="734" y="1435"/>
                  </a:cubicBezTo>
                  <a:lnTo>
                    <a:pt x="801" y="1402"/>
                  </a:lnTo>
                  <a:cubicBezTo>
                    <a:pt x="801" y="1402"/>
                    <a:pt x="834" y="1368"/>
                    <a:pt x="834" y="1368"/>
                  </a:cubicBezTo>
                  <a:cubicBezTo>
                    <a:pt x="834" y="1335"/>
                    <a:pt x="834" y="1335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67"/>
                    <a:pt x="801" y="167"/>
                  </a:cubicBezTo>
                  <a:cubicBezTo>
                    <a:pt x="801" y="134"/>
                    <a:pt x="767" y="67"/>
                    <a:pt x="734" y="34"/>
                  </a:cubicBezTo>
                  <a:cubicBezTo>
                    <a:pt x="701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893;p75">
              <a:extLst>
                <a:ext uri="{FF2B5EF4-FFF2-40B4-BE49-F238E27FC236}">
                  <a16:creationId xmlns:a16="http://schemas.microsoft.com/office/drawing/2014/main" id="{DCF07630-8657-4625-A68D-C2F4CC160874}"/>
                </a:ext>
              </a:extLst>
            </p:cNvPr>
            <p:cNvSpPr/>
            <p:nvPr/>
          </p:nvSpPr>
          <p:spPr>
            <a:xfrm>
              <a:off x="3473475" y="2247050"/>
              <a:ext cx="5050" cy="53400"/>
            </a:xfrm>
            <a:custGeom>
              <a:avLst/>
              <a:gdLst/>
              <a:ahLst/>
              <a:cxnLst/>
              <a:rect l="l" t="t" r="r" b="b"/>
              <a:pathLst>
                <a:path w="202" h="2136" extrusionOk="0">
                  <a:moveTo>
                    <a:pt x="168" y="1"/>
                  </a:moveTo>
                  <a:lnTo>
                    <a:pt x="68" y="67"/>
                  </a:lnTo>
                  <a:cubicBezTo>
                    <a:pt x="34" y="101"/>
                    <a:pt x="34" y="101"/>
                    <a:pt x="34" y="134"/>
                  </a:cubicBezTo>
                  <a:cubicBezTo>
                    <a:pt x="1" y="134"/>
                    <a:pt x="1" y="167"/>
                    <a:pt x="34" y="201"/>
                  </a:cubicBezTo>
                  <a:lnTo>
                    <a:pt x="34" y="367"/>
                  </a:lnTo>
                  <a:cubicBezTo>
                    <a:pt x="1" y="367"/>
                    <a:pt x="1" y="367"/>
                    <a:pt x="34" y="401"/>
                  </a:cubicBezTo>
                  <a:lnTo>
                    <a:pt x="68" y="401"/>
                  </a:lnTo>
                  <a:lnTo>
                    <a:pt x="168" y="334"/>
                  </a:lnTo>
                  <a:cubicBezTo>
                    <a:pt x="168" y="334"/>
                    <a:pt x="201" y="301"/>
                    <a:pt x="201" y="301"/>
                  </a:cubicBezTo>
                  <a:cubicBezTo>
                    <a:pt x="201" y="267"/>
                    <a:pt x="201" y="234"/>
                    <a:pt x="201" y="234"/>
                  </a:cubicBezTo>
                  <a:lnTo>
                    <a:pt x="201" y="67"/>
                  </a:lnTo>
                  <a:cubicBezTo>
                    <a:pt x="201" y="34"/>
                    <a:pt x="201" y="34"/>
                    <a:pt x="201" y="1"/>
                  </a:cubicBezTo>
                  <a:close/>
                  <a:moveTo>
                    <a:pt x="168" y="568"/>
                  </a:moveTo>
                  <a:lnTo>
                    <a:pt x="101" y="634"/>
                  </a:lnTo>
                  <a:cubicBezTo>
                    <a:pt x="68" y="634"/>
                    <a:pt x="68" y="634"/>
                    <a:pt x="68" y="668"/>
                  </a:cubicBezTo>
                  <a:cubicBezTo>
                    <a:pt x="34" y="668"/>
                    <a:pt x="34" y="701"/>
                    <a:pt x="68" y="734"/>
                  </a:cubicBezTo>
                  <a:lnTo>
                    <a:pt x="68" y="2102"/>
                  </a:lnTo>
                  <a:cubicBezTo>
                    <a:pt x="34" y="2102"/>
                    <a:pt x="34" y="2135"/>
                    <a:pt x="68" y="2135"/>
                  </a:cubicBezTo>
                  <a:lnTo>
                    <a:pt x="101" y="2135"/>
                  </a:lnTo>
                  <a:lnTo>
                    <a:pt x="168" y="2102"/>
                  </a:lnTo>
                  <a:cubicBezTo>
                    <a:pt x="168" y="2069"/>
                    <a:pt x="201" y="2069"/>
                    <a:pt x="201" y="2035"/>
                  </a:cubicBezTo>
                  <a:cubicBezTo>
                    <a:pt x="201" y="2035"/>
                    <a:pt x="201" y="2002"/>
                    <a:pt x="201" y="2002"/>
                  </a:cubicBezTo>
                  <a:lnTo>
                    <a:pt x="201" y="634"/>
                  </a:lnTo>
                  <a:cubicBezTo>
                    <a:pt x="201" y="601"/>
                    <a:pt x="201" y="601"/>
                    <a:pt x="201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894;p75">
              <a:extLst>
                <a:ext uri="{FF2B5EF4-FFF2-40B4-BE49-F238E27FC236}">
                  <a16:creationId xmlns:a16="http://schemas.microsoft.com/office/drawing/2014/main" id="{F0191A41-518A-4FEF-A49C-01505AE9FA5F}"/>
                </a:ext>
              </a:extLst>
            </p:cNvPr>
            <p:cNvSpPr/>
            <p:nvPr/>
          </p:nvSpPr>
          <p:spPr>
            <a:xfrm>
              <a:off x="3486000" y="2240600"/>
              <a:ext cx="3350" cy="53175"/>
            </a:xfrm>
            <a:custGeom>
              <a:avLst/>
              <a:gdLst/>
              <a:ahLst/>
              <a:cxnLst/>
              <a:rect l="l" t="t" r="r" b="b"/>
              <a:pathLst>
                <a:path w="134" h="2127" extrusionOk="0">
                  <a:moveTo>
                    <a:pt x="117" y="0"/>
                  </a:moveTo>
                  <a:cubicBezTo>
                    <a:pt x="109" y="0"/>
                    <a:pt x="100" y="8"/>
                    <a:pt x="100" y="25"/>
                  </a:cubicBezTo>
                  <a:lnTo>
                    <a:pt x="34" y="58"/>
                  </a:lnTo>
                  <a:cubicBezTo>
                    <a:pt x="34" y="58"/>
                    <a:pt x="0" y="92"/>
                    <a:pt x="0" y="92"/>
                  </a:cubicBezTo>
                  <a:cubicBezTo>
                    <a:pt x="0" y="125"/>
                    <a:pt x="0" y="158"/>
                    <a:pt x="0" y="158"/>
                  </a:cubicBezTo>
                  <a:lnTo>
                    <a:pt x="0" y="2093"/>
                  </a:lnTo>
                  <a:cubicBezTo>
                    <a:pt x="0" y="2093"/>
                    <a:pt x="0" y="2093"/>
                    <a:pt x="0" y="2127"/>
                  </a:cubicBezTo>
                  <a:lnTo>
                    <a:pt x="34" y="2127"/>
                  </a:lnTo>
                  <a:lnTo>
                    <a:pt x="100" y="2093"/>
                  </a:lnTo>
                  <a:cubicBezTo>
                    <a:pt x="134" y="2060"/>
                    <a:pt x="134" y="2060"/>
                    <a:pt x="134" y="2026"/>
                  </a:cubicBezTo>
                  <a:cubicBezTo>
                    <a:pt x="134" y="2026"/>
                    <a:pt x="134" y="1993"/>
                    <a:pt x="134" y="1960"/>
                  </a:cubicBezTo>
                  <a:lnTo>
                    <a:pt x="134" y="58"/>
                  </a:lnTo>
                  <a:cubicBezTo>
                    <a:pt x="134" y="58"/>
                    <a:pt x="134" y="25"/>
                    <a:pt x="134" y="25"/>
                  </a:cubicBezTo>
                  <a:cubicBezTo>
                    <a:pt x="134" y="8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895;p75">
              <a:extLst>
                <a:ext uri="{FF2B5EF4-FFF2-40B4-BE49-F238E27FC236}">
                  <a16:creationId xmlns:a16="http://schemas.microsoft.com/office/drawing/2014/main" id="{410FF57D-3BDC-42A6-B4B3-948CFF0462B4}"/>
                </a:ext>
              </a:extLst>
            </p:cNvPr>
            <p:cNvSpPr/>
            <p:nvPr/>
          </p:nvSpPr>
          <p:spPr>
            <a:xfrm>
              <a:off x="3372575" y="1831000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2"/>
                    <a:pt x="39762" y="131"/>
                  </a:cubicBezTo>
                  <a:lnTo>
                    <a:pt x="901" y="22547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49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3"/>
                  </a:lnTo>
                  <a:cubicBezTo>
                    <a:pt x="40296" y="3700"/>
                    <a:pt x="40630" y="3099"/>
                    <a:pt x="40663" y="2466"/>
                  </a:cubicBezTo>
                  <a:lnTo>
                    <a:pt x="40663" y="664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896;p75">
              <a:extLst>
                <a:ext uri="{FF2B5EF4-FFF2-40B4-BE49-F238E27FC236}">
                  <a16:creationId xmlns:a16="http://schemas.microsoft.com/office/drawing/2014/main" id="{3E8568A5-2A8E-4B4A-A5B4-58C5416E669C}"/>
                </a:ext>
              </a:extLst>
            </p:cNvPr>
            <p:cNvSpPr/>
            <p:nvPr/>
          </p:nvSpPr>
          <p:spPr>
            <a:xfrm>
              <a:off x="3377575" y="2540600"/>
              <a:ext cx="24225" cy="60050"/>
            </a:xfrm>
            <a:custGeom>
              <a:avLst/>
              <a:gdLst/>
              <a:ahLst/>
              <a:cxnLst/>
              <a:rect l="l" t="t" r="r" b="b"/>
              <a:pathLst>
                <a:path w="969" h="2402" extrusionOk="0">
                  <a:moveTo>
                    <a:pt x="654" y="287"/>
                  </a:moveTo>
                  <a:cubicBezTo>
                    <a:pt x="679" y="287"/>
                    <a:pt x="705" y="291"/>
                    <a:pt x="735" y="300"/>
                  </a:cubicBezTo>
                  <a:cubicBezTo>
                    <a:pt x="768" y="334"/>
                    <a:pt x="801" y="401"/>
                    <a:pt x="801" y="534"/>
                  </a:cubicBezTo>
                  <a:cubicBezTo>
                    <a:pt x="801" y="634"/>
                    <a:pt x="768" y="767"/>
                    <a:pt x="735" y="868"/>
                  </a:cubicBezTo>
                  <a:cubicBezTo>
                    <a:pt x="668" y="934"/>
                    <a:pt x="601" y="1001"/>
                    <a:pt x="501" y="1068"/>
                  </a:cubicBezTo>
                  <a:lnTo>
                    <a:pt x="168" y="1268"/>
                  </a:lnTo>
                  <a:lnTo>
                    <a:pt x="168" y="534"/>
                  </a:lnTo>
                  <a:lnTo>
                    <a:pt x="501" y="334"/>
                  </a:lnTo>
                  <a:cubicBezTo>
                    <a:pt x="548" y="310"/>
                    <a:pt x="596" y="287"/>
                    <a:pt x="654" y="287"/>
                  </a:cubicBezTo>
                  <a:close/>
                  <a:moveTo>
                    <a:pt x="701" y="0"/>
                  </a:moveTo>
                  <a:cubicBezTo>
                    <a:pt x="635" y="34"/>
                    <a:pt x="568" y="34"/>
                    <a:pt x="535" y="67"/>
                  </a:cubicBezTo>
                  <a:lnTo>
                    <a:pt x="68" y="367"/>
                  </a:lnTo>
                  <a:cubicBezTo>
                    <a:pt x="34" y="367"/>
                    <a:pt x="34" y="401"/>
                    <a:pt x="34" y="401"/>
                  </a:cubicBezTo>
                  <a:cubicBezTo>
                    <a:pt x="1" y="434"/>
                    <a:pt x="1" y="434"/>
                    <a:pt x="34" y="467"/>
                  </a:cubicBezTo>
                  <a:lnTo>
                    <a:pt x="34" y="2335"/>
                  </a:lnTo>
                  <a:cubicBezTo>
                    <a:pt x="1" y="2369"/>
                    <a:pt x="1" y="2369"/>
                    <a:pt x="34" y="2402"/>
                  </a:cubicBezTo>
                  <a:lnTo>
                    <a:pt x="68" y="2402"/>
                  </a:lnTo>
                  <a:lnTo>
                    <a:pt x="134" y="2335"/>
                  </a:lnTo>
                  <a:cubicBezTo>
                    <a:pt x="134" y="2335"/>
                    <a:pt x="168" y="2335"/>
                    <a:pt x="168" y="2302"/>
                  </a:cubicBezTo>
                  <a:cubicBezTo>
                    <a:pt x="168" y="2269"/>
                    <a:pt x="168" y="2269"/>
                    <a:pt x="168" y="2235"/>
                  </a:cubicBezTo>
                  <a:lnTo>
                    <a:pt x="168" y="1535"/>
                  </a:lnTo>
                  <a:lnTo>
                    <a:pt x="535" y="1335"/>
                  </a:lnTo>
                  <a:cubicBezTo>
                    <a:pt x="568" y="1301"/>
                    <a:pt x="635" y="1234"/>
                    <a:pt x="701" y="1201"/>
                  </a:cubicBezTo>
                  <a:cubicBezTo>
                    <a:pt x="735" y="1134"/>
                    <a:pt x="801" y="1068"/>
                    <a:pt x="835" y="1001"/>
                  </a:cubicBezTo>
                  <a:cubicBezTo>
                    <a:pt x="868" y="901"/>
                    <a:pt x="901" y="834"/>
                    <a:pt x="935" y="734"/>
                  </a:cubicBezTo>
                  <a:cubicBezTo>
                    <a:pt x="968" y="634"/>
                    <a:pt x="968" y="534"/>
                    <a:pt x="968" y="434"/>
                  </a:cubicBezTo>
                  <a:cubicBezTo>
                    <a:pt x="968" y="334"/>
                    <a:pt x="968" y="267"/>
                    <a:pt x="935" y="167"/>
                  </a:cubicBezTo>
                  <a:cubicBezTo>
                    <a:pt x="935" y="134"/>
                    <a:pt x="901" y="67"/>
                    <a:pt x="835" y="34"/>
                  </a:cubicBezTo>
                  <a:cubicBezTo>
                    <a:pt x="801" y="0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897;p75">
              <a:extLst>
                <a:ext uri="{FF2B5EF4-FFF2-40B4-BE49-F238E27FC236}">
                  <a16:creationId xmlns:a16="http://schemas.microsoft.com/office/drawing/2014/main" id="{195B894B-4346-48C9-9E6F-54CD8D3C7FA2}"/>
                </a:ext>
              </a:extLst>
            </p:cNvPr>
            <p:cNvSpPr/>
            <p:nvPr/>
          </p:nvSpPr>
          <p:spPr>
            <a:xfrm>
              <a:off x="3405100" y="2538100"/>
              <a:ext cx="20875" cy="44225"/>
            </a:xfrm>
            <a:custGeom>
              <a:avLst/>
              <a:gdLst/>
              <a:ahLst/>
              <a:cxnLst/>
              <a:rect l="l" t="t" r="r" b="b"/>
              <a:pathLst>
                <a:path w="835" h="1769" extrusionOk="0">
                  <a:moveTo>
                    <a:pt x="668" y="767"/>
                  </a:moveTo>
                  <a:lnTo>
                    <a:pt x="668" y="867"/>
                  </a:lnTo>
                  <a:cubicBezTo>
                    <a:pt x="668" y="901"/>
                    <a:pt x="634" y="968"/>
                    <a:pt x="634" y="1034"/>
                  </a:cubicBezTo>
                  <a:cubicBezTo>
                    <a:pt x="634" y="1101"/>
                    <a:pt x="601" y="1168"/>
                    <a:pt x="568" y="1201"/>
                  </a:cubicBezTo>
                  <a:cubicBezTo>
                    <a:pt x="534" y="1268"/>
                    <a:pt x="501" y="1301"/>
                    <a:pt x="468" y="1368"/>
                  </a:cubicBezTo>
                  <a:cubicBezTo>
                    <a:pt x="434" y="1401"/>
                    <a:pt x="401" y="1435"/>
                    <a:pt x="368" y="1468"/>
                  </a:cubicBezTo>
                  <a:lnTo>
                    <a:pt x="201" y="1468"/>
                  </a:lnTo>
                  <a:cubicBezTo>
                    <a:pt x="201" y="1468"/>
                    <a:pt x="167" y="1435"/>
                    <a:pt x="167" y="1435"/>
                  </a:cubicBezTo>
                  <a:cubicBezTo>
                    <a:pt x="167" y="1401"/>
                    <a:pt x="167" y="1401"/>
                    <a:pt x="167" y="1368"/>
                  </a:cubicBezTo>
                  <a:cubicBezTo>
                    <a:pt x="167" y="1301"/>
                    <a:pt x="201" y="1234"/>
                    <a:pt x="234" y="1168"/>
                  </a:cubicBezTo>
                  <a:cubicBezTo>
                    <a:pt x="301" y="1101"/>
                    <a:pt x="368" y="1001"/>
                    <a:pt x="434" y="968"/>
                  </a:cubicBezTo>
                  <a:lnTo>
                    <a:pt x="668" y="767"/>
                  </a:lnTo>
                  <a:close/>
                  <a:moveTo>
                    <a:pt x="601" y="0"/>
                  </a:moveTo>
                  <a:cubicBezTo>
                    <a:pt x="534" y="34"/>
                    <a:pt x="501" y="34"/>
                    <a:pt x="434" y="67"/>
                  </a:cubicBezTo>
                  <a:cubicBezTo>
                    <a:pt x="401" y="100"/>
                    <a:pt x="334" y="134"/>
                    <a:pt x="301" y="200"/>
                  </a:cubicBezTo>
                  <a:cubicBezTo>
                    <a:pt x="267" y="234"/>
                    <a:pt x="234" y="267"/>
                    <a:pt x="201" y="334"/>
                  </a:cubicBezTo>
                  <a:cubicBezTo>
                    <a:pt x="167" y="400"/>
                    <a:pt x="134" y="434"/>
                    <a:pt x="101" y="501"/>
                  </a:cubicBezTo>
                  <a:cubicBezTo>
                    <a:pt x="101" y="567"/>
                    <a:pt x="67" y="601"/>
                    <a:pt x="67" y="667"/>
                  </a:cubicBezTo>
                  <a:cubicBezTo>
                    <a:pt x="67" y="667"/>
                    <a:pt x="67" y="701"/>
                    <a:pt x="67" y="701"/>
                  </a:cubicBezTo>
                  <a:lnTo>
                    <a:pt x="101" y="701"/>
                  </a:lnTo>
                  <a:lnTo>
                    <a:pt x="167" y="667"/>
                  </a:lnTo>
                  <a:lnTo>
                    <a:pt x="201" y="634"/>
                  </a:lnTo>
                  <a:lnTo>
                    <a:pt x="234" y="601"/>
                  </a:lnTo>
                  <a:cubicBezTo>
                    <a:pt x="267" y="534"/>
                    <a:pt x="267" y="501"/>
                    <a:pt x="301" y="434"/>
                  </a:cubicBezTo>
                  <a:cubicBezTo>
                    <a:pt x="334" y="400"/>
                    <a:pt x="368" y="334"/>
                    <a:pt x="434" y="334"/>
                  </a:cubicBezTo>
                  <a:cubicBezTo>
                    <a:pt x="451" y="317"/>
                    <a:pt x="476" y="309"/>
                    <a:pt x="505" y="309"/>
                  </a:cubicBezTo>
                  <a:cubicBezTo>
                    <a:pt x="534" y="309"/>
                    <a:pt x="568" y="317"/>
                    <a:pt x="601" y="334"/>
                  </a:cubicBezTo>
                  <a:cubicBezTo>
                    <a:pt x="634" y="334"/>
                    <a:pt x="668" y="400"/>
                    <a:pt x="668" y="501"/>
                  </a:cubicBezTo>
                  <a:lnTo>
                    <a:pt x="668" y="534"/>
                  </a:lnTo>
                  <a:lnTo>
                    <a:pt x="401" y="767"/>
                  </a:lnTo>
                  <a:cubicBezTo>
                    <a:pt x="334" y="801"/>
                    <a:pt x="301" y="867"/>
                    <a:pt x="234" y="901"/>
                  </a:cubicBezTo>
                  <a:cubicBezTo>
                    <a:pt x="201" y="968"/>
                    <a:pt x="134" y="1034"/>
                    <a:pt x="101" y="1068"/>
                  </a:cubicBezTo>
                  <a:cubicBezTo>
                    <a:pt x="67" y="1134"/>
                    <a:pt x="67" y="1201"/>
                    <a:pt x="34" y="1268"/>
                  </a:cubicBezTo>
                  <a:cubicBezTo>
                    <a:pt x="1" y="1334"/>
                    <a:pt x="1" y="1435"/>
                    <a:pt x="1" y="1501"/>
                  </a:cubicBezTo>
                  <a:cubicBezTo>
                    <a:pt x="1" y="1535"/>
                    <a:pt x="34" y="1601"/>
                    <a:pt x="67" y="1635"/>
                  </a:cubicBezTo>
                  <a:cubicBezTo>
                    <a:pt x="67" y="1668"/>
                    <a:pt x="101" y="1701"/>
                    <a:pt x="134" y="1735"/>
                  </a:cubicBezTo>
                  <a:cubicBezTo>
                    <a:pt x="167" y="1735"/>
                    <a:pt x="201" y="1768"/>
                    <a:pt x="234" y="1768"/>
                  </a:cubicBezTo>
                  <a:cubicBezTo>
                    <a:pt x="301" y="1735"/>
                    <a:pt x="334" y="1735"/>
                    <a:pt x="368" y="1701"/>
                  </a:cubicBezTo>
                  <a:lnTo>
                    <a:pt x="468" y="1635"/>
                  </a:lnTo>
                  <a:cubicBezTo>
                    <a:pt x="501" y="1601"/>
                    <a:pt x="534" y="1568"/>
                    <a:pt x="568" y="1535"/>
                  </a:cubicBezTo>
                  <a:cubicBezTo>
                    <a:pt x="601" y="1501"/>
                    <a:pt x="634" y="1468"/>
                    <a:pt x="634" y="1435"/>
                  </a:cubicBezTo>
                  <a:cubicBezTo>
                    <a:pt x="668" y="1368"/>
                    <a:pt x="701" y="1334"/>
                    <a:pt x="701" y="1301"/>
                  </a:cubicBezTo>
                  <a:lnTo>
                    <a:pt x="701" y="1401"/>
                  </a:lnTo>
                  <a:cubicBezTo>
                    <a:pt x="701" y="1435"/>
                    <a:pt x="701" y="1435"/>
                    <a:pt x="701" y="1468"/>
                  </a:cubicBezTo>
                  <a:lnTo>
                    <a:pt x="734" y="1468"/>
                  </a:lnTo>
                  <a:lnTo>
                    <a:pt x="801" y="1435"/>
                  </a:lnTo>
                  <a:cubicBezTo>
                    <a:pt x="835" y="1401"/>
                    <a:pt x="835" y="1401"/>
                    <a:pt x="835" y="1368"/>
                  </a:cubicBezTo>
                  <a:cubicBezTo>
                    <a:pt x="835" y="1368"/>
                    <a:pt x="835" y="1334"/>
                    <a:pt x="835" y="1301"/>
                  </a:cubicBezTo>
                  <a:lnTo>
                    <a:pt x="835" y="434"/>
                  </a:lnTo>
                  <a:cubicBezTo>
                    <a:pt x="835" y="334"/>
                    <a:pt x="835" y="267"/>
                    <a:pt x="801" y="200"/>
                  </a:cubicBezTo>
                  <a:cubicBezTo>
                    <a:pt x="801" y="134"/>
                    <a:pt x="768" y="100"/>
                    <a:pt x="734" y="67"/>
                  </a:cubicBezTo>
                  <a:cubicBezTo>
                    <a:pt x="701" y="34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898;p75">
              <a:extLst>
                <a:ext uri="{FF2B5EF4-FFF2-40B4-BE49-F238E27FC236}">
                  <a16:creationId xmlns:a16="http://schemas.microsoft.com/office/drawing/2014/main" id="{07A08267-2966-4C3C-8618-69EDE89D407C}"/>
                </a:ext>
              </a:extLst>
            </p:cNvPr>
            <p:cNvSpPr/>
            <p:nvPr/>
          </p:nvSpPr>
          <p:spPr>
            <a:xfrm>
              <a:off x="3430950" y="2523925"/>
              <a:ext cx="20050" cy="43175"/>
            </a:xfrm>
            <a:custGeom>
              <a:avLst/>
              <a:gdLst/>
              <a:ahLst/>
              <a:cxnLst/>
              <a:rect l="l" t="t" r="r" b="b"/>
              <a:pathLst>
                <a:path w="802" h="1727" extrusionOk="0">
                  <a:moveTo>
                    <a:pt x="568" y="0"/>
                  </a:moveTo>
                  <a:cubicBezTo>
                    <a:pt x="501" y="0"/>
                    <a:pt x="468" y="33"/>
                    <a:pt x="401" y="67"/>
                  </a:cubicBezTo>
                  <a:cubicBezTo>
                    <a:pt x="301" y="134"/>
                    <a:pt x="201" y="234"/>
                    <a:pt x="134" y="367"/>
                  </a:cubicBezTo>
                  <a:cubicBezTo>
                    <a:pt x="101" y="400"/>
                    <a:pt x="67" y="467"/>
                    <a:pt x="67" y="534"/>
                  </a:cubicBezTo>
                  <a:cubicBezTo>
                    <a:pt x="34" y="601"/>
                    <a:pt x="34" y="634"/>
                    <a:pt x="34" y="701"/>
                  </a:cubicBezTo>
                  <a:cubicBezTo>
                    <a:pt x="34" y="801"/>
                    <a:pt x="67" y="867"/>
                    <a:pt x="101" y="934"/>
                  </a:cubicBezTo>
                  <a:cubicBezTo>
                    <a:pt x="134" y="1001"/>
                    <a:pt x="234" y="1001"/>
                    <a:pt x="334" y="1001"/>
                  </a:cubicBezTo>
                  <a:lnTo>
                    <a:pt x="468" y="967"/>
                  </a:lnTo>
                  <a:cubicBezTo>
                    <a:pt x="484" y="951"/>
                    <a:pt x="501" y="942"/>
                    <a:pt x="518" y="942"/>
                  </a:cubicBezTo>
                  <a:cubicBezTo>
                    <a:pt x="534" y="942"/>
                    <a:pt x="551" y="951"/>
                    <a:pt x="568" y="967"/>
                  </a:cubicBezTo>
                  <a:lnTo>
                    <a:pt x="634" y="967"/>
                  </a:lnTo>
                  <a:cubicBezTo>
                    <a:pt x="634" y="1001"/>
                    <a:pt x="634" y="1034"/>
                    <a:pt x="634" y="1068"/>
                  </a:cubicBezTo>
                  <a:cubicBezTo>
                    <a:pt x="634" y="1101"/>
                    <a:pt x="634" y="1134"/>
                    <a:pt x="601" y="1168"/>
                  </a:cubicBezTo>
                  <a:cubicBezTo>
                    <a:pt x="568" y="1201"/>
                    <a:pt x="568" y="1234"/>
                    <a:pt x="534" y="1268"/>
                  </a:cubicBezTo>
                  <a:cubicBezTo>
                    <a:pt x="534" y="1301"/>
                    <a:pt x="501" y="1334"/>
                    <a:pt x="468" y="1334"/>
                  </a:cubicBezTo>
                  <a:cubicBezTo>
                    <a:pt x="434" y="1368"/>
                    <a:pt x="434" y="1401"/>
                    <a:pt x="401" y="1401"/>
                  </a:cubicBezTo>
                  <a:cubicBezTo>
                    <a:pt x="334" y="1434"/>
                    <a:pt x="301" y="1468"/>
                    <a:pt x="234" y="1468"/>
                  </a:cubicBezTo>
                  <a:cubicBezTo>
                    <a:pt x="201" y="1468"/>
                    <a:pt x="201" y="1434"/>
                    <a:pt x="167" y="1401"/>
                  </a:cubicBezTo>
                  <a:lnTo>
                    <a:pt x="101" y="1401"/>
                  </a:lnTo>
                  <a:lnTo>
                    <a:pt x="34" y="1434"/>
                  </a:lnTo>
                  <a:cubicBezTo>
                    <a:pt x="34" y="1468"/>
                    <a:pt x="1" y="1468"/>
                    <a:pt x="1" y="1501"/>
                  </a:cubicBezTo>
                  <a:cubicBezTo>
                    <a:pt x="1" y="1501"/>
                    <a:pt x="1" y="1535"/>
                    <a:pt x="1" y="1535"/>
                  </a:cubicBezTo>
                  <a:cubicBezTo>
                    <a:pt x="1" y="1568"/>
                    <a:pt x="1" y="1601"/>
                    <a:pt x="34" y="1635"/>
                  </a:cubicBezTo>
                  <a:cubicBezTo>
                    <a:pt x="67" y="1668"/>
                    <a:pt x="67" y="1701"/>
                    <a:pt x="101" y="1701"/>
                  </a:cubicBezTo>
                  <a:cubicBezTo>
                    <a:pt x="134" y="1718"/>
                    <a:pt x="159" y="1726"/>
                    <a:pt x="180" y="1726"/>
                  </a:cubicBezTo>
                  <a:cubicBezTo>
                    <a:pt x="201" y="1726"/>
                    <a:pt x="218" y="1718"/>
                    <a:pt x="234" y="1701"/>
                  </a:cubicBezTo>
                  <a:cubicBezTo>
                    <a:pt x="301" y="1701"/>
                    <a:pt x="368" y="1668"/>
                    <a:pt x="401" y="1635"/>
                  </a:cubicBezTo>
                  <a:cubicBezTo>
                    <a:pt x="468" y="1601"/>
                    <a:pt x="534" y="1568"/>
                    <a:pt x="568" y="1501"/>
                  </a:cubicBezTo>
                  <a:cubicBezTo>
                    <a:pt x="601" y="1468"/>
                    <a:pt x="668" y="1401"/>
                    <a:pt x="701" y="1334"/>
                  </a:cubicBezTo>
                  <a:cubicBezTo>
                    <a:pt x="735" y="1268"/>
                    <a:pt x="735" y="1234"/>
                    <a:pt x="768" y="1168"/>
                  </a:cubicBezTo>
                  <a:cubicBezTo>
                    <a:pt x="801" y="1101"/>
                    <a:pt x="801" y="1034"/>
                    <a:pt x="801" y="967"/>
                  </a:cubicBezTo>
                  <a:cubicBezTo>
                    <a:pt x="801" y="934"/>
                    <a:pt x="801" y="867"/>
                    <a:pt x="801" y="834"/>
                  </a:cubicBezTo>
                  <a:cubicBezTo>
                    <a:pt x="801" y="801"/>
                    <a:pt x="768" y="767"/>
                    <a:pt x="735" y="734"/>
                  </a:cubicBezTo>
                  <a:cubicBezTo>
                    <a:pt x="735" y="701"/>
                    <a:pt x="701" y="701"/>
                    <a:pt x="668" y="701"/>
                  </a:cubicBezTo>
                  <a:cubicBezTo>
                    <a:pt x="634" y="684"/>
                    <a:pt x="609" y="676"/>
                    <a:pt x="584" y="676"/>
                  </a:cubicBezTo>
                  <a:cubicBezTo>
                    <a:pt x="559" y="676"/>
                    <a:pt x="534" y="684"/>
                    <a:pt x="501" y="701"/>
                  </a:cubicBezTo>
                  <a:lnTo>
                    <a:pt x="368" y="734"/>
                  </a:lnTo>
                  <a:lnTo>
                    <a:pt x="268" y="734"/>
                  </a:lnTo>
                  <a:cubicBezTo>
                    <a:pt x="268" y="701"/>
                    <a:pt x="234" y="701"/>
                    <a:pt x="234" y="701"/>
                  </a:cubicBezTo>
                  <a:cubicBezTo>
                    <a:pt x="234" y="667"/>
                    <a:pt x="234" y="634"/>
                    <a:pt x="234" y="601"/>
                  </a:cubicBezTo>
                  <a:cubicBezTo>
                    <a:pt x="234" y="534"/>
                    <a:pt x="234" y="500"/>
                    <a:pt x="268" y="434"/>
                  </a:cubicBezTo>
                  <a:cubicBezTo>
                    <a:pt x="301" y="400"/>
                    <a:pt x="368" y="334"/>
                    <a:pt x="434" y="300"/>
                  </a:cubicBezTo>
                  <a:cubicBezTo>
                    <a:pt x="468" y="267"/>
                    <a:pt x="501" y="267"/>
                    <a:pt x="568" y="267"/>
                  </a:cubicBezTo>
                  <a:cubicBezTo>
                    <a:pt x="601" y="267"/>
                    <a:pt x="601" y="267"/>
                    <a:pt x="634" y="300"/>
                  </a:cubicBezTo>
                  <a:lnTo>
                    <a:pt x="668" y="300"/>
                  </a:lnTo>
                  <a:lnTo>
                    <a:pt x="735" y="267"/>
                  </a:lnTo>
                  <a:cubicBezTo>
                    <a:pt x="768" y="267"/>
                    <a:pt x="768" y="234"/>
                    <a:pt x="768" y="234"/>
                  </a:cubicBezTo>
                  <a:cubicBezTo>
                    <a:pt x="801" y="200"/>
                    <a:pt x="801" y="167"/>
                    <a:pt x="768" y="167"/>
                  </a:cubicBezTo>
                  <a:cubicBezTo>
                    <a:pt x="801" y="134"/>
                    <a:pt x="768" y="100"/>
                    <a:pt x="768" y="67"/>
                  </a:cubicBezTo>
                  <a:cubicBezTo>
                    <a:pt x="735" y="33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899;p75">
              <a:extLst>
                <a:ext uri="{FF2B5EF4-FFF2-40B4-BE49-F238E27FC236}">
                  <a16:creationId xmlns:a16="http://schemas.microsoft.com/office/drawing/2014/main" id="{083096AA-E8BA-4DEC-BE41-907CE6FE0179}"/>
                </a:ext>
              </a:extLst>
            </p:cNvPr>
            <p:cNvSpPr/>
            <p:nvPr/>
          </p:nvSpPr>
          <p:spPr>
            <a:xfrm>
              <a:off x="3455975" y="2509750"/>
              <a:ext cx="20025" cy="43375"/>
            </a:xfrm>
            <a:custGeom>
              <a:avLst/>
              <a:gdLst/>
              <a:ahLst/>
              <a:cxnLst/>
              <a:rect l="l" t="t" r="r" b="b"/>
              <a:pathLst>
                <a:path w="801" h="1735" extrusionOk="0">
                  <a:moveTo>
                    <a:pt x="567" y="0"/>
                  </a:moveTo>
                  <a:cubicBezTo>
                    <a:pt x="501" y="33"/>
                    <a:pt x="434" y="33"/>
                    <a:pt x="401" y="67"/>
                  </a:cubicBezTo>
                  <a:cubicBezTo>
                    <a:pt x="267" y="133"/>
                    <a:pt x="167" y="234"/>
                    <a:pt x="134" y="367"/>
                  </a:cubicBezTo>
                  <a:cubicBezTo>
                    <a:pt x="100" y="400"/>
                    <a:pt x="67" y="467"/>
                    <a:pt x="67" y="534"/>
                  </a:cubicBezTo>
                  <a:cubicBezTo>
                    <a:pt x="34" y="600"/>
                    <a:pt x="34" y="667"/>
                    <a:pt x="34" y="734"/>
                  </a:cubicBezTo>
                  <a:cubicBezTo>
                    <a:pt x="34" y="801"/>
                    <a:pt x="34" y="867"/>
                    <a:pt x="100" y="967"/>
                  </a:cubicBezTo>
                  <a:cubicBezTo>
                    <a:pt x="124" y="991"/>
                    <a:pt x="164" y="1015"/>
                    <a:pt x="221" y="1015"/>
                  </a:cubicBezTo>
                  <a:cubicBezTo>
                    <a:pt x="245" y="1015"/>
                    <a:pt x="271" y="1011"/>
                    <a:pt x="301" y="1001"/>
                  </a:cubicBezTo>
                  <a:lnTo>
                    <a:pt x="467" y="967"/>
                  </a:lnTo>
                  <a:lnTo>
                    <a:pt x="567" y="967"/>
                  </a:lnTo>
                  <a:cubicBezTo>
                    <a:pt x="567" y="967"/>
                    <a:pt x="601" y="967"/>
                    <a:pt x="601" y="1001"/>
                  </a:cubicBezTo>
                  <a:cubicBezTo>
                    <a:pt x="634" y="1001"/>
                    <a:pt x="634" y="1034"/>
                    <a:pt x="601" y="1067"/>
                  </a:cubicBezTo>
                  <a:cubicBezTo>
                    <a:pt x="601" y="1101"/>
                    <a:pt x="601" y="1168"/>
                    <a:pt x="567" y="1201"/>
                  </a:cubicBezTo>
                  <a:cubicBezTo>
                    <a:pt x="567" y="1234"/>
                    <a:pt x="534" y="1268"/>
                    <a:pt x="534" y="1268"/>
                  </a:cubicBezTo>
                  <a:cubicBezTo>
                    <a:pt x="501" y="1301"/>
                    <a:pt x="467" y="1334"/>
                    <a:pt x="467" y="1368"/>
                  </a:cubicBezTo>
                  <a:cubicBezTo>
                    <a:pt x="434" y="1401"/>
                    <a:pt x="401" y="1401"/>
                    <a:pt x="367" y="1434"/>
                  </a:cubicBezTo>
                  <a:cubicBezTo>
                    <a:pt x="334" y="1468"/>
                    <a:pt x="267" y="1468"/>
                    <a:pt x="234" y="1468"/>
                  </a:cubicBezTo>
                  <a:cubicBezTo>
                    <a:pt x="201" y="1468"/>
                    <a:pt x="167" y="1434"/>
                    <a:pt x="134" y="1401"/>
                  </a:cubicBezTo>
                  <a:lnTo>
                    <a:pt x="100" y="1401"/>
                  </a:lnTo>
                  <a:lnTo>
                    <a:pt x="34" y="1468"/>
                  </a:lnTo>
                  <a:cubicBezTo>
                    <a:pt x="0" y="1468"/>
                    <a:pt x="0" y="1468"/>
                    <a:pt x="0" y="1501"/>
                  </a:cubicBezTo>
                  <a:cubicBezTo>
                    <a:pt x="0" y="1534"/>
                    <a:pt x="0" y="1534"/>
                    <a:pt x="0" y="1568"/>
                  </a:cubicBezTo>
                  <a:cubicBezTo>
                    <a:pt x="0" y="1601"/>
                    <a:pt x="0" y="1635"/>
                    <a:pt x="34" y="1668"/>
                  </a:cubicBezTo>
                  <a:cubicBezTo>
                    <a:pt x="34" y="1701"/>
                    <a:pt x="67" y="1701"/>
                    <a:pt x="100" y="1735"/>
                  </a:cubicBezTo>
                  <a:lnTo>
                    <a:pt x="234" y="1735"/>
                  </a:lnTo>
                  <a:cubicBezTo>
                    <a:pt x="267" y="1735"/>
                    <a:pt x="334" y="1701"/>
                    <a:pt x="401" y="1668"/>
                  </a:cubicBezTo>
                  <a:cubicBezTo>
                    <a:pt x="434" y="1635"/>
                    <a:pt x="501" y="1601"/>
                    <a:pt x="567" y="1534"/>
                  </a:cubicBezTo>
                  <a:cubicBezTo>
                    <a:pt x="601" y="1468"/>
                    <a:pt x="634" y="1434"/>
                    <a:pt x="668" y="1368"/>
                  </a:cubicBezTo>
                  <a:cubicBezTo>
                    <a:pt x="701" y="1301"/>
                    <a:pt x="734" y="1234"/>
                    <a:pt x="768" y="1168"/>
                  </a:cubicBezTo>
                  <a:cubicBezTo>
                    <a:pt x="768" y="1101"/>
                    <a:pt x="801" y="1067"/>
                    <a:pt x="801" y="1001"/>
                  </a:cubicBezTo>
                  <a:cubicBezTo>
                    <a:pt x="801" y="934"/>
                    <a:pt x="801" y="901"/>
                    <a:pt x="801" y="867"/>
                  </a:cubicBezTo>
                  <a:cubicBezTo>
                    <a:pt x="768" y="834"/>
                    <a:pt x="768" y="801"/>
                    <a:pt x="734" y="767"/>
                  </a:cubicBezTo>
                  <a:cubicBezTo>
                    <a:pt x="701" y="734"/>
                    <a:pt x="668" y="701"/>
                    <a:pt x="634" y="701"/>
                  </a:cubicBezTo>
                  <a:lnTo>
                    <a:pt x="501" y="701"/>
                  </a:lnTo>
                  <a:lnTo>
                    <a:pt x="367" y="734"/>
                  </a:lnTo>
                  <a:lnTo>
                    <a:pt x="267" y="734"/>
                  </a:lnTo>
                  <a:cubicBezTo>
                    <a:pt x="234" y="734"/>
                    <a:pt x="234" y="734"/>
                    <a:pt x="201" y="701"/>
                  </a:cubicBezTo>
                  <a:cubicBezTo>
                    <a:pt x="201" y="667"/>
                    <a:pt x="201" y="667"/>
                    <a:pt x="201" y="634"/>
                  </a:cubicBezTo>
                  <a:cubicBezTo>
                    <a:pt x="234" y="567"/>
                    <a:pt x="234" y="500"/>
                    <a:pt x="267" y="467"/>
                  </a:cubicBezTo>
                  <a:cubicBezTo>
                    <a:pt x="301" y="400"/>
                    <a:pt x="367" y="367"/>
                    <a:pt x="401" y="334"/>
                  </a:cubicBezTo>
                  <a:cubicBezTo>
                    <a:pt x="467" y="300"/>
                    <a:pt x="501" y="300"/>
                    <a:pt x="534" y="300"/>
                  </a:cubicBezTo>
                  <a:cubicBezTo>
                    <a:pt x="567" y="300"/>
                    <a:pt x="601" y="300"/>
                    <a:pt x="634" y="334"/>
                  </a:cubicBezTo>
                  <a:lnTo>
                    <a:pt x="668" y="334"/>
                  </a:lnTo>
                  <a:lnTo>
                    <a:pt x="734" y="300"/>
                  </a:lnTo>
                  <a:cubicBezTo>
                    <a:pt x="768" y="267"/>
                    <a:pt x="768" y="267"/>
                    <a:pt x="768" y="234"/>
                  </a:cubicBezTo>
                  <a:cubicBezTo>
                    <a:pt x="768" y="234"/>
                    <a:pt x="768" y="200"/>
                    <a:pt x="768" y="167"/>
                  </a:cubicBezTo>
                  <a:cubicBezTo>
                    <a:pt x="768" y="133"/>
                    <a:pt x="768" y="100"/>
                    <a:pt x="734" y="100"/>
                  </a:cubicBezTo>
                  <a:cubicBezTo>
                    <a:pt x="701" y="33"/>
                    <a:pt x="634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00;p75">
              <a:extLst>
                <a:ext uri="{FF2B5EF4-FFF2-40B4-BE49-F238E27FC236}">
                  <a16:creationId xmlns:a16="http://schemas.microsoft.com/office/drawing/2014/main" id="{D89070F4-F6AC-412A-9862-6A94641F6A3A}"/>
                </a:ext>
              </a:extLst>
            </p:cNvPr>
            <p:cNvSpPr/>
            <p:nvPr/>
          </p:nvSpPr>
          <p:spPr>
            <a:xfrm>
              <a:off x="3479325" y="2484925"/>
              <a:ext cx="34225" cy="53200"/>
            </a:xfrm>
            <a:custGeom>
              <a:avLst/>
              <a:gdLst/>
              <a:ahLst/>
              <a:cxnLst/>
              <a:rect l="l" t="t" r="r" b="b"/>
              <a:pathLst>
                <a:path w="1369" h="2128" extrusionOk="0">
                  <a:moveTo>
                    <a:pt x="1351" y="1"/>
                  </a:moveTo>
                  <a:cubicBezTo>
                    <a:pt x="1343" y="1"/>
                    <a:pt x="1335" y="9"/>
                    <a:pt x="1335" y="26"/>
                  </a:cubicBezTo>
                  <a:lnTo>
                    <a:pt x="1268" y="59"/>
                  </a:lnTo>
                  <a:cubicBezTo>
                    <a:pt x="1268" y="59"/>
                    <a:pt x="1235" y="92"/>
                    <a:pt x="1235" y="92"/>
                  </a:cubicBezTo>
                  <a:cubicBezTo>
                    <a:pt x="1235" y="126"/>
                    <a:pt x="1201" y="126"/>
                    <a:pt x="1201" y="159"/>
                  </a:cubicBezTo>
                  <a:lnTo>
                    <a:pt x="1001" y="1260"/>
                  </a:lnTo>
                  <a:lnTo>
                    <a:pt x="701" y="426"/>
                  </a:lnTo>
                  <a:cubicBezTo>
                    <a:pt x="701" y="426"/>
                    <a:pt x="701" y="393"/>
                    <a:pt x="701" y="393"/>
                  </a:cubicBezTo>
                  <a:lnTo>
                    <a:pt x="668" y="393"/>
                  </a:lnTo>
                  <a:lnTo>
                    <a:pt x="601" y="426"/>
                  </a:lnTo>
                  <a:cubicBezTo>
                    <a:pt x="601" y="426"/>
                    <a:pt x="567" y="459"/>
                    <a:pt x="567" y="459"/>
                  </a:cubicBezTo>
                  <a:cubicBezTo>
                    <a:pt x="567" y="493"/>
                    <a:pt x="567" y="493"/>
                    <a:pt x="567" y="526"/>
                  </a:cubicBezTo>
                  <a:lnTo>
                    <a:pt x="334" y="1627"/>
                  </a:lnTo>
                  <a:lnTo>
                    <a:pt x="134" y="793"/>
                  </a:lnTo>
                  <a:cubicBezTo>
                    <a:pt x="134" y="793"/>
                    <a:pt x="134" y="760"/>
                    <a:pt x="134" y="760"/>
                  </a:cubicBezTo>
                  <a:lnTo>
                    <a:pt x="100" y="760"/>
                  </a:lnTo>
                  <a:lnTo>
                    <a:pt x="34" y="793"/>
                  </a:lnTo>
                  <a:cubicBezTo>
                    <a:pt x="0" y="793"/>
                    <a:pt x="0" y="826"/>
                    <a:pt x="0" y="826"/>
                  </a:cubicBezTo>
                  <a:cubicBezTo>
                    <a:pt x="0" y="860"/>
                    <a:pt x="0" y="860"/>
                    <a:pt x="0" y="893"/>
                  </a:cubicBezTo>
                  <a:lnTo>
                    <a:pt x="267" y="2060"/>
                  </a:lnTo>
                  <a:cubicBezTo>
                    <a:pt x="301" y="2094"/>
                    <a:pt x="301" y="2094"/>
                    <a:pt x="301" y="2127"/>
                  </a:cubicBezTo>
                  <a:lnTo>
                    <a:pt x="334" y="2127"/>
                  </a:lnTo>
                  <a:lnTo>
                    <a:pt x="401" y="2094"/>
                  </a:lnTo>
                  <a:cubicBezTo>
                    <a:pt x="401" y="2060"/>
                    <a:pt x="434" y="2060"/>
                    <a:pt x="434" y="2027"/>
                  </a:cubicBezTo>
                  <a:cubicBezTo>
                    <a:pt x="434" y="1994"/>
                    <a:pt x="434" y="1994"/>
                    <a:pt x="467" y="1960"/>
                  </a:cubicBezTo>
                  <a:lnTo>
                    <a:pt x="668" y="860"/>
                  </a:lnTo>
                  <a:lnTo>
                    <a:pt x="901" y="1694"/>
                  </a:lnTo>
                  <a:cubicBezTo>
                    <a:pt x="901" y="1694"/>
                    <a:pt x="934" y="1727"/>
                    <a:pt x="934" y="1727"/>
                  </a:cubicBezTo>
                  <a:lnTo>
                    <a:pt x="968" y="1727"/>
                  </a:lnTo>
                  <a:lnTo>
                    <a:pt x="1034" y="1694"/>
                  </a:lnTo>
                  <a:cubicBezTo>
                    <a:pt x="1034" y="1694"/>
                    <a:pt x="1068" y="1694"/>
                    <a:pt x="1068" y="1660"/>
                  </a:cubicBezTo>
                  <a:cubicBezTo>
                    <a:pt x="1068" y="1627"/>
                    <a:pt x="1068" y="1627"/>
                    <a:pt x="1068" y="1593"/>
                  </a:cubicBezTo>
                  <a:lnTo>
                    <a:pt x="1368" y="92"/>
                  </a:lnTo>
                  <a:lnTo>
                    <a:pt x="1368" y="59"/>
                  </a:lnTo>
                  <a:cubicBezTo>
                    <a:pt x="1368" y="26"/>
                    <a:pt x="1368" y="26"/>
                    <a:pt x="1368" y="26"/>
                  </a:cubicBezTo>
                  <a:cubicBezTo>
                    <a:pt x="1368" y="9"/>
                    <a:pt x="1360" y="1"/>
                    <a:pt x="13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01;p75">
              <a:extLst>
                <a:ext uri="{FF2B5EF4-FFF2-40B4-BE49-F238E27FC236}">
                  <a16:creationId xmlns:a16="http://schemas.microsoft.com/office/drawing/2014/main" id="{BE81BDEB-A000-465E-9874-D146A68BBFCA}"/>
                </a:ext>
              </a:extLst>
            </p:cNvPr>
            <p:cNvSpPr/>
            <p:nvPr/>
          </p:nvSpPr>
          <p:spPr>
            <a:xfrm>
              <a:off x="3516850" y="247387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8"/>
                  </a:moveTo>
                  <a:cubicBezTo>
                    <a:pt x="601" y="268"/>
                    <a:pt x="634" y="301"/>
                    <a:pt x="668" y="301"/>
                  </a:cubicBezTo>
                  <a:cubicBezTo>
                    <a:pt x="701" y="334"/>
                    <a:pt x="701" y="368"/>
                    <a:pt x="734" y="401"/>
                  </a:cubicBezTo>
                  <a:cubicBezTo>
                    <a:pt x="734" y="468"/>
                    <a:pt x="734" y="501"/>
                    <a:pt x="734" y="568"/>
                  </a:cubicBezTo>
                  <a:lnTo>
                    <a:pt x="734" y="668"/>
                  </a:lnTo>
                  <a:lnTo>
                    <a:pt x="734" y="801"/>
                  </a:lnTo>
                  <a:lnTo>
                    <a:pt x="768" y="801"/>
                  </a:lnTo>
                  <a:cubicBezTo>
                    <a:pt x="734" y="868"/>
                    <a:pt x="734" y="935"/>
                    <a:pt x="734" y="1001"/>
                  </a:cubicBezTo>
                  <a:cubicBezTo>
                    <a:pt x="701" y="1035"/>
                    <a:pt x="701" y="1101"/>
                    <a:pt x="668" y="1135"/>
                  </a:cubicBezTo>
                  <a:cubicBezTo>
                    <a:pt x="634" y="1202"/>
                    <a:pt x="601" y="1235"/>
                    <a:pt x="568" y="1268"/>
                  </a:cubicBezTo>
                  <a:cubicBezTo>
                    <a:pt x="534" y="1335"/>
                    <a:pt x="501" y="1368"/>
                    <a:pt x="467" y="1368"/>
                  </a:cubicBezTo>
                  <a:cubicBezTo>
                    <a:pt x="434" y="1402"/>
                    <a:pt x="401" y="1402"/>
                    <a:pt x="334" y="1402"/>
                  </a:cubicBezTo>
                  <a:cubicBezTo>
                    <a:pt x="301" y="1402"/>
                    <a:pt x="301" y="1402"/>
                    <a:pt x="267" y="1368"/>
                  </a:cubicBezTo>
                  <a:cubicBezTo>
                    <a:pt x="234" y="1335"/>
                    <a:pt x="234" y="1302"/>
                    <a:pt x="201" y="1268"/>
                  </a:cubicBezTo>
                  <a:cubicBezTo>
                    <a:pt x="201" y="1235"/>
                    <a:pt x="201" y="1168"/>
                    <a:pt x="201" y="1135"/>
                  </a:cubicBezTo>
                  <a:cubicBezTo>
                    <a:pt x="201" y="1101"/>
                    <a:pt x="201" y="1035"/>
                    <a:pt x="201" y="1001"/>
                  </a:cubicBezTo>
                  <a:cubicBezTo>
                    <a:pt x="201" y="968"/>
                    <a:pt x="201" y="935"/>
                    <a:pt x="201" y="868"/>
                  </a:cubicBezTo>
                  <a:cubicBezTo>
                    <a:pt x="201" y="835"/>
                    <a:pt x="201" y="768"/>
                    <a:pt x="201" y="701"/>
                  </a:cubicBezTo>
                  <a:cubicBezTo>
                    <a:pt x="234" y="634"/>
                    <a:pt x="234" y="601"/>
                    <a:pt x="267" y="534"/>
                  </a:cubicBezTo>
                  <a:cubicBezTo>
                    <a:pt x="301" y="501"/>
                    <a:pt x="301" y="434"/>
                    <a:pt x="334" y="401"/>
                  </a:cubicBezTo>
                  <a:cubicBezTo>
                    <a:pt x="367" y="368"/>
                    <a:pt x="434" y="334"/>
                    <a:pt x="467" y="301"/>
                  </a:cubicBezTo>
                  <a:cubicBezTo>
                    <a:pt x="501" y="268"/>
                    <a:pt x="534" y="268"/>
                    <a:pt x="568" y="268"/>
                  </a:cubicBezTo>
                  <a:close/>
                  <a:moveTo>
                    <a:pt x="634" y="1"/>
                  </a:moveTo>
                  <a:cubicBezTo>
                    <a:pt x="568" y="1"/>
                    <a:pt x="534" y="34"/>
                    <a:pt x="467" y="67"/>
                  </a:cubicBezTo>
                  <a:cubicBezTo>
                    <a:pt x="401" y="101"/>
                    <a:pt x="334" y="167"/>
                    <a:pt x="301" y="234"/>
                  </a:cubicBezTo>
                  <a:cubicBezTo>
                    <a:pt x="234" y="301"/>
                    <a:pt x="167" y="368"/>
                    <a:pt x="134" y="434"/>
                  </a:cubicBezTo>
                  <a:cubicBezTo>
                    <a:pt x="101" y="534"/>
                    <a:pt x="67" y="601"/>
                    <a:pt x="67" y="701"/>
                  </a:cubicBezTo>
                  <a:cubicBezTo>
                    <a:pt x="34" y="801"/>
                    <a:pt x="34" y="901"/>
                    <a:pt x="0" y="1001"/>
                  </a:cubicBezTo>
                  <a:cubicBezTo>
                    <a:pt x="0" y="1001"/>
                    <a:pt x="0" y="1035"/>
                    <a:pt x="0" y="1068"/>
                  </a:cubicBezTo>
                  <a:lnTo>
                    <a:pt x="0" y="1168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34" y="1335"/>
                    <a:pt x="34" y="1402"/>
                    <a:pt x="67" y="1468"/>
                  </a:cubicBezTo>
                  <a:cubicBezTo>
                    <a:pt x="67" y="1535"/>
                    <a:pt x="101" y="1602"/>
                    <a:pt x="134" y="1635"/>
                  </a:cubicBezTo>
                  <a:cubicBezTo>
                    <a:pt x="201" y="1669"/>
                    <a:pt x="234" y="1702"/>
                    <a:pt x="301" y="1702"/>
                  </a:cubicBezTo>
                  <a:cubicBezTo>
                    <a:pt x="334" y="1669"/>
                    <a:pt x="401" y="1669"/>
                    <a:pt x="467" y="1635"/>
                  </a:cubicBezTo>
                  <a:cubicBezTo>
                    <a:pt x="534" y="1602"/>
                    <a:pt x="601" y="1535"/>
                    <a:pt x="634" y="1468"/>
                  </a:cubicBezTo>
                  <a:cubicBezTo>
                    <a:pt x="701" y="1402"/>
                    <a:pt x="734" y="1335"/>
                    <a:pt x="801" y="1268"/>
                  </a:cubicBezTo>
                  <a:cubicBezTo>
                    <a:pt x="834" y="1168"/>
                    <a:pt x="868" y="1101"/>
                    <a:pt x="868" y="1001"/>
                  </a:cubicBezTo>
                  <a:cubicBezTo>
                    <a:pt x="901" y="901"/>
                    <a:pt x="901" y="835"/>
                    <a:pt x="901" y="735"/>
                  </a:cubicBezTo>
                  <a:lnTo>
                    <a:pt x="901" y="668"/>
                  </a:lnTo>
                  <a:lnTo>
                    <a:pt x="901" y="501"/>
                  </a:lnTo>
                  <a:lnTo>
                    <a:pt x="901" y="434"/>
                  </a:lnTo>
                  <a:cubicBezTo>
                    <a:pt x="901" y="368"/>
                    <a:pt x="901" y="268"/>
                    <a:pt x="868" y="201"/>
                  </a:cubicBezTo>
                  <a:cubicBezTo>
                    <a:pt x="868" y="134"/>
                    <a:pt x="834" y="101"/>
                    <a:pt x="801" y="67"/>
                  </a:cubicBezTo>
                  <a:cubicBezTo>
                    <a:pt x="734" y="34"/>
                    <a:pt x="701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02;p75">
              <a:extLst>
                <a:ext uri="{FF2B5EF4-FFF2-40B4-BE49-F238E27FC236}">
                  <a16:creationId xmlns:a16="http://schemas.microsoft.com/office/drawing/2014/main" id="{AACB4345-C266-43DF-95FE-2EB2DB3342EA}"/>
                </a:ext>
              </a:extLst>
            </p:cNvPr>
            <p:cNvSpPr/>
            <p:nvPr/>
          </p:nvSpPr>
          <p:spPr>
            <a:xfrm>
              <a:off x="3546875" y="2458250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84" y="0"/>
                  </a:moveTo>
                  <a:cubicBezTo>
                    <a:pt x="476" y="0"/>
                    <a:pt x="467" y="9"/>
                    <a:pt x="467" y="25"/>
                  </a:cubicBezTo>
                  <a:lnTo>
                    <a:pt x="367" y="59"/>
                  </a:lnTo>
                  <a:cubicBezTo>
                    <a:pt x="301" y="92"/>
                    <a:pt x="267" y="125"/>
                    <a:pt x="234" y="192"/>
                  </a:cubicBezTo>
                  <a:cubicBezTo>
                    <a:pt x="200" y="259"/>
                    <a:pt x="167" y="292"/>
                    <a:pt x="134" y="359"/>
                  </a:cubicBezTo>
                  <a:lnTo>
                    <a:pt x="134" y="292"/>
                  </a:lnTo>
                  <a:cubicBezTo>
                    <a:pt x="134" y="259"/>
                    <a:pt x="134" y="259"/>
                    <a:pt x="134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0" y="292"/>
                    <a:pt x="0" y="292"/>
                    <a:pt x="0" y="325"/>
                  </a:cubicBezTo>
                  <a:cubicBezTo>
                    <a:pt x="0" y="325"/>
                    <a:pt x="0" y="359"/>
                    <a:pt x="0" y="392"/>
                  </a:cubicBezTo>
                  <a:lnTo>
                    <a:pt x="0" y="1726"/>
                  </a:lnTo>
                  <a:cubicBezTo>
                    <a:pt x="0" y="1726"/>
                    <a:pt x="0" y="1760"/>
                    <a:pt x="0" y="1760"/>
                  </a:cubicBezTo>
                  <a:cubicBezTo>
                    <a:pt x="0" y="1777"/>
                    <a:pt x="9" y="1785"/>
                    <a:pt x="17" y="1785"/>
                  </a:cubicBezTo>
                  <a:cubicBezTo>
                    <a:pt x="25" y="1785"/>
                    <a:pt x="34" y="1777"/>
                    <a:pt x="34" y="1760"/>
                  </a:cubicBezTo>
                  <a:lnTo>
                    <a:pt x="100" y="1726"/>
                  </a:lnTo>
                  <a:cubicBezTo>
                    <a:pt x="100" y="1726"/>
                    <a:pt x="134" y="1693"/>
                    <a:pt x="134" y="1693"/>
                  </a:cubicBezTo>
                  <a:cubicBezTo>
                    <a:pt x="134" y="1660"/>
                    <a:pt x="134" y="1626"/>
                    <a:pt x="134" y="1626"/>
                  </a:cubicBezTo>
                  <a:lnTo>
                    <a:pt x="134" y="792"/>
                  </a:lnTo>
                  <a:cubicBezTo>
                    <a:pt x="100" y="592"/>
                    <a:pt x="200" y="426"/>
                    <a:pt x="367" y="325"/>
                  </a:cubicBezTo>
                  <a:lnTo>
                    <a:pt x="467" y="259"/>
                  </a:lnTo>
                  <a:cubicBezTo>
                    <a:pt x="467" y="259"/>
                    <a:pt x="501" y="225"/>
                    <a:pt x="501" y="225"/>
                  </a:cubicBezTo>
                  <a:cubicBezTo>
                    <a:pt x="501" y="192"/>
                    <a:pt x="501" y="159"/>
                    <a:pt x="501" y="159"/>
                  </a:cubicBezTo>
                  <a:lnTo>
                    <a:pt x="501" y="59"/>
                  </a:lnTo>
                  <a:cubicBezTo>
                    <a:pt x="501" y="59"/>
                    <a:pt x="501" y="25"/>
                    <a:pt x="501" y="25"/>
                  </a:cubicBezTo>
                  <a:cubicBezTo>
                    <a:pt x="501" y="9"/>
                    <a:pt x="492" y="0"/>
                    <a:pt x="4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03;p75">
              <a:extLst>
                <a:ext uri="{FF2B5EF4-FFF2-40B4-BE49-F238E27FC236}">
                  <a16:creationId xmlns:a16="http://schemas.microsoft.com/office/drawing/2014/main" id="{40F3B52D-5C4D-4F51-AD49-C20BB570E32A}"/>
                </a:ext>
              </a:extLst>
            </p:cNvPr>
            <p:cNvSpPr/>
            <p:nvPr/>
          </p:nvSpPr>
          <p:spPr>
            <a:xfrm>
              <a:off x="3562725" y="2430525"/>
              <a:ext cx="21700" cy="59225"/>
            </a:xfrm>
            <a:custGeom>
              <a:avLst/>
              <a:gdLst/>
              <a:ahLst/>
              <a:cxnLst/>
              <a:rect l="l" t="t" r="r" b="b"/>
              <a:pathLst>
                <a:path w="868" h="2369" extrusionOk="0">
                  <a:moveTo>
                    <a:pt x="534" y="951"/>
                  </a:moveTo>
                  <a:cubicBezTo>
                    <a:pt x="567" y="951"/>
                    <a:pt x="601" y="967"/>
                    <a:pt x="634" y="1001"/>
                  </a:cubicBezTo>
                  <a:cubicBezTo>
                    <a:pt x="701" y="1068"/>
                    <a:pt x="734" y="1168"/>
                    <a:pt x="701" y="1268"/>
                  </a:cubicBezTo>
                  <a:lnTo>
                    <a:pt x="701" y="1401"/>
                  </a:lnTo>
                  <a:lnTo>
                    <a:pt x="701" y="1501"/>
                  </a:lnTo>
                  <a:cubicBezTo>
                    <a:pt x="701" y="1635"/>
                    <a:pt x="667" y="1735"/>
                    <a:pt x="634" y="1835"/>
                  </a:cubicBezTo>
                  <a:cubicBezTo>
                    <a:pt x="601" y="1935"/>
                    <a:pt x="534" y="2002"/>
                    <a:pt x="434" y="2068"/>
                  </a:cubicBezTo>
                  <a:cubicBezTo>
                    <a:pt x="400" y="2085"/>
                    <a:pt x="367" y="2093"/>
                    <a:pt x="334" y="2093"/>
                  </a:cubicBezTo>
                  <a:cubicBezTo>
                    <a:pt x="300" y="2093"/>
                    <a:pt x="267" y="2085"/>
                    <a:pt x="234" y="2068"/>
                  </a:cubicBezTo>
                  <a:cubicBezTo>
                    <a:pt x="167" y="1968"/>
                    <a:pt x="167" y="1868"/>
                    <a:pt x="167" y="1768"/>
                  </a:cubicBezTo>
                  <a:cubicBezTo>
                    <a:pt x="167" y="1735"/>
                    <a:pt x="167" y="1668"/>
                    <a:pt x="167" y="1601"/>
                  </a:cubicBezTo>
                  <a:cubicBezTo>
                    <a:pt x="167" y="1468"/>
                    <a:pt x="200" y="1368"/>
                    <a:pt x="234" y="1234"/>
                  </a:cubicBezTo>
                  <a:cubicBezTo>
                    <a:pt x="267" y="1134"/>
                    <a:pt x="334" y="1068"/>
                    <a:pt x="434" y="1001"/>
                  </a:cubicBezTo>
                  <a:cubicBezTo>
                    <a:pt x="467" y="967"/>
                    <a:pt x="500" y="951"/>
                    <a:pt x="534" y="951"/>
                  </a:cubicBezTo>
                  <a:close/>
                  <a:moveTo>
                    <a:pt x="801" y="0"/>
                  </a:moveTo>
                  <a:lnTo>
                    <a:pt x="734" y="33"/>
                  </a:lnTo>
                  <a:cubicBezTo>
                    <a:pt x="734" y="33"/>
                    <a:pt x="701" y="67"/>
                    <a:pt x="701" y="67"/>
                  </a:cubicBezTo>
                  <a:cubicBezTo>
                    <a:pt x="701" y="100"/>
                    <a:pt x="701" y="134"/>
                    <a:pt x="701" y="134"/>
                  </a:cubicBezTo>
                  <a:lnTo>
                    <a:pt x="701" y="801"/>
                  </a:lnTo>
                  <a:cubicBezTo>
                    <a:pt x="701" y="767"/>
                    <a:pt x="634" y="734"/>
                    <a:pt x="601" y="701"/>
                  </a:cubicBezTo>
                  <a:cubicBezTo>
                    <a:pt x="534" y="701"/>
                    <a:pt x="467" y="734"/>
                    <a:pt x="434" y="767"/>
                  </a:cubicBezTo>
                  <a:cubicBezTo>
                    <a:pt x="367" y="801"/>
                    <a:pt x="300" y="834"/>
                    <a:pt x="267" y="901"/>
                  </a:cubicBezTo>
                  <a:cubicBezTo>
                    <a:pt x="200" y="967"/>
                    <a:pt x="167" y="1034"/>
                    <a:pt x="134" y="1101"/>
                  </a:cubicBezTo>
                  <a:cubicBezTo>
                    <a:pt x="67" y="1201"/>
                    <a:pt x="33" y="1268"/>
                    <a:pt x="33" y="1368"/>
                  </a:cubicBezTo>
                  <a:cubicBezTo>
                    <a:pt x="0" y="1468"/>
                    <a:pt x="0" y="1568"/>
                    <a:pt x="0" y="1701"/>
                  </a:cubicBezTo>
                  <a:lnTo>
                    <a:pt x="0" y="1868"/>
                  </a:lnTo>
                  <a:cubicBezTo>
                    <a:pt x="0" y="1968"/>
                    <a:pt x="0" y="2068"/>
                    <a:pt x="33" y="2135"/>
                  </a:cubicBezTo>
                  <a:cubicBezTo>
                    <a:pt x="33" y="2202"/>
                    <a:pt x="67" y="2268"/>
                    <a:pt x="134" y="2302"/>
                  </a:cubicBezTo>
                  <a:cubicBezTo>
                    <a:pt x="167" y="2335"/>
                    <a:pt x="200" y="2368"/>
                    <a:pt x="267" y="2368"/>
                  </a:cubicBezTo>
                  <a:cubicBezTo>
                    <a:pt x="300" y="2368"/>
                    <a:pt x="367" y="2368"/>
                    <a:pt x="434" y="2335"/>
                  </a:cubicBezTo>
                  <a:cubicBezTo>
                    <a:pt x="500" y="2268"/>
                    <a:pt x="567" y="2235"/>
                    <a:pt x="601" y="2168"/>
                  </a:cubicBezTo>
                  <a:cubicBezTo>
                    <a:pt x="634" y="2102"/>
                    <a:pt x="667" y="2035"/>
                    <a:pt x="701" y="1968"/>
                  </a:cubicBezTo>
                  <a:lnTo>
                    <a:pt x="701" y="2068"/>
                  </a:lnTo>
                  <a:cubicBezTo>
                    <a:pt x="701" y="2068"/>
                    <a:pt x="701" y="2102"/>
                    <a:pt x="701" y="2102"/>
                  </a:cubicBezTo>
                  <a:lnTo>
                    <a:pt x="734" y="2102"/>
                  </a:lnTo>
                  <a:lnTo>
                    <a:pt x="801" y="2068"/>
                  </a:lnTo>
                  <a:cubicBezTo>
                    <a:pt x="834" y="2035"/>
                    <a:pt x="834" y="2035"/>
                    <a:pt x="867" y="2035"/>
                  </a:cubicBezTo>
                  <a:cubicBezTo>
                    <a:pt x="867" y="2002"/>
                    <a:pt x="867" y="1968"/>
                    <a:pt x="867" y="1968"/>
                  </a:cubicBezTo>
                  <a:lnTo>
                    <a:pt x="867" y="33"/>
                  </a:lnTo>
                  <a:cubicBezTo>
                    <a:pt x="867" y="33"/>
                    <a:pt x="867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904;p75">
              <a:extLst>
                <a:ext uri="{FF2B5EF4-FFF2-40B4-BE49-F238E27FC236}">
                  <a16:creationId xmlns:a16="http://schemas.microsoft.com/office/drawing/2014/main" id="{02F0A5EC-908F-4EAD-BC6E-813747AB7D6C}"/>
                </a:ext>
              </a:extLst>
            </p:cNvPr>
            <p:cNvSpPr/>
            <p:nvPr/>
          </p:nvSpPr>
          <p:spPr>
            <a:xfrm>
              <a:off x="3372575" y="2075850"/>
              <a:ext cx="1016600" cy="664325"/>
            </a:xfrm>
            <a:custGeom>
              <a:avLst/>
              <a:gdLst/>
              <a:ahLst/>
              <a:cxnLst/>
              <a:rect l="l" t="t" r="r" b="b"/>
              <a:pathLst>
                <a:path w="40664" h="26573" extrusionOk="0">
                  <a:moveTo>
                    <a:pt x="40152" y="0"/>
                  </a:moveTo>
                  <a:cubicBezTo>
                    <a:pt x="40034" y="0"/>
                    <a:pt x="39902" y="36"/>
                    <a:pt x="39762" y="110"/>
                  </a:cubicBezTo>
                  <a:lnTo>
                    <a:pt x="901" y="22560"/>
                  </a:lnTo>
                  <a:cubicBezTo>
                    <a:pt x="368" y="22893"/>
                    <a:pt x="34" y="23460"/>
                    <a:pt x="1" y="24094"/>
                  </a:cubicBezTo>
                  <a:lnTo>
                    <a:pt x="1" y="25929"/>
                  </a:lnTo>
                  <a:cubicBezTo>
                    <a:pt x="1" y="26337"/>
                    <a:pt x="208" y="26573"/>
                    <a:pt x="512" y="26573"/>
                  </a:cubicBezTo>
                  <a:cubicBezTo>
                    <a:pt x="629" y="26573"/>
                    <a:pt x="761" y="26537"/>
                    <a:pt x="901" y="26463"/>
                  </a:cubicBezTo>
                  <a:lnTo>
                    <a:pt x="39762" y="4013"/>
                  </a:lnTo>
                  <a:cubicBezTo>
                    <a:pt x="40296" y="3680"/>
                    <a:pt x="40630" y="3113"/>
                    <a:pt x="40663" y="2479"/>
                  </a:cubicBezTo>
                  <a:lnTo>
                    <a:pt x="40663" y="644"/>
                  </a:lnTo>
                  <a:cubicBezTo>
                    <a:pt x="40663" y="236"/>
                    <a:pt x="40455" y="0"/>
                    <a:pt x="401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905;p75">
              <a:extLst>
                <a:ext uri="{FF2B5EF4-FFF2-40B4-BE49-F238E27FC236}">
                  <a16:creationId xmlns:a16="http://schemas.microsoft.com/office/drawing/2014/main" id="{703EFA8C-6035-4ABD-A5D3-B729DC92FD67}"/>
                </a:ext>
              </a:extLst>
            </p:cNvPr>
            <p:cNvSpPr/>
            <p:nvPr/>
          </p:nvSpPr>
          <p:spPr>
            <a:xfrm>
              <a:off x="3416775" y="2404675"/>
              <a:ext cx="25050" cy="61725"/>
            </a:xfrm>
            <a:custGeom>
              <a:avLst/>
              <a:gdLst/>
              <a:ahLst/>
              <a:cxnLst/>
              <a:rect l="l" t="t" r="r" b="b"/>
              <a:pathLst>
                <a:path w="1002" h="2469" extrusionOk="0">
                  <a:moveTo>
                    <a:pt x="968" y="0"/>
                  </a:moveTo>
                  <a:lnTo>
                    <a:pt x="801" y="67"/>
                  </a:lnTo>
                  <a:cubicBezTo>
                    <a:pt x="801" y="67"/>
                    <a:pt x="768" y="100"/>
                    <a:pt x="768" y="100"/>
                  </a:cubicBezTo>
                  <a:cubicBezTo>
                    <a:pt x="768" y="133"/>
                    <a:pt x="768" y="133"/>
                    <a:pt x="734" y="167"/>
                  </a:cubicBezTo>
                  <a:lnTo>
                    <a:pt x="501" y="1234"/>
                  </a:lnTo>
                  <a:lnTo>
                    <a:pt x="234" y="467"/>
                  </a:lnTo>
                  <a:cubicBezTo>
                    <a:pt x="234" y="434"/>
                    <a:pt x="234" y="434"/>
                    <a:pt x="234" y="434"/>
                  </a:cubicBezTo>
                  <a:lnTo>
                    <a:pt x="167" y="434"/>
                  </a:lnTo>
                  <a:lnTo>
                    <a:pt x="34" y="500"/>
                  </a:lnTo>
                  <a:cubicBezTo>
                    <a:pt x="34" y="534"/>
                    <a:pt x="1" y="534"/>
                    <a:pt x="1" y="567"/>
                  </a:cubicBezTo>
                  <a:cubicBezTo>
                    <a:pt x="1" y="567"/>
                    <a:pt x="1" y="600"/>
                    <a:pt x="1" y="634"/>
                  </a:cubicBezTo>
                  <a:lnTo>
                    <a:pt x="368" y="1768"/>
                  </a:lnTo>
                  <a:lnTo>
                    <a:pt x="234" y="2402"/>
                  </a:lnTo>
                  <a:cubicBezTo>
                    <a:pt x="234" y="2435"/>
                    <a:pt x="234" y="2435"/>
                    <a:pt x="234" y="2468"/>
                  </a:cubicBezTo>
                  <a:lnTo>
                    <a:pt x="267" y="2468"/>
                  </a:lnTo>
                  <a:lnTo>
                    <a:pt x="401" y="2368"/>
                  </a:lnTo>
                  <a:cubicBezTo>
                    <a:pt x="434" y="2368"/>
                    <a:pt x="434" y="2335"/>
                    <a:pt x="468" y="2335"/>
                  </a:cubicBezTo>
                  <a:cubicBezTo>
                    <a:pt x="468" y="2302"/>
                    <a:pt x="468" y="2268"/>
                    <a:pt x="468" y="2268"/>
                  </a:cubicBezTo>
                  <a:lnTo>
                    <a:pt x="1001" y="67"/>
                  </a:lnTo>
                  <a:cubicBezTo>
                    <a:pt x="1001" y="33"/>
                    <a:pt x="1001" y="33"/>
                    <a:pt x="1001" y="33"/>
                  </a:cubicBez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906;p75">
              <a:extLst>
                <a:ext uri="{FF2B5EF4-FFF2-40B4-BE49-F238E27FC236}">
                  <a16:creationId xmlns:a16="http://schemas.microsoft.com/office/drawing/2014/main" id="{5475D53F-E2E4-4E2B-AEC0-2831D20A30D8}"/>
                </a:ext>
              </a:extLst>
            </p:cNvPr>
            <p:cNvSpPr/>
            <p:nvPr/>
          </p:nvSpPr>
          <p:spPr>
            <a:xfrm>
              <a:off x="3445125" y="2393000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580" y="375"/>
                  </a:moveTo>
                  <a:cubicBezTo>
                    <a:pt x="593" y="375"/>
                    <a:pt x="601" y="384"/>
                    <a:pt x="601" y="400"/>
                  </a:cubicBezTo>
                  <a:cubicBezTo>
                    <a:pt x="635" y="400"/>
                    <a:pt x="668" y="434"/>
                    <a:pt x="668" y="434"/>
                  </a:cubicBezTo>
                  <a:cubicBezTo>
                    <a:pt x="701" y="500"/>
                    <a:pt x="701" y="534"/>
                    <a:pt x="701" y="567"/>
                  </a:cubicBezTo>
                  <a:lnTo>
                    <a:pt x="701" y="834"/>
                  </a:lnTo>
                  <a:cubicBezTo>
                    <a:pt x="701" y="901"/>
                    <a:pt x="701" y="967"/>
                    <a:pt x="668" y="1001"/>
                  </a:cubicBezTo>
                  <a:cubicBezTo>
                    <a:pt x="668" y="1067"/>
                    <a:pt x="635" y="1101"/>
                    <a:pt x="601" y="1134"/>
                  </a:cubicBezTo>
                  <a:cubicBezTo>
                    <a:pt x="601" y="1168"/>
                    <a:pt x="568" y="1201"/>
                    <a:pt x="534" y="1234"/>
                  </a:cubicBezTo>
                  <a:cubicBezTo>
                    <a:pt x="534" y="1234"/>
                    <a:pt x="501" y="1268"/>
                    <a:pt x="468" y="1268"/>
                  </a:cubicBezTo>
                  <a:cubicBezTo>
                    <a:pt x="434" y="1301"/>
                    <a:pt x="401" y="1301"/>
                    <a:pt x="401" y="1301"/>
                  </a:cubicBezTo>
                  <a:cubicBezTo>
                    <a:pt x="384" y="1318"/>
                    <a:pt x="368" y="1326"/>
                    <a:pt x="355" y="1326"/>
                  </a:cubicBezTo>
                  <a:cubicBezTo>
                    <a:pt x="343" y="1326"/>
                    <a:pt x="334" y="1318"/>
                    <a:pt x="334" y="1301"/>
                  </a:cubicBezTo>
                  <a:cubicBezTo>
                    <a:pt x="301" y="1301"/>
                    <a:pt x="268" y="1268"/>
                    <a:pt x="268" y="1234"/>
                  </a:cubicBezTo>
                  <a:cubicBezTo>
                    <a:pt x="234" y="1201"/>
                    <a:pt x="234" y="1168"/>
                    <a:pt x="234" y="1101"/>
                  </a:cubicBezTo>
                  <a:cubicBezTo>
                    <a:pt x="234" y="1101"/>
                    <a:pt x="234" y="1067"/>
                    <a:pt x="234" y="1067"/>
                  </a:cubicBezTo>
                  <a:lnTo>
                    <a:pt x="234" y="901"/>
                  </a:lnTo>
                  <a:cubicBezTo>
                    <a:pt x="234" y="901"/>
                    <a:pt x="234" y="867"/>
                    <a:pt x="234" y="867"/>
                  </a:cubicBezTo>
                  <a:cubicBezTo>
                    <a:pt x="234" y="801"/>
                    <a:pt x="234" y="734"/>
                    <a:pt x="268" y="701"/>
                  </a:cubicBezTo>
                  <a:cubicBezTo>
                    <a:pt x="268" y="634"/>
                    <a:pt x="301" y="600"/>
                    <a:pt x="334" y="567"/>
                  </a:cubicBezTo>
                  <a:cubicBezTo>
                    <a:pt x="334" y="534"/>
                    <a:pt x="368" y="500"/>
                    <a:pt x="401" y="467"/>
                  </a:cubicBezTo>
                  <a:cubicBezTo>
                    <a:pt x="401" y="434"/>
                    <a:pt x="434" y="434"/>
                    <a:pt x="468" y="400"/>
                  </a:cubicBezTo>
                  <a:lnTo>
                    <a:pt x="534" y="400"/>
                  </a:lnTo>
                  <a:cubicBezTo>
                    <a:pt x="551" y="384"/>
                    <a:pt x="568" y="375"/>
                    <a:pt x="580" y="375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33"/>
                    <a:pt x="468" y="67"/>
                  </a:cubicBezTo>
                  <a:cubicBezTo>
                    <a:pt x="401" y="100"/>
                    <a:pt x="334" y="167"/>
                    <a:pt x="268" y="200"/>
                  </a:cubicBezTo>
                  <a:cubicBezTo>
                    <a:pt x="234" y="267"/>
                    <a:pt x="168" y="367"/>
                    <a:pt x="134" y="434"/>
                  </a:cubicBezTo>
                  <a:cubicBezTo>
                    <a:pt x="101" y="534"/>
                    <a:pt x="67" y="600"/>
                    <a:pt x="34" y="701"/>
                  </a:cubicBezTo>
                  <a:cubicBezTo>
                    <a:pt x="1" y="801"/>
                    <a:pt x="1" y="867"/>
                    <a:pt x="1" y="967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1" y="1201"/>
                  </a:lnTo>
                  <a:cubicBezTo>
                    <a:pt x="1" y="1234"/>
                    <a:pt x="1" y="1234"/>
                    <a:pt x="1" y="1268"/>
                  </a:cubicBezTo>
                  <a:cubicBezTo>
                    <a:pt x="1" y="1334"/>
                    <a:pt x="1" y="1434"/>
                    <a:pt x="34" y="1501"/>
                  </a:cubicBezTo>
                  <a:cubicBezTo>
                    <a:pt x="67" y="1534"/>
                    <a:pt x="101" y="1601"/>
                    <a:pt x="134" y="1635"/>
                  </a:cubicBezTo>
                  <a:cubicBezTo>
                    <a:pt x="168" y="1668"/>
                    <a:pt x="234" y="1701"/>
                    <a:pt x="268" y="1701"/>
                  </a:cubicBezTo>
                  <a:cubicBezTo>
                    <a:pt x="334" y="1701"/>
                    <a:pt x="401" y="1668"/>
                    <a:pt x="468" y="1635"/>
                  </a:cubicBezTo>
                  <a:cubicBezTo>
                    <a:pt x="534" y="1601"/>
                    <a:pt x="601" y="1534"/>
                    <a:pt x="668" y="1468"/>
                  </a:cubicBezTo>
                  <a:cubicBezTo>
                    <a:pt x="768" y="1334"/>
                    <a:pt x="868" y="1168"/>
                    <a:pt x="901" y="1001"/>
                  </a:cubicBezTo>
                  <a:cubicBezTo>
                    <a:pt x="935" y="901"/>
                    <a:pt x="935" y="801"/>
                    <a:pt x="935" y="734"/>
                  </a:cubicBezTo>
                  <a:lnTo>
                    <a:pt x="935" y="434"/>
                  </a:lnTo>
                  <a:cubicBezTo>
                    <a:pt x="935" y="334"/>
                    <a:pt x="935" y="267"/>
                    <a:pt x="901" y="200"/>
                  </a:cubicBezTo>
                  <a:cubicBezTo>
                    <a:pt x="868" y="133"/>
                    <a:pt x="835" y="100"/>
                    <a:pt x="801" y="67"/>
                  </a:cubicBezTo>
                  <a:cubicBezTo>
                    <a:pt x="768" y="0"/>
                    <a:pt x="7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907;p75">
              <a:extLst>
                <a:ext uri="{FF2B5EF4-FFF2-40B4-BE49-F238E27FC236}">
                  <a16:creationId xmlns:a16="http://schemas.microsoft.com/office/drawing/2014/main" id="{277999B8-0B99-4622-BF48-CBF21B9195BE}"/>
                </a:ext>
              </a:extLst>
            </p:cNvPr>
            <p:cNvSpPr/>
            <p:nvPr/>
          </p:nvSpPr>
          <p:spPr>
            <a:xfrm>
              <a:off x="3473475" y="2372150"/>
              <a:ext cx="21725" cy="46725"/>
            </a:xfrm>
            <a:custGeom>
              <a:avLst/>
              <a:gdLst/>
              <a:ahLst/>
              <a:cxnLst/>
              <a:rect l="l" t="t" r="r" b="b"/>
              <a:pathLst>
                <a:path w="869" h="1869" extrusionOk="0">
                  <a:moveTo>
                    <a:pt x="835" y="0"/>
                  </a:moveTo>
                  <a:lnTo>
                    <a:pt x="701" y="100"/>
                  </a:lnTo>
                  <a:cubicBezTo>
                    <a:pt x="668" y="100"/>
                    <a:pt x="668" y="100"/>
                    <a:pt x="668" y="134"/>
                  </a:cubicBezTo>
                  <a:cubicBezTo>
                    <a:pt x="668" y="167"/>
                    <a:pt x="668" y="167"/>
                    <a:pt x="668" y="200"/>
                  </a:cubicBezTo>
                  <a:lnTo>
                    <a:pt x="668" y="934"/>
                  </a:lnTo>
                  <a:cubicBezTo>
                    <a:pt x="668" y="1034"/>
                    <a:pt x="635" y="1134"/>
                    <a:pt x="601" y="1234"/>
                  </a:cubicBezTo>
                  <a:cubicBezTo>
                    <a:pt x="568" y="1334"/>
                    <a:pt x="535" y="1401"/>
                    <a:pt x="468" y="1434"/>
                  </a:cubicBezTo>
                  <a:cubicBezTo>
                    <a:pt x="418" y="1468"/>
                    <a:pt x="385" y="1485"/>
                    <a:pt x="359" y="1485"/>
                  </a:cubicBezTo>
                  <a:cubicBezTo>
                    <a:pt x="334" y="1485"/>
                    <a:pt x="318" y="1468"/>
                    <a:pt x="301" y="1434"/>
                  </a:cubicBezTo>
                  <a:cubicBezTo>
                    <a:pt x="268" y="1368"/>
                    <a:pt x="234" y="1268"/>
                    <a:pt x="234" y="1201"/>
                  </a:cubicBezTo>
                  <a:lnTo>
                    <a:pt x="234" y="467"/>
                  </a:lnTo>
                  <a:cubicBezTo>
                    <a:pt x="234" y="434"/>
                    <a:pt x="234" y="434"/>
                    <a:pt x="234" y="400"/>
                  </a:cubicBezTo>
                  <a:lnTo>
                    <a:pt x="201" y="400"/>
                  </a:lnTo>
                  <a:lnTo>
                    <a:pt x="68" y="500"/>
                  </a:lnTo>
                  <a:cubicBezTo>
                    <a:pt x="34" y="500"/>
                    <a:pt x="34" y="500"/>
                    <a:pt x="34" y="534"/>
                  </a:cubicBezTo>
                  <a:cubicBezTo>
                    <a:pt x="34" y="567"/>
                    <a:pt x="34" y="567"/>
                    <a:pt x="34" y="601"/>
                  </a:cubicBezTo>
                  <a:lnTo>
                    <a:pt x="1" y="1368"/>
                  </a:lnTo>
                  <a:cubicBezTo>
                    <a:pt x="1" y="1434"/>
                    <a:pt x="1" y="1535"/>
                    <a:pt x="34" y="1601"/>
                  </a:cubicBezTo>
                  <a:cubicBezTo>
                    <a:pt x="34" y="1668"/>
                    <a:pt x="34" y="1735"/>
                    <a:pt x="68" y="1801"/>
                  </a:cubicBezTo>
                  <a:cubicBezTo>
                    <a:pt x="101" y="1835"/>
                    <a:pt x="168" y="1868"/>
                    <a:pt x="201" y="1868"/>
                  </a:cubicBezTo>
                  <a:cubicBezTo>
                    <a:pt x="268" y="1868"/>
                    <a:pt x="334" y="1868"/>
                    <a:pt x="401" y="1835"/>
                  </a:cubicBezTo>
                  <a:cubicBezTo>
                    <a:pt x="468" y="1768"/>
                    <a:pt x="501" y="1735"/>
                    <a:pt x="535" y="1668"/>
                  </a:cubicBezTo>
                  <a:cubicBezTo>
                    <a:pt x="601" y="1635"/>
                    <a:pt x="635" y="1568"/>
                    <a:pt x="668" y="1501"/>
                  </a:cubicBezTo>
                  <a:lnTo>
                    <a:pt x="668" y="1568"/>
                  </a:lnTo>
                  <a:cubicBezTo>
                    <a:pt x="635" y="1568"/>
                    <a:pt x="635" y="1601"/>
                    <a:pt x="668" y="1601"/>
                  </a:cubicBezTo>
                  <a:lnTo>
                    <a:pt x="701" y="1601"/>
                  </a:lnTo>
                  <a:lnTo>
                    <a:pt x="835" y="1535"/>
                  </a:lnTo>
                  <a:cubicBezTo>
                    <a:pt x="868" y="1501"/>
                    <a:pt x="868" y="1501"/>
                    <a:pt x="868" y="1468"/>
                  </a:cubicBezTo>
                  <a:cubicBezTo>
                    <a:pt x="868" y="1468"/>
                    <a:pt x="868" y="1434"/>
                    <a:pt x="868" y="1401"/>
                  </a:cubicBezTo>
                  <a:lnTo>
                    <a:pt x="868" y="67"/>
                  </a:lnTo>
                  <a:cubicBezTo>
                    <a:pt x="868" y="33"/>
                    <a:pt x="868" y="33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908;p75">
              <a:extLst>
                <a:ext uri="{FF2B5EF4-FFF2-40B4-BE49-F238E27FC236}">
                  <a16:creationId xmlns:a16="http://schemas.microsoft.com/office/drawing/2014/main" id="{9C5587CA-3ED0-41F3-8756-BED7AC677E8C}"/>
                </a:ext>
              </a:extLst>
            </p:cNvPr>
            <p:cNvSpPr/>
            <p:nvPr/>
          </p:nvSpPr>
          <p:spPr>
            <a:xfrm>
              <a:off x="3503500" y="2359625"/>
              <a:ext cx="15050" cy="45900"/>
            </a:xfrm>
            <a:custGeom>
              <a:avLst/>
              <a:gdLst/>
              <a:ahLst/>
              <a:cxnLst/>
              <a:rect l="l" t="t" r="r" b="b"/>
              <a:pathLst>
                <a:path w="602" h="1836" extrusionOk="0">
                  <a:moveTo>
                    <a:pt x="568" y="1"/>
                  </a:moveTo>
                  <a:lnTo>
                    <a:pt x="501" y="34"/>
                  </a:lnTo>
                  <a:cubicBezTo>
                    <a:pt x="434" y="67"/>
                    <a:pt x="368" y="134"/>
                    <a:pt x="334" y="168"/>
                  </a:cubicBezTo>
                  <a:cubicBezTo>
                    <a:pt x="301" y="234"/>
                    <a:pt x="268" y="268"/>
                    <a:pt x="234" y="334"/>
                  </a:cubicBezTo>
                  <a:lnTo>
                    <a:pt x="234" y="268"/>
                  </a:lnTo>
                  <a:cubicBezTo>
                    <a:pt x="234" y="268"/>
                    <a:pt x="234" y="234"/>
                    <a:pt x="234" y="234"/>
                  </a:cubicBezTo>
                  <a:lnTo>
                    <a:pt x="201" y="234"/>
                  </a:lnTo>
                  <a:lnTo>
                    <a:pt x="67" y="301"/>
                  </a:lnTo>
                  <a:cubicBezTo>
                    <a:pt x="34" y="334"/>
                    <a:pt x="34" y="334"/>
                    <a:pt x="34" y="368"/>
                  </a:cubicBezTo>
                  <a:cubicBezTo>
                    <a:pt x="34" y="368"/>
                    <a:pt x="34" y="401"/>
                    <a:pt x="34" y="401"/>
                  </a:cubicBezTo>
                  <a:lnTo>
                    <a:pt x="34" y="1769"/>
                  </a:lnTo>
                  <a:cubicBezTo>
                    <a:pt x="1" y="1802"/>
                    <a:pt x="1" y="1802"/>
                    <a:pt x="34" y="1835"/>
                  </a:cubicBezTo>
                  <a:lnTo>
                    <a:pt x="67" y="1835"/>
                  </a:lnTo>
                  <a:lnTo>
                    <a:pt x="201" y="1735"/>
                  </a:lnTo>
                  <a:cubicBezTo>
                    <a:pt x="234" y="1735"/>
                    <a:pt x="234" y="1735"/>
                    <a:pt x="234" y="1702"/>
                  </a:cubicBezTo>
                  <a:cubicBezTo>
                    <a:pt x="234" y="1669"/>
                    <a:pt x="234" y="1669"/>
                    <a:pt x="234" y="1635"/>
                  </a:cubicBezTo>
                  <a:lnTo>
                    <a:pt x="234" y="868"/>
                  </a:lnTo>
                  <a:cubicBezTo>
                    <a:pt x="234" y="768"/>
                    <a:pt x="268" y="701"/>
                    <a:pt x="301" y="601"/>
                  </a:cubicBezTo>
                  <a:cubicBezTo>
                    <a:pt x="334" y="534"/>
                    <a:pt x="368" y="468"/>
                    <a:pt x="468" y="434"/>
                  </a:cubicBezTo>
                  <a:lnTo>
                    <a:pt x="568" y="334"/>
                  </a:lnTo>
                  <a:cubicBezTo>
                    <a:pt x="601" y="334"/>
                    <a:pt x="601" y="334"/>
                    <a:pt x="601" y="301"/>
                  </a:cubicBezTo>
                  <a:cubicBezTo>
                    <a:pt x="601" y="268"/>
                    <a:pt x="601" y="268"/>
                    <a:pt x="601" y="234"/>
                  </a:cubicBezTo>
                  <a:lnTo>
                    <a:pt x="601" y="34"/>
                  </a:lnTo>
                  <a:cubicBezTo>
                    <a:pt x="601" y="34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909;p75">
              <a:extLst>
                <a:ext uri="{FF2B5EF4-FFF2-40B4-BE49-F238E27FC236}">
                  <a16:creationId xmlns:a16="http://schemas.microsoft.com/office/drawing/2014/main" id="{29F4D534-D6EB-4577-B18A-3F4BE8B07AFA}"/>
                </a:ext>
              </a:extLst>
            </p:cNvPr>
            <p:cNvSpPr/>
            <p:nvPr/>
          </p:nvSpPr>
          <p:spPr>
            <a:xfrm>
              <a:off x="3521850" y="2348800"/>
              <a:ext cx="23375" cy="41225"/>
            </a:xfrm>
            <a:custGeom>
              <a:avLst/>
              <a:gdLst/>
              <a:ahLst/>
              <a:cxnLst/>
              <a:rect l="l" t="t" r="r" b="b"/>
              <a:pathLst>
                <a:path w="935" h="164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0"/>
                  </a:cubicBezTo>
                  <a:cubicBezTo>
                    <a:pt x="668" y="400"/>
                    <a:pt x="668" y="434"/>
                    <a:pt x="668" y="467"/>
                  </a:cubicBezTo>
                  <a:cubicBezTo>
                    <a:pt x="668" y="500"/>
                    <a:pt x="668" y="534"/>
                    <a:pt x="668" y="534"/>
                  </a:cubicBezTo>
                  <a:lnTo>
                    <a:pt x="267" y="801"/>
                  </a:lnTo>
                  <a:cubicBezTo>
                    <a:pt x="267" y="767"/>
                    <a:pt x="267" y="734"/>
                    <a:pt x="267" y="701"/>
                  </a:cubicBezTo>
                  <a:cubicBezTo>
                    <a:pt x="267" y="667"/>
                    <a:pt x="301" y="601"/>
                    <a:pt x="301" y="567"/>
                  </a:cubicBezTo>
                  <a:cubicBezTo>
                    <a:pt x="334" y="534"/>
                    <a:pt x="334" y="500"/>
                    <a:pt x="368" y="467"/>
                  </a:cubicBezTo>
                  <a:cubicBezTo>
                    <a:pt x="401" y="434"/>
                    <a:pt x="434" y="434"/>
                    <a:pt x="468" y="400"/>
                  </a:cubicBezTo>
                  <a:cubicBezTo>
                    <a:pt x="501" y="367"/>
                    <a:pt x="534" y="367"/>
                    <a:pt x="568" y="367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0"/>
                    <a:pt x="468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34" y="300"/>
                    <a:pt x="167" y="400"/>
                    <a:pt x="134" y="467"/>
                  </a:cubicBezTo>
                  <a:cubicBezTo>
                    <a:pt x="101" y="567"/>
                    <a:pt x="67" y="667"/>
                    <a:pt x="34" y="767"/>
                  </a:cubicBezTo>
                  <a:cubicBezTo>
                    <a:pt x="1" y="901"/>
                    <a:pt x="1" y="1001"/>
                    <a:pt x="1" y="1101"/>
                  </a:cubicBezTo>
                  <a:cubicBezTo>
                    <a:pt x="1" y="1201"/>
                    <a:pt x="34" y="1301"/>
                    <a:pt x="34" y="1368"/>
                  </a:cubicBezTo>
                  <a:cubicBezTo>
                    <a:pt x="67" y="1434"/>
                    <a:pt x="101" y="1501"/>
                    <a:pt x="134" y="1568"/>
                  </a:cubicBezTo>
                  <a:cubicBezTo>
                    <a:pt x="167" y="1601"/>
                    <a:pt x="234" y="1635"/>
                    <a:pt x="301" y="1635"/>
                  </a:cubicBezTo>
                  <a:cubicBezTo>
                    <a:pt x="320" y="1644"/>
                    <a:pt x="340" y="1648"/>
                    <a:pt x="359" y="1648"/>
                  </a:cubicBezTo>
                  <a:cubicBezTo>
                    <a:pt x="404" y="1648"/>
                    <a:pt x="444" y="1625"/>
                    <a:pt x="468" y="1601"/>
                  </a:cubicBezTo>
                  <a:cubicBezTo>
                    <a:pt x="534" y="1568"/>
                    <a:pt x="601" y="1501"/>
                    <a:pt x="668" y="1434"/>
                  </a:cubicBezTo>
                  <a:cubicBezTo>
                    <a:pt x="701" y="1401"/>
                    <a:pt x="768" y="1334"/>
                    <a:pt x="801" y="1268"/>
                  </a:cubicBezTo>
                  <a:cubicBezTo>
                    <a:pt x="835" y="1201"/>
                    <a:pt x="868" y="1134"/>
                    <a:pt x="868" y="1101"/>
                  </a:cubicBezTo>
                  <a:cubicBezTo>
                    <a:pt x="901" y="1034"/>
                    <a:pt x="901" y="1001"/>
                    <a:pt x="901" y="967"/>
                  </a:cubicBezTo>
                  <a:cubicBezTo>
                    <a:pt x="901" y="967"/>
                    <a:pt x="901" y="934"/>
                    <a:pt x="901" y="901"/>
                  </a:cubicBezTo>
                  <a:lnTo>
                    <a:pt x="868" y="901"/>
                  </a:lnTo>
                  <a:lnTo>
                    <a:pt x="734" y="1001"/>
                  </a:lnTo>
                  <a:cubicBezTo>
                    <a:pt x="701" y="1001"/>
                    <a:pt x="701" y="1034"/>
                    <a:pt x="701" y="1034"/>
                  </a:cubicBezTo>
                  <a:lnTo>
                    <a:pt x="634" y="1068"/>
                  </a:lnTo>
                  <a:cubicBezTo>
                    <a:pt x="634" y="1101"/>
                    <a:pt x="601" y="1134"/>
                    <a:pt x="601" y="1168"/>
                  </a:cubicBezTo>
                  <a:cubicBezTo>
                    <a:pt x="568" y="1201"/>
                    <a:pt x="534" y="1234"/>
                    <a:pt x="501" y="1234"/>
                  </a:cubicBezTo>
                  <a:cubicBezTo>
                    <a:pt x="468" y="1268"/>
                    <a:pt x="434" y="1268"/>
                    <a:pt x="401" y="1268"/>
                  </a:cubicBezTo>
                  <a:lnTo>
                    <a:pt x="334" y="1268"/>
                  </a:lnTo>
                  <a:cubicBezTo>
                    <a:pt x="301" y="1268"/>
                    <a:pt x="301" y="1234"/>
                    <a:pt x="301" y="1201"/>
                  </a:cubicBezTo>
                  <a:cubicBezTo>
                    <a:pt x="267" y="1168"/>
                    <a:pt x="267" y="1134"/>
                    <a:pt x="267" y="1101"/>
                  </a:cubicBezTo>
                  <a:lnTo>
                    <a:pt x="901" y="734"/>
                  </a:lnTo>
                  <a:cubicBezTo>
                    <a:pt x="935" y="734"/>
                    <a:pt x="935" y="734"/>
                    <a:pt x="935" y="701"/>
                  </a:cubicBezTo>
                  <a:cubicBezTo>
                    <a:pt x="935" y="667"/>
                    <a:pt x="935" y="667"/>
                    <a:pt x="935" y="634"/>
                  </a:cubicBezTo>
                  <a:lnTo>
                    <a:pt x="935" y="534"/>
                  </a:lnTo>
                  <a:cubicBezTo>
                    <a:pt x="935" y="434"/>
                    <a:pt x="935" y="334"/>
                    <a:pt x="901" y="267"/>
                  </a:cubicBezTo>
                  <a:cubicBezTo>
                    <a:pt x="901" y="200"/>
                    <a:pt x="868" y="134"/>
                    <a:pt x="801" y="67"/>
                  </a:cubicBezTo>
                  <a:cubicBezTo>
                    <a:pt x="768" y="33"/>
                    <a:pt x="734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910;p75">
              <a:extLst>
                <a:ext uri="{FF2B5EF4-FFF2-40B4-BE49-F238E27FC236}">
                  <a16:creationId xmlns:a16="http://schemas.microsoft.com/office/drawing/2014/main" id="{E34F680C-3698-4121-BA23-0F9F3295222D}"/>
                </a:ext>
              </a:extLst>
            </p:cNvPr>
            <p:cNvSpPr/>
            <p:nvPr/>
          </p:nvSpPr>
          <p:spPr>
            <a:xfrm>
              <a:off x="3552700" y="2322950"/>
              <a:ext cx="35050" cy="55050"/>
            </a:xfrm>
            <a:custGeom>
              <a:avLst/>
              <a:gdLst/>
              <a:ahLst/>
              <a:cxnLst/>
              <a:rect l="l" t="t" r="r" b="b"/>
              <a:pathLst>
                <a:path w="1402" h="2202" extrusionOk="0">
                  <a:moveTo>
                    <a:pt x="1202" y="0"/>
                  </a:moveTo>
                  <a:cubicBezTo>
                    <a:pt x="1135" y="0"/>
                    <a:pt x="1068" y="0"/>
                    <a:pt x="1002" y="33"/>
                  </a:cubicBezTo>
                  <a:cubicBezTo>
                    <a:pt x="1002" y="67"/>
                    <a:pt x="968" y="100"/>
                    <a:pt x="935" y="100"/>
                  </a:cubicBezTo>
                  <a:cubicBezTo>
                    <a:pt x="901" y="133"/>
                    <a:pt x="868" y="167"/>
                    <a:pt x="835" y="200"/>
                  </a:cubicBezTo>
                  <a:cubicBezTo>
                    <a:pt x="835" y="234"/>
                    <a:pt x="801" y="300"/>
                    <a:pt x="768" y="334"/>
                  </a:cubicBezTo>
                  <a:cubicBezTo>
                    <a:pt x="735" y="367"/>
                    <a:pt x="735" y="434"/>
                    <a:pt x="701" y="467"/>
                  </a:cubicBezTo>
                  <a:cubicBezTo>
                    <a:pt x="701" y="434"/>
                    <a:pt x="635" y="367"/>
                    <a:pt x="601" y="367"/>
                  </a:cubicBezTo>
                  <a:cubicBezTo>
                    <a:pt x="582" y="357"/>
                    <a:pt x="562" y="353"/>
                    <a:pt x="543" y="353"/>
                  </a:cubicBezTo>
                  <a:cubicBezTo>
                    <a:pt x="495" y="353"/>
                    <a:pt x="448" y="377"/>
                    <a:pt x="401" y="400"/>
                  </a:cubicBezTo>
                  <a:cubicBezTo>
                    <a:pt x="334" y="434"/>
                    <a:pt x="301" y="467"/>
                    <a:pt x="268" y="534"/>
                  </a:cubicBezTo>
                  <a:cubicBezTo>
                    <a:pt x="250" y="569"/>
                    <a:pt x="223" y="605"/>
                    <a:pt x="201" y="641"/>
                  </a:cubicBezTo>
                  <a:lnTo>
                    <a:pt x="201" y="641"/>
                  </a:lnTo>
                  <a:cubicBezTo>
                    <a:pt x="201" y="629"/>
                    <a:pt x="201" y="622"/>
                    <a:pt x="201" y="600"/>
                  </a:cubicBezTo>
                  <a:lnTo>
                    <a:pt x="168" y="600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2168"/>
                  </a:lnTo>
                  <a:cubicBezTo>
                    <a:pt x="1" y="2168"/>
                    <a:pt x="1" y="2202"/>
                    <a:pt x="1" y="2202"/>
                  </a:cubicBezTo>
                  <a:lnTo>
                    <a:pt x="34" y="2202"/>
                  </a:lnTo>
                  <a:lnTo>
                    <a:pt x="168" y="2135"/>
                  </a:lnTo>
                  <a:cubicBezTo>
                    <a:pt x="201" y="2135"/>
                    <a:pt x="201" y="2102"/>
                    <a:pt x="201" y="2102"/>
                  </a:cubicBezTo>
                  <a:cubicBezTo>
                    <a:pt x="201" y="2068"/>
                    <a:pt x="201" y="2035"/>
                    <a:pt x="201" y="2035"/>
                  </a:cubicBezTo>
                  <a:lnTo>
                    <a:pt x="201" y="1268"/>
                  </a:lnTo>
                  <a:cubicBezTo>
                    <a:pt x="201" y="1134"/>
                    <a:pt x="234" y="1034"/>
                    <a:pt x="268" y="934"/>
                  </a:cubicBezTo>
                  <a:cubicBezTo>
                    <a:pt x="301" y="901"/>
                    <a:pt x="334" y="834"/>
                    <a:pt x="401" y="801"/>
                  </a:cubicBezTo>
                  <a:cubicBezTo>
                    <a:pt x="434" y="784"/>
                    <a:pt x="459" y="776"/>
                    <a:pt x="480" y="776"/>
                  </a:cubicBezTo>
                  <a:cubicBezTo>
                    <a:pt x="501" y="776"/>
                    <a:pt x="518" y="784"/>
                    <a:pt x="535" y="801"/>
                  </a:cubicBezTo>
                  <a:cubicBezTo>
                    <a:pt x="568" y="867"/>
                    <a:pt x="601" y="967"/>
                    <a:pt x="601" y="1034"/>
                  </a:cubicBezTo>
                  <a:lnTo>
                    <a:pt x="601" y="1801"/>
                  </a:lnTo>
                  <a:cubicBezTo>
                    <a:pt x="568" y="1835"/>
                    <a:pt x="568" y="1835"/>
                    <a:pt x="601" y="1868"/>
                  </a:cubicBezTo>
                  <a:lnTo>
                    <a:pt x="635" y="1868"/>
                  </a:lnTo>
                  <a:lnTo>
                    <a:pt x="768" y="1768"/>
                  </a:lnTo>
                  <a:cubicBezTo>
                    <a:pt x="801" y="1768"/>
                    <a:pt x="801" y="1768"/>
                    <a:pt x="801" y="1735"/>
                  </a:cubicBezTo>
                  <a:cubicBezTo>
                    <a:pt x="801" y="1701"/>
                    <a:pt x="801" y="1701"/>
                    <a:pt x="801" y="1668"/>
                  </a:cubicBezTo>
                  <a:lnTo>
                    <a:pt x="801" y="867"/>
                  </a:lnTo>
                  <a:cubicBezTo>
                    <a:pt x="801" y="767"/>
                    <a:pt x="835" y="667"/>
                    <a:pt x="868" y="567"/>
                  </a:cubicBezTo>
                  <a:cubicBezTo>
                    <a:pt x="901" y="500"/>
                    <a:pt x="935" y="467"/>
                    <a:pt x="1002" y="434"/>
                  </a:cubicBezTo>
                  <a:cubicBezTo>
                    <a:pt x="1018" y="417"/>
                    <a:pt x="1043" y="409"/>
                    <a:pt x="1068" y="409"/>
                  </a:cubicBezTo>
                  <a:cubicBezTo>
                    <a:pt x="1093" y="409"/>
                    <a:pt x="1118" y="417"/>
                    <a:pt x="1135" y="434"/>
                  </a:cubicBezTo>
                  <a:cubicBezTo>
                    <a:pt x="1168" y="500"/>
                    <a:pt x="1202" y="567"/>
                    <a:pt x="1168" y="667"/>
                  </a:cubicBezTo>
                  <a:lnTo>
                    <a:pt x="1168" y="1434"/>
                  </a:lnTo>
                  <a:cubicBezTo>
                    <a:pt x="1168" y="1468"/>
                    <a:pt x="1168" y="1468"/>
                    <a:pt x="1168" y="1501"/>
                  </a:cubicBezTo>
                  <a:lnTo>
                    <a:pt x="1202" y="1501"/>
                  </a:lnTo>
                  <a:lnTo>
                    <a:pt x="1368" y="1401"/>
                  </a:lnTo>
                  <a:cubicBezTo>
                    <a:pt x="1368" y="1401"/>
                    <a:pt x="1402" y="1368"/>
                    <a:pt x="1402" y="1368"/>
                  </a:cubicBezTo>
                  <a:cubicBezTo>
                    <a:pt x="1402" y="1334"/>
                    <a:pt x="1402" y="1301"/>
                    <a:pt x="1402" y="1301"/>
                  </a:cubicBezTo>
                  <a:lnTo>
                    <a:pt x="1402" y="500"/>
                  </a:lnTo>
                  <a:cubicBezTo>
                    <a:pt x="1402" y="434"/>
                    <a:pt x="1402" y="334"/>
                    <a:pt x="1368" y="267"/>
                  </a:cubicBezTo>
                  <a:cubicBezTo>
                    <a:pt x="1368" y="200"/>
                    <a:pt x="1335" y="133"/>
                    <a:pt x="1302" y="67"/>
                  </a:cubicBezTo>
                  <a:cubicBezTo>
                    <a:pt x="1302" y="33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911;p75">
              <a:extLst>
                <a:ext uri="{FF2B5EF4-FFF2-40B4-BE49-F238E27FC236}">
                  <a16:creationId xmlns:a16="http://schemas.microsoft.com/office/drawing/2014/main" id="{554E735D-20BE-4603-B89E-A1F964969D6B}"/>
                </a:ext>
              </a:extLst>
            </p:cNvPr>
            <p:cNvSpPr/>
            <p:nvPr/>
          </p:nvSpPr>
          <p:spPr>
            <a:xfrm>
              <a:off x="3593575" y="2307575"/>
              <a:ext cx="21700" cy="43750"/>
            </a:xfrm>
            <a:custGeom>
              <a:avLst/>
              <a:gdLst/>
              <a:ahLst/>
              <a:cxnLst/>
              <a:rect l="l" t="t" r="r" b="b"/>
              <a:pathLst>
                <a:path w="868" h="1750" extrusionOk="0">
                  <a:moveTo>
                    <a:pt x="634" y="815"/>
                  </a:moveTo>
                  <a:lnTo>
                    <a:pt x="634" y="849"/>
                  </a:lnTo>
                  <a:cubicBezTo>
                    <a:pt x="634" y="915"/>
                    <a:pt x="601" y="949"/>
                    <a:pt x="601" y="982"/>
                  </a:cubicBezTo>
                  <a:cubicBezTo>
                    <a:pt x="601" y="1049"/>
                    <a:pt x="567" y="1082"/>
                    <a:pt x="567" y="1115"/>
                  </a:cubicBezTo>
                  <a:cubicBezTo>
                    <a:pt x="534" y="1149"/>
                    <a:pt x="501" y="1215"/>
                    <a:pt x="467" y="1249"/>
                  </a:cubicBezTo>
                  <a:cubicBezTo>
                    <a:pt x="434" y="1282"/>
                    <a:pt x="401" y="1316"/>
                    <a:pt x="367" y="1349"/>
                  </a:cubicBezTo>
                  <a:lnTo>
                    <a:pt x="267" y="1349"/>
                  </a:lnTo>
                  <a:cubicBezTo>
                    <a:pt x="234" y="1349"/>
                    <a:pt x="234" y="1349"/>
                    <a:pt x="234" y="1282"/>
                  </a:cubicBezTo>
                  <a:cubicBezTo>
                    <a:pt x="200" y="1249"/>
                    <a:pt x="234" y="1215"/>
                    <a:pt x="267" y="1182"/>
                  </a:cubicBezTo>
                  <a:cubicBezTo>
                    <a:pt x="267" y="1115"/>
                    <a:pt x="334" y="1082"/>
                    <a:pt x="367" y="1049"/>
                  </a:cubicBezTo>
                  <a:lnTo>
                    <a:pt x="634" y="815"/>
                  </a:lnTo>
                  <a:close/>
                  <a:moveTo>
                    <a:pt x="664" y="1"/>
                  </a:moveTo>
                  <a:cubicBezTo>
                    <a:pt x="654" y="1"/>
                    <a:pt x="644" y="5"/>
                    <a:pt x="634" y="15"/>
                  </a:cubicBezTo>
                  <a:cubicBezTo>
                    <a:pt x="567" y="15"/>
                    <a:pt x="501" y="15"/>
                    <a:pt x="434" y="48"/>
                  </a:cubicBezTo>
                  <a:cubicBezTo>
                    <a:pt x="367" y="81"/>
                    <a:pt x="334" y="148"/>
                    <a:pt x="267" y="215"/>
                  </a:cubicBezTo>
                  <a:cubicBezTo>
                    <a:pt x="234" y="248"/>
                    <a:pt x="167" y="315"/>
                    <a:pt x="167" y="382"/>
                  </a:cubicBezTo>
                  <a:cubicBezTo>
                    <a:pt x="100" y="415"/>
                    <a:pt x="100" y="482"/>
                    <a:pt x="67" y="548"/>
                  </a:cubicBezTo>
                  <a:cubicBezTo>
                    <a:pt x="67" y="582"/>
                    <a:pt x="34" y="648"/>
                    <a:pt x="34" y="682"/>
                  </a:cubicBezTo>
                  <a:cubicBezTo>
                    <a:pt x="34" y="715"/>
                    <a:pt x="100" y="748"/>
                    <a:pt x="100" y="748"/>
                  </a:cubicBezTo>
                  <a:lnTo>
                    <a:pt x="134" y="748"/>
                  </a:lnTo>
                  <a:lnTo>
                    <a:pt x="301" y="648"/>
                  </a:lnTo>
                  <a:lnTo>
                    <a:pt x="334" y="615"/>
                  </a:lnTo>
                  <a:cubicBezTo>
                    <a:pt x="334" y="582"/>
                    <a:pt x="367" y="582"/>
                    <a:pt x="367" y="548"/>
                  </a:cubicBezTo>
                  <a:cubicBezTo>
                    <a:pt x="367" y="515"/>
                    <a:pt x="401" y="515"/>
                    <a:pt x="401" y="482"/>
                  </a:cubicBezTo>
                  <a:cubicBezTo>
                    <a:pt x="434" y="448"/>
                    <a:pt x="467" y="415"/>
                    <a:pt x="501" y="415"/>
                  </a:cubicBezTo>
                  <a:cubicBezTo>
                    <a:pt x="534" y="382"/>
                    <a:pt x="567" y="382"/>
                    <a:pt x="634" y="382"/>
                  </a:cubicBezTo>
                  <a:cubicBezTo>
                    <a:pt x="634" y="415"/>
                    <a:pt x="667" y="448"/>
                    <a:pt x="667" y="515"/>
                  </a:cubicBezTo>
                  <a:lnTo>
                    <a:pt x="367" y="782"/>
                  </a:lnTo>
                  <a:cubicBezTo>
                    <a:pt x="267" y="882"/>
                    <a:pt x="167" y="982"/>
                    <a:pt x="100" y="1082"/>
                  </a:cubicBezTo>
                  <a:cubicBezTo>
                    <a:pt x="67" y="1215"/>
                    <a:pt x="34" y="1316"/>
                    <a:pt x="34" y="1449"/>
                  </a:cubicBezTo>
                  <a:cubicBezTo>
                    <a:pt x="0" y="1516"/>
                    <a:pt x="0" y="1582"/>
                    <a:pt x="34" y="1616"/>
                  </a:cubicBezTo>
                  <a:cubicBezTo>
                    <a:pt x="34" y="1649"/>
                    <a:pt x="67" y="1716"/>
                    <a:pt x="100" y="1749"/>
                  </a:cubicBezTo>
                  <a:lnTo>
                    <a:pt x="200" y="1749"/>
                  </a:lnTo>
                  <a:cubicBezTo>
                    <a:pt x="234" y="1749"/>
                    <a:pt x="301" y="1749"/>
                    <a:pt x="334" y="1716"/>
                  </a:cubicBezTo>
                  <a:cubicBezTo>
                    <a:pt x="434" y="1682"/>
                    <a:pt x="467" y="1616"/>
                    <a:pt x="534" y="1549"/>
                  </a:cubicBezTo>
                  <a:cubicBezTo>
                    <a:pt x="567" y="1482"/>
                    <a:pt x="634" y="1416"/>
                    <a:pt x="634" y="1349"/>
                  </a:cubicBezTo>
                  <a:lnTo>
                    <a:pt x="634" y="1416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701" y="1482"/>
                  </a:lnTo>
                  <a:lnTo>
                    <a:pt x="834" y="1382"/>
                  </a:lnTo>
                  <a:cubicBezTo>
                    <a:pt x="834" y="1382"/>
                    <a:pt x="868" y="1349"/>
                    <a:pt x="868" y="1349"/>
                  </a:cubicBezTo>
                  <a:cubicBezTo>
                    <a:pt x="868" y="1316"/>
                    <a:pt x="868" y="1316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68" y="248"/>
                    <a:pt x="834" y="181"/>
                  </a:cubicBezTo>
                  <a:cubicBezTo>
                    <a:pt x="834" y="115"/>
                    <a:pt x="801" y="81"/>
                    <a:pt x="768" y="48"/>
                  </a:cubicBezTo>
                  <a:cubicBezTo>
                    <a:pt x="720" y="24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912;p75">
              <a:extLst>
                <a:ext uri="{FF2B5EF4-FFF2-40B4-BE49-F238E27FC236}">
                  <a16:creationId xmlns:a16="http://schemas.microsoft.com/office/drawing/2014/main" id="{F3FB14D1-C7F9-461F-AD53-41A4C0909A3A}"/>
                </a:ext>
              </a:extLst>
            </p:cNvPr>
            <p:cNvSpPr/>
            <p:nvPr/>
          </p:nvSpPr>
          <p:spPr>
            <a:xfrm>
              <a:off x="3621925" y="2282900"/>
              <a:ext cx="5850" cy="54250"/>
            </a:xfrm>
            <a:custGeom>
              <a:avLst/>
              <a:gdLst/>
              <a:ahLst/>
              <a:cxnLst/>
              <a:rect l="l" t="t" r="r" b="b"/>
              <a:pathLst>
                <a:path w="234" h="2170" extrusionOk="0">
                  <a:moveTo>
                    <a:pt x="201" y="1"/>
                  </a:moveTo>
                  <a:lnTo>
                    <a:pt x="34" y="101"/>
                  </a:lnTo>
                  <a:cubicBezTo>
                    <a:pt x="34" y="101"/>
                    <a:pt x="0" y="134"/>
                    <a:pt x="0" y="134"/>
                  </a:cubicBezTo>
                  <a:cubicBezTo>
                    <a:pt x="0" y="168"/>
                    <a:pt x="0" y="168"/>
                    <a:pt x="0" y="201"/>
                  </a:cubicBezTo>
                  <a:lnTo>
                    <a:pt x="0" y="435"/>
                  </a:lnTo>
                  <a:cubicBezTo>
                    <a:pt x="0" y="435"/>
                    <a:pt x="0" y="468"/>
                    <a:pt x="0" y="468"/>
                  </a:cubicBezTo>
                  <a:cubicBezTo>
                    <a:pt x="0" y="485"/>
                    <a:pt x="9" y="493"/>
                    <a:pt x="17" y="493"/>
                  </a:cubicBezTo>
                  <a:cubicBezTo>
                    <a:pt x="25" y="493"/>
                    <a:pt x="34" y="485"/>
                    <a:pt x="34" y="468"/>
                  </a:cubicBezTo>
                  <a:lnTo>
                    <a:pt x="201" y="401"/>
                  </a:lnTo>
                  <a:cubicBezTo>
                    <a:pt x="201" y="368"/>
                    <a:pt x="234" y="368"/>
                    <a:pt x="234" y="334"/>
                  </a:cubicBezTo>
                  <a:cubicBezTo>
                    <a:pt x="234" y="334"/>
                    <a:pt x="234" y="301"/>
                    <a:pt x="234" y="268"/>
                  </a:cubicBezTo>
                  <a:lnTo>
                    <a:pt x="234" y="68"/>
                  </a:lnTo>
                  <a:cubicBezTo>
                    <a:pt x="234" y="34"/>
                    <a:pt x="234" y="34"/>
                    <a:pt x="234" y="1"/>
                  </a:cubicBezTo>
                  <a:close/>
                  <a:moveTo>
                    <a:pt x="201" y="568"/>
                  </a:moveTo>
                  <a:lnTo>
                    <a:pt x="67" y="668"/>
                  </a:lnTo>
                  <a:cubicBezTo>
                    <a:pt x="34" y="668"/>
                    <a:pt x="34" y="701"/>
                    <a:pt x="34" y="701"/>
                  </a:cubicBezTo>
                  <a:cubicBezTo>
                    <a:pt x="34" y="735"/>
                    <a:pt x="34" y="735"/>
                    <a:pt x="34" y="768"/>
                  </a:cubicBezTo>
                  <a:lnTo>
                    <a:pt x="34" y="2102"/>
                  </a:lnTo>
                  <a:cubicBezTo>
                    <a:pt x="34" y="2136"/>
                    <a:pt x="34" y="2136"/>
                    <a:pt x="34" y="2169"/>
                  </a:cubicBezTo>
                  <a:lnTo>
                    <a:pt x="67" y="2169"/>
                  </a:lnTo>
                  <a:lnTo>
                    <a:pt x="201" y="2102"/>
                  </a:lnTo>
                  <a:cubicBezTo>
                    <a:pt x="234" y="2069"/>
                    <a:pt x="234" y="2036"/>
                    <a:pt x="234" y="2036"/>
                  </a:cubicBezTo>
                  <a:cubicBezTo>
                    <a:pt x="234" y="2002"/>
                    <a:pt x="234" y="2002"/>
                    <a:pt x="234" y="1969"/>
                  </a:cubicBezTo>
                  <a:lnTo>
                    <a:pt x="234" y="635"/>
                  </a:lnTo>
                  <a:cubicBezTo>
                    <a:pt x="234" y="601"/>
                    <a:pt x="234" y="601"/>
                    <a:pt x="234" y="5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913;p75">
              <a:extLst>
                <a:ext uri="{FF2B5EF4-FFF2-40B4-BE49-F238E27FC236}">
                  <a16:creationId xmlns:a16="http://schemas.microsoft.com/office/drawing/2014/main" id="{528AEB19-00FE-474E-A32D-70E56F46E31C}"/>
                </a:ext>
              </a:extLst>
            </p:cNvPr>
            <p:cNvSpPr/>
            <p:nvPr/>
          </p:nvSpPr>
          <p:spPr>
            <a:xfrm>
              <a:off x="3635275" y="2276250"/>
              <a:ext cx="5850" cy="53375"/>
            </a:xfrm>
            <a:custGeom>
              <a:avLst/>
              <a:gdLst/>
              <a:ahLst/>
              <a:cxnLst/>
              <a:rect l="l" t="t" r="r" b="b"/>
              <a:pathLst>
                <a:path w="234" h="2135" extrusionOk="0">
                  <a:moveTo>
                    <a:pt x="200" y="0"/>
                  </a:moveTo>
                  <a:lnTo>
                    <a:pt x="34" y="67"/>
                  </a:lnTo>
                  <a:cubicBezTo>
                    <a:pt x="34" y="67"/>
                    <a:pt x="34" y="100"/>
                    <a:pt x="0" y="100"/>
                  </a:cubicBezTo>
                  <a:cubicBezTo>
                    <a:pt x="0" y="133"/>
                    <a:pt x="0" y="167"/>
                    <a:pt x="0" y="167"/>
                  </a:cubicBezTo>
                  <a:lnTo>
                    <a:pt x="0" y="2102"/>
                  </a:lnTo>
                  <a:cubicBezTo>
                    <a:pt x="0" y="2102"/>
                    <a:pt x="0" y="2135"/>
                    <a:pt x="0" y="2135"/>
                  </a:cubicBezTo>
                  <a:lnTo>
                    <a:pt x="34" y="2135"/>
                  </a:lnTo>
                  <a:lnTo>
                    <a:pt x="200" y="2068"/>
                  </a:lnTo>
                  <a:cubicBezTo>
                    <a:pt x="200" y="2035"/>
                    <a:pt x="234" y="2035"/>
                    <a:pt x="234" y="2001"/>
                  </a:cubicBezTo>
                  <a:cubicBezTo>
                    <a:pt x="234" y="2001"/>
                    <a:pt x="234" y="1968"/>
                    <a:pt x="234" y="1935"/>
                  </a:cubicBezTo>
                  <a:lnTo>
                    <a:pt x="234" y="33"/>
                  </a:lnTo>
                  <a:cubicBezTo>
                    <a:pt x="234" y="33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914;p75">
              <a:extLst>
                <a:ext uri="{FF2B5EF4-FFF2-40B4-BE49-F238E27FC236}">
                  <a16:creationId xmlns:a16="http://schemas.microsoft.com/office/drawing/2014/main" id="{5A627414-BAD9-47F6-A9AF-9170E87E58B2}"/>
                </a:ext>
              </a:extLst>
            </p:cNvPr>
            <p:cNvSpPr/>
            <p:nvPr/>
          </p:nvSpPr>
          <p:spPr>
            <a:xfrm>
              <a:off x="3646100" y="2261225"/>
              <a:ext cx="36725" cy="64250"/>
            </a:xfrm>
            <a:custGeom>
              <a:avLst/>
              <a:gdLst/>
              <a:ahLst/>
              <a:cxnLst/>
              <a:rect l="l" t="t" r="r" b="b"/>
              <a:pathLst>
                <a:path w="1469" h="2570" extrusionOk="0">
                  <a:moveTo>
                    <a:pt x="785" y="943"/>
                  </a:moveTo>
                  <a:cubicBezTo>
                    <a:pt x="801" y="943"/>
                    <a:pt x="818" y="951"/>
                    <a:pt x="835" y="968"/>
                  </a:cubicBezTo>
                  <a:cubicBezTo>
                    <a:pt x="868" y="1035"/>
                    <a:pt x="868" y="1101"/>
                    <a:pt x="868" y="1168"/>
                  </a:cubicBezTo>
                  <a:cubicBezTo>
                    <a:pt x="868" y="1268"/>
                    <a:pt x="868" y="1335"/>
                    <a:pt x="835" y="1435"/>
                  </a:cubicBezTo>
                  <a:cubicBezTo>
                    <a:pt x="801" y="1468"/>
                    <a:pt x="768" y="1535"/>
                    <a:pt x="735" y="1568"/>
                  </a:cubicBezTo>
                  <a:cubicBezTo>
                    <a:pt x="718" y="1585"/>
                    <a:pt x="701" y="1593"/>
                    <a:pt x="685" y="1593"/>
                  </a:cubicBezTo>
                  <a:cubicBezTo>
                    <a:pt x="668" y="1593"/>
                    <a:pt x="651" y="1585"/>
                    <a:pt x="635" y="1568"/>
                  </a:cubicBezTo>
                  <a:cubicBezTo>
                    <a:pt x="601" y="1502"/>
                    <a:pt x="601" y="1435"/>
                    <a:pt x="601" y="1368"/>
                  </a:cubicBezTo>
                  <a:cubicBezTo>
                    <a:pt x="568" y="1268"/>
                    <a:pt x="601" y="1201"/>
                    <a:pt x="635" y="1135"/>
                  </a:cubicBezTo>
                  <a:cubicBezTo>
                    <a:pt x="635" y="1068"/>
                    <a:pt x="668" y="1001"/>
                    <a:pt x="735" y="968"/>
                  </a:cubicBezTo>
                  <a:cubicBezTo>
                    <a:pt x="751" y="951"/>
                    <a:pt x="768" y="943"/>
                    <a:pt x="785" y="943"/>
                  </a:cubicBezTo>
                  <a:close/>
                  <a:moveTo>
                    <a:pt x="1035" y="1"/>
                  </a:moveTo>
                  <a:cubicBezTo>
                    <a:pt x="901" y="1"/>
                    <a:pt x="801" y="67"/>
                    <a:pt x="701" y="134"/>
                  </a:cubicBezTo>
                  <a:cubicBezTo>
                    <a:pt x="601" y="167"/>
                    <a:pt x="501" y="267"/>
                    <a:pt x="401" y="368"/>
                  </a:cubicBezTo>
                  <a:cubicBezTo>
                    <a:pt x="334" y="468"/>
                    <a:pt x="268" y="568"/>
                    <a:pt x="201" y="701"/>
                  </a:cubicBezTo>
                  <a:cubicBezTo>
                    <a:pt x="134" y="801"/>
                    <a:pt x="101" y="935"/>
                    <a:pt x="68" y="1068"/>
                  </a:cubicBezTo>
                  <a:cubicBezTo>
                    <a:pt x="34" y="1201"/>
                    <a:pt x="1" y="1335"/>
                    <a:pt x="1" y="1435"/>
                  </a:cubicBezTo>
                  <a:lnTo>
                    <a:pt x="1" y="1568"/>
                  </a:lnTo>
                  <a:lnTo>
                    <a:pt x="1" y="1702"/>
                  </a:lnTo>
                  <a:lnTo>
                    <a:pt x="1" y="1835"/>
                  </a:lnTo>
                  <a:lnTo>
                    <a:pt x="1" y="1935"/>
                  </a:lnTo>
                  <a:cubicBezTo>
                    <a:pt x="1" y="2069"/>
                    <a:pt x="34" y="2169"/>
                    <a:pt x="68" y="2269"/>
                  </a:cubicBezTo>
                  <a:cubicBezTo>
                    <a:pt x="101" y="2336"/>
                    <a:pt x="134" y="2436"/>
                    <a:pt x="201" y="2469"/>
                  </a:cubicBezTo>
                  <a:cubicBezTo>
                    <a:pt x="268" y="2536"/>
                    <a:pt x="334" y="2569"/>
                    <a:pt x="401" y="2569"/>
                  </a:cubicBezTo>
                  <a:cubicBezTo>
                    <a:pt x="501" y="2569"/>
                    <a:pt x="601" y="2536"/>
                    <a:pt x="701" y="2469"/>
                  </a:cubicBezTo>
                  <a:cubicBezTo>
                    <a:pt x="768" y="2436"/>
                    <a:pt x="868" y="2369"/>
                    <a:pt x="935" y="2302"/>
                  </a:cubicBezTo>
                  <a:cubicBezTo>
                    <a:pt x="1002" y="2236"/>
                    <a:pt x="1035" y="2202"/>
                    <a:pt x="1102" y="2135"/>
                  </a:cubicBezTo>
                  <a:cubicBezTo>
                    <a:pt x="1135" y="2069"/>
                    <a:pt x="1168" y="2002"/>
                    <a:pt x="1202" y="1935"/>
                  </a:cubicBezTo>
                  <a:cubicBezTo>
                    <a:pt x="1235" y="1869"/>
                    <a:pt x="1268" y="1802"/>
                    <a:pt x="1302" y="1769"/>
                  </a:cubicBezTo>
                  <a:cubicBezTo>
                    <a:pt x="1302" y="1735"/>
                    <a:pt x="1302" y="1735"/>
                    <a:pt x="1302" y="1702"/>
                  </a:cubicBezTo>
                  <a:lnTo>
                    <a:pt x="1302" y="1668"/>
                  </a:lnTo>
                  <a:cubicBezTo>
                    <a:pt x="1302" y="1652"/>
                    <a:pt x="1293" y="1643"/>
                    <a:pt x="1285" y="1643"/>
                  </a:cubicBezTo>
                  <a:cubicBezTo>
                    <a:pt x="1277" y="1643"/>
                    <a:pt x="1268" y="1652"/>
                    <a:pt x="1268" y="1668"/>
                  </a:cubicBezTo>
                  <a:lnTo>
                    <a:pt x="1135" y="1735"/>
                  </a:lnTo>
                  <a:cubicBezTo>
                    <a:pt x="1102" y="1735"/>
                    <a:pt x="1102" y="1769"/>
                    <a:pt x="1102" y="1769"/>
                  </a:cubicBezTo>
                  <a:cubicBezTo>
                    <a:pt x="1102" y="1802"/>
                    <a:pt x="1068" y="1802"/>
                    <a:pt x="1068" y="1835"/>
                  </a:cubicBezTo>
                  <a:cubicBezTo>
                    <a:pt x="1035" y="1835"/>
                    <a:pt x="1035" y="1869"/>
                    <a:pt x="1002" y="1902"/>
                  </a:cubicBezTo>
                  <a:cubicBezTo>
                    <a:pt x="1002" y="1935"/>
                    <a:pt x="968" y="1969"/>
                    <a:pt x="935" y="2002"/>
                  </a:cubicBezTo>
                  <a:lnTo>
                    <a:pt x="835" y="2069"/>
                  </a:lnTo>
                  <a:cubicBezTo>
                    <a:pt x="801" y="2102"/>
                    <a:pt x="735" y="2135"/>
                    <a:pt x="701" y="2169"/>
                  </a:cubicBezTo>
                  <a:cubicBezTo>
                    <a:pt x="635" y="2202"/>
                    <a:pt x="568" y="2236"/>
                    <a:pt x="501" y="2236"/>
                  </a:cubicBezTo>
                  <a:cubicBezTo>
                    <a:pt x="434" y="2236"/>
                    <a:pt x="401" y="2236"/>
                    <a:pt x="368" y="2202"/>
                  </a:cubicBezTo>
                  <a:cubicBezTo>
                    <a:pt x="301" y="2169"/>
                    <a:pt x="268" y="2102"/>
                    <a:pt x="268" y="2035"/>
                  </a:cubicBezTo>
                  <a:cubicBezTo>
                    <a:pt x="234" y="1969"/>
                    <a:pt x="201" y="1902"/>
                    <a:pt x="201" y="1802"/>
                  </a:cubicBezTo>
                  <a:lnTo>
                    <a:pt x="201" y="1702"/>
                  </a:lnTo>
                  <a:lnTo>
                    <a:pt x="201" y="1435"/>
                  </a:lnTo>
                  <a:lnTo>
                    <a:pt x="201" y="1335"/>
                  </a:lnTo>
                  <a:cubicBezTo>
                    <a:pt x="201" y="1235"/>
                    <a:pt x="234" y="1168"/>
                    <a:pt x="268" y="1068"/>
                  </a:cubicBezTo>
                  <a:cubicBezTo>
                    <a:pt x="268" y="968"/>
                    <a:pt x="301" y="868"/>
                    <a:pt x="368" y="801"/>
                  </a:cubicBezTo>
                  <a:cubicBezTo>
                    <a:pt x="401" y="701"/>
                    <a:pt x="434" y="634"/>
                    <a:pt x="501" y="568"/>
                  </a:cubicBezTo>
                  <a:cubicBezTo>
                    <a:pt x="568" y="501"/>
                    <a:pt x="635" y="468"/>
                    <a:pt x="701" y="401"/>
                  </a:cubicBezTo>
                  <a:cubicBezTo>
                    <a:pt x="768" y="368"/>
                    <a:pt x="835" y="334"/>
                    <a:pt x="935" y="334"/>
                  </a:cubicBezTo>
                  <a:cubicBezTo>
                    <a:pt x="945" y="324"/>
                    <a:pt x="957" y="320"/>
                    <a:pt x="971" y="320"/>
                  </a:cubicBezTo>
                  <a:cubicBezTo>
                    <a:pt x="1004" y="320"/>
                    <a:pt x="1045" y="344"/>
                    <a:pt x="1068" y="368"/>
                  </a:cubicBezTo>
                  <a:cubicBezTo>
                    <a:pt x="1135" y="401"/>
                    <a:pt x="1168" y="434"/>
                    <a:pt x="1168" y="501"/>
                  </a:cubicBezTo>
                  <a:cubicBezTo>
                    <a:pt x="1202" y="568"/>
                    <a:pt x="1235" y="668"/>
                    <a:pt x="1235" y="768"/>
                  </a:cubicBezTo>
                  <a:lnTo>
                    <a:pt x="1235" y="901"/>
                  </a:lnTo>
                  <a:lnTo>
                    <a:pt x="1235" y="1068"/>
                  </a:lnTo>
                  <a:cubicBezTo>
                    <a:pt x="1235" y="1135"/>
                    <a:pt x="1235" y="1168"/>
                    <a:pt x="1202" y="1235"/>
                  </a:cubicBezTo>
                  <a:cubicBezTo>
                    <a:pt x="1202" y="1268"/>
                    <a:pt x="1168" y="1302"/>
                    <a:pt x="1135" y="1302"/>
                  </a:cubicBezTo>
                  <a:cubicBezTo>
                    <a:pt x="1118" y="1318"/>
                    <a:pt x="1110" y="1327"/>
                    <a:pt x="1102" y="1327"/>
                  </a:cubicBezTo>
                  <a:cubicBezTo>
                    <a:pt x="1093" y="1327"/>
                    <a:pt x="1085" y="1318"/>
                    <a:pt x="1068" y="1302"/>
                  </a:cubicBezTo>
                  <a:cubicBezTo>
                    <a:pt x="1035" y="1302"/>
                    <a:pt x="1035" y="1268"/>
                    <a:pt x="1035" y="1235"/>
                  </a:cubicBezTo>
                  <a:lnTo>
                    <a:pt x="1035" y="601"/>
                  </a:lnTo>
                  <a:cubicBezTo>
                    <a:pt x="1035" y="568"/>
                    <a:pt x="1035" y="568"/>
                    <a:pt x="1035" y="534"/>
                  </a:cubicBezTo>
                  <a:lnTo>
                    <a:pt x="1002" y="534"/>
                  </a:lnTo>
                  <a:lnTo>
                    <a:pt x="901" y="601"/>
                  </a:lnTo>
                  <a:cubicBezTo>
                    <a:pt x="901" y="601"/>
                    <a:pt x="868" y="634"/>
                    <a:pt x="868" y="634"/>
                  </a:cubicBezTo>
                  <a:cubicBezTo>
                    <a:pt x="868" y="668"/>
                    <a:pt x="868" y="701"/>
                    <a:pt x="868" y="701"/>
                  </a:cubicBezTo>
                  <a:lnTo>
                    <a:pt x="868" y="734"/>
                  </a:lnTo>
                  <a:cubicBezTo>
                    <a:pt x="868" y="701"/>
                    <a:pt x="835" y="701"/>
                    <a:pt x="801" y="668"/>
                  </a:cubicBezTo>
                  <a:cubicBezTo>
                    <a:pt x="768" y="668"/>
                    <a:pt x="735" y="668"/>
                    <a:pt x="701" y="701"/>
                  </a:cubicBezTo>
                  <a:cubicBezTo>
                    <a:pt x="635" y="734"/>
                    <a:pt x="601" y="768"/>
                    <a:pt x="568" y="835"/>
                  </a:cubicBezTo>
                  <a:cubicBezTo>
                    <a:pt x="535" y="868"/>
                    <a:pt x="501" y="935"/>
                    <a:pt x="468" y="1001"/>
                  </a:cubicBezTo>
                  <a:cubicBezTo>
                    <a:pt x="434" y="1068"/>
                    <a:pt x="434" y="1135"/>
                    <a:pt x="401" y="1235"/>
                  </a:cubicBezTo>
                  <a:cubicBezTo>
                    <a:pt x="401" y="1302"/>
                    <a:pt x="401" y="1402"/>
                    <a:pt x="401" y="1468"/>
                  </a:cubicBezTo>
                  <a:cubicBezTo>
                    <a:pt x="401" y="1568"/>
                    <a:pt x="401" y="1635"/>
                    <a:pt x="401" y="1702"/>
                  </a:cubicBezTo>
                  <a:cubicBezTo>
                    <a:pt x="434" y="1769"/>
                    <a:pt x="434" y="1802"/>
                    <a:pt x="468" y="1869"/>
                  </a:cubicBezTo>
                  <a:cubicBezTo>
                    <a:pt x="501" y="1902"/>
                    <a:pt x="535" y="1902"/>
                    <a:pt x="568" y="1935"/>
                  </a:cubicBezTo>
                  <a:cubicBezTo>
                    <a:pt x="601" y="1935"/>
                    <a:pt x="668" y="1935"/>
                    <a:pt x="701" y="1902"/>
                  </a:cubicBezTo>
                  <a:cubicBezTo>
                    <a:pt x="735" y="1869"/>
                    <a:pt x="768" y="1835"/>
                    <a:pt x="801" y="1835"/>
                  </a:cubicBezTo>
                  <a:cubicBezTo>
                    <a:pt x="835" y="1802"/>
                    <a:pt x="835" y="1769"/>
                    <a:pt x="868" y="1735"/>
                  </a:cubicBezTo>
                  <a:cubicBezTo>
                    <a:pt x="868" y="1735"/>
                    <a:pt x="901" y="1702"/>
                    <a:pt x="901" y="1668"/>
                  </a:cubicBezTo>
                  <a:lnTo>
                    <a:pt x="935" y="1602"/>
                  </a:lnTo>
                  <a:cubicBezTo>
                    <a:pt x="968" y="1602"/>
                    <a:pt x="1002" y="1635"/>
                    <a:pt x="1035" y="1635"/>
                  </a:cubicBezTo>
                  <a:cubicBezTo>
                    <a:pt x="1068" y="1635"/>
                    <a:pt x="1135" y="1635"/>
                    <a:pt x="1168" y="1602"/>
                  </a:cubicBezTo>
                  <a:cubicBezTo>
                    <a:pt x="1202" y="1568"/>
                    <a:pt x="1235" y="1535"/>
                    <a:pt x="1268" y="1502"/>
                  </a:cubicBezTo>
                  <a:cubicBezTo>
                    <a:pt x="1302" y="1468"/>
                    <a:pt x="1335" y="1402"/>
                    <a:pt x="1368" y="1368"/>
                  </a:cubicBezTo>
                  <a:cubicBezTo>
                    <a:pt x="1402" y="1302"/>
                    <a:pt x="1402" y="1235"/>
                    <a:pt x="1435" y="1201"/>
                  </a:cubicBezTo>
                  <a:cubicBezTo>
                    <a:pt x="1435" y="1135"/>
                    <a:pt x="1469" y="1035"/>
                    <a:pt x="1469" y="968"/>
                  </a:cubicBezTo>
                  <a:cubicBezTo>
                    <a:pt x="1469" y="935"/>
                    <a:pt x="1435" y="868"/>
                    <a:pt x="1435" y="801"/>
                  </a:cubicBezTo>
                  <a:lnTo>
                    <a:pt x="1435" y="634"/>
                  </a:lnTo>
                  <a:cubicBezTo>
                    <a:pt x="1435" y="501"/>
                    <a:pt x="1402" y="401"/>
                    <a:pt x="1368" y="301"/>
                  </a:cubicBezTo>
                  <a:cubicBezTo>
                    <a:pt x="1368" y="201"/>
                    <a:pt x="1302" y="134"/>
                    <a:pt x="1235" y="67"/>
                  </a:cubicBezTo>
                  <a:cubicBezTo>
                    <a:pt x="1202" y="34"/>
                    <a:pt x="1102" y="1"/>
                    <a:pt x="10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915;p75">
              <a:extLst>
                <a:ext uri="{FF2B5EF4-FFF2-40B4-BE49-F238E27FC236}">
                  <a16:creationId xmlns:a16="http://schemas.microsoft.com/office/drawing/2014/main" id="{B4C4A148-163A-418D-80C6-F69750B8612D}"/>
                </a:ext>
              </a:extLst>
            </p:cNvPr>
            <p:cNvSpPr/>
            <p:nvPr/>
          </p:nvSpPr>
          <p:spPr>
            <a:xfrm>
              <a:off x="3687800" y="2253725"/>
              <a:ext cx="23375" cy="41725"/>
            </a:xfrm>
            <a:custGeom>
              <a:avLst/>
              <a:gdLst/>
              <a:ahLst/>
              <a:cxnLst/>
              <a:rect l="l" t="t" r="r" b="b"/>
              <a:pathLst>
                <a:path w="935" h="166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1"/>
                  </a:cubicBezTo>
                  <a:cubicBezTo>
                    <a:pt x="668" y="401"/>
                    <a:pt x="668" y="434"/>
                    <a:pt x="668" y="467"/>
                  </a:cubicBezTo>
                  <a:cubicBezTo>
                    <a:pt x="668" y="501"/>
                    <a:pt x="668" y="501"/>
                    <a:pt x="668" y="534"/>
                  </a:cubicBezTo>
                  <a:lnTo>
                    <a:pt x="268" y="801"/>
                  </a:lnTo>
                  <a:cubicBezTo>
                    <a:pt x="268" y="768"/>
                    <a:pt x="268" y="734"/>
                    <a:pt x="268" y="701"/>
                  </a:cubicBezTo>
                  <a:cubicBezTo>
                    <a:pt x="268" y="634"/>
                    <a:pt x="268" y="601"/>
                    <a:pt x="301" y="567"/>
                  </a:cubicBezTo>
                  <a:cubicBezTo>
                    <a:pt x="301" y="534"/>
                    <a:pt x="334" y="501"/>
                    <a:pt x="368" y="467"/>
                  </a:cubicBezTo>
                  <a:cubicBezTo>
                    <a:pt x="401" y="434"/>
                    <a:pt x="434" y="401"/>
                    <a:pt x="468" y="401"/>
                  </a:cubicBezTo>
                  <a:lnTo>
                    <a:pt x="468" y="367"/>
                  </a:lnTo>
                  <a:close/>
                  <a:moveTo>
                    <a:pt x="634" y="0"/>
                  </a:moveTo>
                  <a:cubicBezTo>
                    <a:pt x="568" y="0"/>
                    <a:pt x="501" y="0"/>
                    <a:pt x="468" y="34"/>
                  </a:cubicBezTo>
                  <a:cubicBezTo>
                    <a:pt x="368" y="100"/>
                    <a:pt x="301" y="134"/>
                    <a:pt x="268" y="234"/>
                  </a:cubicBezTo>
                  <a:cubicBezTo>
                    <a:pt x="201" y="301"/>
                    <a:pt x="167" y="367"/>
                    <a:pt x="101" y="467"/>
                  </a:cubicBezTo>
                  <a:cubicBezTo>
                    <a:pt x="34" y="668"/>
                    <a:pt x="1" y="901"/>
                    <a:pt x="1" y="1101"/>
                  </a:cubicBezTo>
                  <a:cubicBezTo>
                    <a:pt x="1" y="1201"/>
                    <a:pt x="1" y="1301"/>
                    <a:pt x="1" y="1401"/>
                  </a:cubicBezTo>
                  <a:cubicBezTo>
                    <a:pt x="34" y="1468"/>
                    <a:pt x="67" y="1535"/>
                    <a:pt x="101" y="1568"/>
                  </a:cubicBezTo>
                  <a:cubicBezTo>
                    <a:pt x="134" y="1635"/>
                    <a:pt x="201" y="1668"/>
                    <a:pt x="268" y="1668"/>
                  </a:cubicBezTo>
                  <a:cubicBezTo>
                    <a:pt x="334" y="1668"/>
                    <a:pt x="401" y="1635"/>
                    <a:pt x="434" y="1602"/>
                  </a:cubicBezTo>
                  <a:cubicBezTo>
                    <a:pt x="501" y="1568"/>
                    <a:pt x="568" y="1501"/>
                    <a:pt x="634" y="1468"/>
                  </a:cubicBezTo>
                  <a:cubicBezTo>
                    <a:pt x="668" y="1401"/>
                    <a:pt x="735" y="1335"/>
                    <a:pt x="768" y="1268"/>
                  </a:cubicBezTo>
                  <a:cubicBezTo>
                    <a:pt x="801" y="1201"/>
                    <a:pt x="835" y="1168"/>
                    <a:pt x="835" y="1101"/>
                  </a:cubicBezTo>
                  <a:cubicBezTo>
                    <a:pt x="868" y="1068"/>
                    <a:pt x="868" y="1001"/>
                    <a:pt x="868" y="968"/>
                  </a:cubicBezTo>
                  <a:cubicBezTo>
                    <a:pt x="868" y="968"/>
                    <a:pt x="868" y="934"/>
                    <a:pt x="868" y="934"/>
                  </a:cubicBezTo>
                  <a:lnTo>
                    <a:pt x="835" y="934"/>
                  </a:lnTo>
                  <a:lnTo>
                    <a:pt x="701" y="1034"/>
                  </a:lnTo>
                  <a:lnTo>
                    <a:pt x="668" y="1034"/>
                  </a:lnTo>
                  <a:lnTo>
                    <a:pt x="601" y="1101"/>
                  </a:lnTo>
                  <a:cubicBezTo>
                    <a:pt x="601" y="1135"/>
                    <a:pt x="568" y="1168"/>
                    <a:pt x="568" y="1201"/>
                  </a:cubicBezTo>
                  <a:cubicBezTo>
                    <a:pt x="534" y="1201"/>
                    <a:pt x="501" y="1235"/>
                    <a:pt x="468" y="1268"/>
                  </a:cubicBezTo>
                  <a:cubicBezTo>
                    <a:pt x="434" y="1268"/>
                    <a:pt x="401" y="1301"/>
                    <a:pt x="368" y="1301"/>
                  </a:cubicBezTo>
                  <a:lnTo>
                    <a:pt x="301" y="1301"/>
                  </a:lnTo>
                  <a:cubicBezTo>
                    <a:pt x="268" y="1268"/>
                    <a:pt x="268" y="1268"/>
                    <a:pt x="268" y="1235"/>
                  </a:cubicBezTo>
                  <a:cubicBezTo>
                    <a:pt x="234" y="1201"/>
                    <a:pt x="234" y="1168"/>
                    <a:pt x="268" y="1135"/>
                  </a:cubicBezTo>
                  <a:lnTo>
                    <a:pt x="901" y="768"/>
                  </a:lnTo>
                  <a:cubicBezTo>
                    <a:pt x="901" y="734"/>
                    <a:pt x="901" y="734"/>
                    <a:pt x="935" y="701"/>
                  </a:cubicBezTo>
                  <a:cubicBezTo>
                    <a:pt x="935" y="701"/>
                    <a:pt x="935" y="668"/>
                    <a:pt x="935" y="668"/>
                  </a:cubicBezTo>
                  <a:lnTo>
                    <a:pt x="935" y="534"/>
                  </a:lnTo>
                  <a:cubicBezTo>
                    <a:pt x="935" y="434"/>
                    <a:pt x="901" y="334"/>
                    <a:pt x="901" y="267"/>
                  </a:cubicBezTo>
                  <a:cubicBezTo>
                    <a:pt x="868" y="201"/>
                    <a:pt x="835" y="134"/>
                    <a:pt x="801" y="67"/>
                  </a:cubicBezTo>
                  <a:cubicBezTo>
                    <a:pt x="768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916;p75">
              <a:extLst>
                <a:ext uri="{FF2B5EF4-FFF2-40B4-BE49-F238E27FC236}">
                  <a16:creationId xmlns:a16="http://schemas.microsoft.com/office/drawing/2014/main" id="{53371188-CDB3-448A-AEFB-069285764E9D}"/>
                </a:ext>
              </a:extLst>
            </p:cNvPr>
            <p:cNvSpPr/>
            <p:nvPr/>
          </p:nvSpPr>
          <p:spPr>
            <a:xfrm>
              <a:off x="3717825" y="2227025"/>
              <a:ext cx="35050" cy="55900"/>
            </a:xfrm>
            <a:custGeom>
              <a:avLst/>
              <a:gdLst/>
              <a:ahLst/>
              <a:cxnLst/>
              <a:rect l="l" t="t" r="r" b="b"/>
              <a:pathLst>
                <a:path w="1402" h="2236" extrusionOk="0">
                  <a:moveTo>
                    <a:pt x="1235" y="1"/>
                  </a:moveTo>
                  <a:cubicBezTo>
                    <a:pt x="1168" y="1"/>
                    <a:pt x="1101" y="34"/>
                    <a:pt x="1035" y="68"/>
                  </a:cubicBezTo>
                  <a:cubicBezTo>
                    <a:pt x="1001" y="68"/>
                    <a:pt x="1001" y="101"/>
                    <a:pt x="968" y="134"/>
                  </a:cubicBezTo>
                  <a:cubicBezTo>
                    <a:pt x="935" y="168"/>
                    <a:pt x="901" y="201"/>
                    <a:pt x="868" y="234"/>
                  </a:cubicBezTo>
                  <a:cubicBezTo>
                    <a:pt x="834" y="268"/>
                    <a:pt x="834" y="301"/>
                    <a:pt x="801" y="335"/>
                  </a:cubicBezTo>
                  <a:cubicBezTo>
                    <a:pt x="768" y="401"/>
                    <a:pt x="734" y="435"/>
                    <a:pt x="734" y="468"/>
                  </a:cubicBezTo>
                  <a:cubicBezTo>
                    <a:pt x="734" y="435"/>
                    <a:pt x="668" y="401"/>
                    <a:pt x="634" y="368"/>
                  </a:cubicBezTo>
                  <a:cubicBezTo>
                    <a:pt x="568" y="368"/>
                    <a:pt x="468" y="368"/>
                    <a:pt x="434" y="435"/>
                  </a:cubicBezTo>
                  <a:cubicBezTo>
                    <a:pt x="367" y="468"/>
                    <a:pt x="334" y="501"/>
                    <a:pt x="301" y="535"/>
                  </a:cubicBezTo>
                  <a:cubicBezTo>
                    <a:pt x="271" y="564"/>
                    <a:pt x="249" y="593"/>
                    <a:pt x="232" y="622"/>
                  </a:cubicBezTo>
                  <a:lnTo>
                    <a:pt x="232" y="622"/>
                  </a:lnTo>
                  <a:cubicBezTo>
                    <a:pt x="229" y="614"/>
                    <a:pt x="223" y="610"/>
                    <a:pt x="217" y="610"/>
                  </a:cubicBezTo>
                  <a:cubicBezTo>
                    <a:pt x="209" y="610"/>
                    <a:pt x="201" y="618"/>
                    <a:pt x="201" y="635"/>
                  </a:cubicBezTo>
                  <a:lnTo>
                    <a:pt x="34" y="701"/>
                  </a:lnTo>
                  <a:cubicBezTo>
                    <a:pt x="34" y="701"/>
                    <a:pt x="34" y="735"/>
                    <a:pt x="1" y="735"/>
                  </a:cubicBezTo>
                  <a:cubicBezTo>
                    <a:pt x="1" y="768"/>
                    <a:pt x="1" y="802"/>
                    <a:pt x="1" y="802"/>
                  </a:cubicBezTo>
                  <a:lnTo>
                    <a:pt x="1" y="2169"/>
                  </a:lnTo>
                  <a:cubicBezTo>
                    <a:pt x="1" y="2169"/>
                    <a:pt x="1" y="2203"/>
                    <a:pt x="1" y="2236"/>
                  </a:cubicBezTo>
                  <a:lnTo>
                    <a:pt x="34" y="2236"/>
                  </a:lnTo>
                  <a:lnTo>
                    <a:pt x="201" y="2136"/>
                  </a:lnTo>
                  <a:cubicBezTo>
                    <a:pt x="201" y="2136"/>
                    <a:pt x="234" y="2102"/>
                    <a:pt x="234" y="2102"/>
                  </a:cubicBezTo>
                  <a:cubicBezTo>
                    <a:pt x="234" y="2069"/>
                    <a:pt x="234" y="2036"/>
                    <a:pt x="234" y="2036"/>
                  </a:cubicBezTo>
                  <a:lnTo>
                    <a:pt x="234" y="1269"/>
                  </a:lnTo>
                  <a:cubicBezTo>
                    <a:pt x="234" y="1168"/>
                    <a:pt x="234" y="1035"/>
                    <a:pt x="267" y="968"/>
                  </a:cubicBezTo>
                  <a:cubicBezTo>
                    <a:pt x="301" y="902"/>
                    <a:pt x="367" y="835"/>
                    <a:pt x="401" y="802"/>
                  </a:cubicBezTo>
                  <a:cubicBezTo>
                    <a:pt x="434" y="785"/>
                    <a:pt x="468" y="777"/>
                    <a:pt x="497" y="777"/>
                  </a:cubicBezTo>
                  <a:cubicBezTo>
                    <a:pt x="526" y="777"/>
                    <a:pt x="551" y="785"/>
                    <a:pt x="568" y="802"/>
                  </a:cubicBezTo>
                  <a:cubicBezTo>
                    <a:pt x="601" y="868"/>
                    <a:pt x="601" y="968"/>
                    <a:pt x="601" y="1035"/>
                  </a:cubicBezTo>
                  <a:lnTo>
                    <a:pt x="601" y="1802"/>
                  </a:lnTo>
                  <a:cubicBezTo>
                    <a:pt x="601" y="1836"/>
                    <a:pt x="601" y="1836"/>
                    <a:pt x="601" y="1869"/>
                  </a:cubicBezTo>
                  <a:lnTo>
                    <a:pt x="634" y="1869"/>
                  </a:lnTo>
                  <a:lnTo>
                    <a:pt x="801" y="1769"/>
                  </a:lnTo>
                  <a:cubicBezTo>
                    <a:pt x="801" y="1769"/>
                    <a:pt x="801" y="1769"/>
                    <a:pt x="834" y="1736"/>
                  </a:cubicBezTo>
                  <a:cubicBezTo>
                    <a:pt x="834" y="1702"/>
                    <a:pt x="834" y="1702"/>
                    <a:pt x="834" y="1669"/>
                  </a:cubicBezTo>
                  <a:lnTo>
                    <a:pt x="834" y="902"/>
                  </a:lnTo>
                  <a:cubicBezTo>
                    <a:pt x="801" y="802"/>
                    <a:pt x="834" y="668"/>
                    <a:pt x="868" y="601"/>
                  </a:cubicBezTo>
                  <a:cubicBezTo>
                    <a:pt x="901" y="535"/>
                    <a:pt x="968" y="468"/>
                    <a:pt x="1001" y="435"/>
                  </a:cubicBezTo>
                  <a:cubicBezTo>
                    <a:pt x="1035" y="418"/>
                    <a:pt x="1060" y="410"/>
                    <a:pt x="1080" y="410"/>
                  </a:cubicBezTo>
                  <a:cubicBezTo>
                    <a:pt x="1101" y="410"/>
                    <a:pt x="1118" y="418"/>
                    <a:pt x="1135" y="435"/>
                  </a:cubicBezTo>
                  <a:cubicBezTo>
                    <a:pt x="1201" y="501"/>
                    <a:pt x="1201" y="601"/>
                    <a:pt x="1201" y="668"/>
                  </a:cubicBezTo>
                  <a:lnTo>
                    <a:pt x="1201" y="1469"/>
                  </a:lnTo>
                  <a:cubicBezTo>
                    <a:pt x="1201" y="1469"/>
                    <a:pt x="1201" y="1502"/>
                    <a:pt x="1201" y="1502"/>
                  </a:cubicBezTo>
                  <a:lnTo>
                    <a:pt x="1235" y="1502"/>
                  </a:lnTo>
                  <a:lnTo>
                    <a:pt x="1368" y="1402"/>
                  </a:lnTo>
                  <a:cubicBezTo>
                    <a:pt x="1402" y="1402"/>
                    <a:pt x="1402" y="1402"/>
                    <a:pt x="1402" y="1369"/>
                  </a:cubicBezTo>
                  <a:cubicBezTo>
                    <a:pt x="1402" y="1369"/>
                    <a:pt x="1402" y="1335"/>
                    <a:pt x="1402" y="1302"/>
                  </a:cubicBezTo>
                  <a:lnTo>
                    <a:pt x="1402" y="535"/>
                  </a:lnTo>
                  <a:cubicBezTo>
                    <a:pt x="1402" y="435"/>
                    <a:pt x="1402" y="368"/>
                    <a:pt x="1402" y="268"/>
                  </a:cubicBezTo>
                  <a:cubicBezTo>
                    <a:pt x="1402" y="201"/>
                    <a:pt x="1368" y="134"/>
                    <a:pt x="1335" y="101"/>
                  </a:cubicBezTo>
                  <a:cubicBezTo>
                    <a:pt x="1335" y="34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917;p75">
              <a:extLst>
                <a:ext uri="{FF2B5EF4-FFF2-40B4-BE49-F238E27FC236}">
                  <a16:creationId xmlns:a16="http://schemas.microsoft.com/office/drawing/2014/main" id="{5FA28770-3957-42D9-A635-9F2CF5AA8EF9}"/>
                </a:ext>
              </a:extLst>
            </p:cNvPr>
            <p:cNvSpPr/>
            <p:nvPr/>
          </p:nvSpPr>
          <p:spPr>
            <a:xfrm>
              <a:off x="3759525" y="2211675"/>
              <a:ext cx="21700" cy="44575"/>
            </a:xfrm>
            <a:custGeom>
              <a:avLst/>
              <a:gdLst/>
              <a:ahLst/>
              <a:cxnLst/>
              <a:rect l="l" t="t" r="r" b="b"/>
              <a:pathLst>
                <a:path w="868" h="1783" extrusionOk="0">
                  <a:moveTo>
                    <a:pt x="601" y="848"/>
                  </a:moveTo>
                  <a:cubicBezTo>
                    <a:pt x="601" y="915"/>
                    <a:pt x="601" y="949"/>
                    <a:pt x="601" y="982"/>
                  </a:cubicBezTo>
                  <a:cubicBezTo>
                    <a:pt x="567" y="1049"/>
                    <a:pt x="567" y="1082"/>
                    <a:pt x="534" y="1115"/>
                  </a:cubicBezTo>
                  <a:cubicBezTo>
                    <a:pt x="501" y="1182"/>
                    <a:pt x="501" y="1215"/>
                    <a:pt x="467" y="1249"/>
                  </a:cubicBezTo>
                  <a:cubicBezTo>
                    <a:pt x="434" y="1282"/>
                    <a:pt x="367" y="1315"/>
                    <a:pt x="334" y="1349"/>
                  </a:cubicBezTo>
                  <a:cubicBezTo>
                    <a:pt x="301" y="1382"/>
                    <a:pt x="267" y="1382"/>
                    <a:pt x="234" y="1382"/>
                  </a:cubicBezTo>
                  <a:cubicBezTo>
                    <a:pt x="167" y="1349"/>
                    <a:pt x="167" y="1349"/>
                    <a:pt x="167" y="1315"/>
                  </a:cubicBezTo>
                  <a:cubicBezTo>
                    <a:pt x="201" y="1249"/>
                    <a:pt x="201" y="1215"/>
                    <a:pt x="201" y="1182"/>
                  </a:cubicBezTo>
                  <a:cubicBezTo>
                    <a:pt x="234" y="1115"/>
                    <a:pt x="301" y="1082"/>
                    <a:pt x="334" y="1049"/>
                  </a:cubicBezTo>
                  <a:lnTo>
                    <a:pt x="601" y="848"/>
                  </a:lnTo>
                  <a:close/>
                  <a:moveTo>
                    <a:pt x="637" y="1"/>
                  </a:moveTo>
                  <a:cubicBezTo>
                    <a:pt x="623" y="1"/>
                    <a:pt x="611" y="5"/>
                    <a:pt x="601" y="15"/>
                  </a:cubicBezTo>
                  <a:cubicBezTo>
                    <a:pt x="534" y="15"/>
                    <a:pt x="467" y="15"/>
                    <a:pt x="434" y="81"/>
                  </a:cubicBezTo>
                  <a:cubicBezTo>
                    <a:pt x="367" y="115"/>
                    <a:pt x="301" y="148"/>
                    <a:pt x="267" y="215"/>
                  </a:cubicBezTo>
                  <a:cubicBezTo>
                    <a:pt x="201" y="248"/>
                    <a:pt x="167" y="315"/>
                    <a:pt x="134" y="381"/>
                  </a:cubicBezTo>
                  <a:cubicBezTo>
                    <a:pt x="100" y="415"/>
                    <a:pt x="67" y="482"/>
                    <a:pt x="67" y="548"/>
                  </a:cubicBezTo>
                  <a:cubicBezTo>
                    <a:pt x="34" y="582"/>
                    <a:pt x="34" y="648"/>
                    <a:pt x="34" y="715"/>
                  </a:cubicBezTo>
                  <a:cubicBezTo>
                    <a:pt x="34" y="715"/>
                    <a:pt x="67" y="748"/>
                    <a:pt x="67" y="748"/>
                  </a:cubicBezTo>
                  <a:lnTo>
                    <a:pt x="100" y="748"/>
                  </a:lnTo>
                  <a:lnTo>
                    <a:pt x="301" y="648"/>
                  </a:lnTo>
                  <a:cubicBezTo>
                    <a:pt x="301" y="648"/>
                    <a:pt x="301" y="615"/>
                    <a:pt x="301" y="615"/>
                  </a:cubicBezTo>
                  <a:cubicBezTo>
                    <a:pt x="334" y="615"/>
                    <a:pt x="334" y="582"/>
                    <a:pt x="334" y="582"/>
                  </a:cubicBezTo>
                  <a:cubicBezTo>
                    <a:pt x="367" y="548"/>
                    <a:pt x="367" y="515"/>
                    <a:pt x="401" y="482"/>
                  </a:cubicBezTo>
                  <a:cubicBezTo>
                    <a:pt x="434" y="448"/>
                    <a:pt x="434" y="448"/>
                    <a:pt x="467" y="415"/>
                  </a:cubicBezTo>
                  <a:cubicBezTo>
                    <a:pt x="501" y="381"/>
                    <a:pt x="567" y="381"/>
                    <a:pt x="601" y="381"/>
                  </a:cubicBezTo>
                  <a:cubicBezTo>
                    <a:pt x="668" y="415"/>
                    <a:pt x="668" y="448"/>
                    <a:pt x="668" y="548"/>
                  </a:cubicBezTo>
                  <a:lnTo>
                    <a:pt x="334" y="782"/>
                  </a:lnTo>
                  <a:cubicBezTo>
                    <a:pt x="234" y="882"/>
                    <a:pt x="167" y="982"/>
                    <a:pt x="100" y="1082"/>
                  </a:cubicBezTo>
                  <a:cubicBezTo>
                    <a:pt x="34" y="1215"/>
                    <a:pt x="0" y="1315"/>
                    <a:pt x="0" y="1449"/>
                  </a:cubicBezTo>
                  <a:cubicBezTo>
                    <a:pt x="0" y="1516"/>
                    <a:pt x="0" y="1582"/>
                    <a:pt x="0" y="1616"/>
                  </a:cubicBezTo>
                  <a:cubicBezTo>
                    <a:pt x="34" y="1682"/>
                    <a:pt x="34" y="1716"/>
                    <a:pt x="67" y="1749"/>
                  </a:cubicBezTo>
                  <a:cubicBezTo>
                    <a:pt x="100" y="1749"/>
                    <a:pt x="134" y="1782"/>
                    <a:pt x="167" y="1782"/>
                  </a:cubicBezTo>
                  <a:cubicBezTo>
                    <a:pt x="234" y="1749"/>
                    <a:pt x="301" y="1749"/>
                    <a:pt x="334" y="1716"/>
                  </a:cubicBezTo>
                  <a:cubicBezTo>
                    <a:pt x="401" y="1682"/>
                    <a:pt x="467" y="1616"/>
                    <a:pt x="501" y="1549"/>
                  </a:cubicBezTo>
                  <a:cubicBezTo>
                    <a:pt x="567" y="1482"/>
                    <a:pt x="601" y="1416"/>
                    <a:pt x="634" y="1349"/>
                  </a:cubicBezTo>
                  <a:lnTo>
                    <a:pt x="634" y="1449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668" y="1482"/>
                  </a:lnTo>
                  <a:lnTo>
                    <a:pt x="801" y="1382"/>
                  </a:lnTo>
                  <a:cubicBezTo>
                    <a:pt x="834" y="1382"/>
                    <a:pt x="834" y="1382"/>
                    <a:pt x="868" y="1349"/>
                  </a:cubicBezTo>
                  <a:cubicBezTo>
                    <a:pt x="868" y="1315"/>
                    <a:pt x="868" y="1315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34" y="248"/>
                    <a:pt x="834" y="181"/>
                  </a:cubicBezTo>
                  <a:cubicBezTo>
                    <a:pt x="801" y="115"/>
                    <a:pt x="768" y="81"/>
                    <a:pt x="734" y="48"/>
                  </a:cubicBezTo>
                  <a:cubicBezTo>
                    <a:pt x="711" y="24"/>
                    <a:pt x="670" y="1"/>
                    <a:pt x="6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918;p75">
              <a:extLst>
                <a:ext uri="{FF2B5EF4-FFF2-40B4-BE49-F238E27FC236}">
                  <a16:creationId xmlns:a16="http://schemas.microsoft.com/office/drawing/2014/main" id="{B662C99A-07A6-4D35-9ABF-1692DA77C49E}"/>
                </a:ext>
              </a:extLst>
            </p:cNvPr>
            <p:cNvSpPr/>
            <p:nvPr/>
          </p:nvSpPr>
          <p:spPr>
            <a:xfrm>
              <a:off x="3787050" y="2187225"/>
              <a:ext cx="6700" cy="54650"/>
            </a:xfrm>
            <a:custGeom>
              <a:avLst/>
              <a:gdLst/>
              <a:ahLst/>
              <a:cxnLst/>
              <a:rect l="l" t="t" r="r" b="b"/>
              <a:pathLst>
                <a:path w="268" h="2186" extrusionOk="0">
                  <a:moveTo>
                    <a:pt x="238" y="0"/>
                  </a:moveTo>
                  <a:cubicBezTo>
                    <a:pt x="234" y="0"/>
                    <a:pt x="234" y="8"/>
                    <a:pt x="234" y="25"/>
                  </a:cubicBezTo>
                  <a:lnTo>
                    <a:pt x="34" y="92"/>
                  </a:lnTo>
                  <a:cubicBezTo>
                    <a:pt x="34" y="125"/>
                    <a:pt x="34" y="125"/>
                    <a:pt x="0" y="159"/>
                  </a:cubicBezTo>
                  <a:cubicBezTo>
                    <a:pt x="0" y="159"/>
                    <a:pt x="0" y="192"/>
                    <a:pt x="0" y="225"/>
                  </a:cubicBezTo>
                  <a:lnTo>
                    <a:pt x="0" y="425"/>
                  </a:lnTo>
                  <a:cubicBezTo>
                    <a:pt x="0" y="459"/>
                    <a:pt x="0" y="459"/>
                    <a:pt x="0" y="492"/>
                  </a:cubicBezTo>
                  <a:lnTo>
                    <a:pt x="34" y="492"/>
                  </a:lnTo>
                  <a:lnTo>
                    <a:pt x="234" y="392"/>
                  </a:lnTo>
                  <a:cubicBezTo>
                    <a:pt x="234" y="392"/>
                    <a:pt x="234" y="359"/>
                    <a:pt x="267" y="359"/>
                  </a:cubicBezTo>
                  <a:cubicBezTo>
                    <a:pt x="267" y="325"/>
                    <a:pt x="267" y="292"/>
                    <a:pt x="267" y="292"/>
                  </a:cubicBezTo>
                  <a:lnTo>
                    <a:pt x="267" y="59"/>
                  </a:lnTo>
                  <a:cubicBezTo>
                    <a:pt x="267" y="25"/>
                    <a:pt x="267" y="25"/>
                    <a:pt x="267" y="25"/>
                  </a:cubicBezTo>
                  <a:cubicBezTo>
                    <a:pt x="250" y="8"/>
                    <a:pt x="242" y="0"/>
                    <a:pt x="238" y="0"/>
                  </a:cubicBezTo>
                  <a:close/>
                  <a:moveTo>
                    <a:pt x="234" y="592"/>
                  </a:moveTo>
                  <a:lnTo>
                    <a:pt x="67" y="659"/>
                  </a:lnTo>
                  <a:cubicBezTo>
                    <a:pt x="67" y="659"/>
                    <a:pt x="67" y="692"/>
                    <a:pt x="34" y="692"/>
                  </a:cubicBezTo>
                  <a:cubicBezTo>
                    <a:pt x="34" y="726"/>
                    <a:pt x="34" y="759"/>
                    <a:pt x="34" y="759"/>
                  </a:cubicBezTo>
                  <a:lnTo>
                    <a:pt x="34" y="2127"/>
                  </a:lnTo>
                  <a:cubicBezTo>
                    <a:pt x="34" y="2127"/>
                    <a:pt x="34" y="2160"/>
                    <a:pt x="34" y="2160"/>
                  </a:cubicBezTo>
                  <a:cubicBezTo>
                    <a:pt x="50" y="2177"/>
                    <a:pt x="59" y="2185"/>
                    <a:pt x="63" y="2185"/>
                  </a:cubicBezTo>
                  <a:cubicBezTo>
                    <a:pt x="67" y="2185"/>
                    <a:pt x="67" y="2177"/>
                    <a:pt x="67" y="2160"/>
                  </a:cubicBezTo>
                  <a:lnTo>
                    <a:pt x="234" y="2093"/>
                  </a:lnTo>
                  <a:cubicBezTo>
                    <a:pt x="234" y="2093"/>
                    <a:pt x="267" y="2060"/>
                    <a:pt x="267" y="2060"/>
                  </a:cubicBezTo>
                  <a:cubicBezTo>
                    <a:pt x="267" y="2027"/>
                    <a:pt x="267" y="1993"/>
                    <a:pt x="267" y="1993"/>
                  </a:cubicBezTo>
                  <a:lnTo>
                    <a:pt x="267" y="626"/>
                  </a:lnTo>
                  <a:cubicBezTo>
                    <a:pt x="267" y="592"/>
                    <a:pt x="267" y="592"/>
                    <a:pt x="267" y="5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919;p75">
              <a:extLst>
                <a:ext uri="{FF2B5EF4-FFF2-40B4-BE49-F238E27FC236}">
                  <a16:creationId xmlns:a16="http://schemas.microsoft.com/office/drawing/2014/main" id="{1408F9EA-6C1E-4A23-B154-73E4E104D7A8}"/>
                </a:ext>
              </a:extLst>
            </p:cNvPr>
            <p:cNvSpPr/>
            <p:nvPr/>
          </p:nvSpPr>
          <p:spPr>
            <a:xfrm>
              <a:off x="3801225" y="2179700"/>
              <a:ext cx="5850" cy="54650"/>
            </a:xfrm>
            <a:custGeom>
              <a:avLst/>
              <a:gdLst/>
              <a:ahLst/>
              <a:cxnLst/>
              <a:rect l="l" t="t" r="r" b="b"/>
              <a:pathLst>
                <a:path w="234" h="2186" extrusionOk="0">
                  <a:moveTo>
                    <a:pt x="205" y="1"/>
                  </a:moveTo>
                  <a:cubicBezTo>
                    <a:pt x="200" y="1"/>
                    <a:pt x="200" y="9"/>
                    <a:pt x="200" y="26"/>
                  </a:cubicBezTo>
                  <a:lnTo>
                    <a:pt x="34" y="93"/>
                  </a:lnTo>
                  <a:cubicBezTo>
                    <a:pt x="34" y="126"/>
                    <a:pt x="0" y="126"/>
                    <a:pt x="0" y="159"/>
                  </a:cubicBezTo>
                  <a:cubicBezTo>
                    <a:pt x="0" y="159"/>
                    <a:pt x="0" y="193"/>
                    <a:pt x="0" y="226"/>
                  </a:cubicBezTo>
                  <a:lnTo>
                    <a:pt x="0" y="2127"/>
                  </a:lnTo>
                  <a:cubicBezTo>
                    <a:pt x="0" y="2127"/>
                    <a:pt x="0" y="2161"/>
                    <a:pt x="0" y="2161"/>
                  </a:cubicBezTo>
                  <a:cubicBezTo>
                    <a:pt x="0" y="2177"/>
                    <a:pt x="9" y="2186"/>
                    <a:pt x="17" y="2186"/>
                  </a:cubicBezTo>
                  <a:cubicBezTo>
                    <a:pt x="25" y="2186"/>
                    <a:pt x="34" y="2177"/>
                    <a:pt x="34" y="2161"/>
                  </a:cubicBezTo>
                  <a:lnTo>
                    <a:pt x="200" y="2094"/>
                  </a:lnTo>
                  <a:cubicBezTo>
                    <a:pt x="200" y="2061"/>
                    <a:pt x="200" y="2061"/>
                    <a:pt x="234" y="2027"/>
                  </a:cubicBezTo>
                  <a:cubicBezTo>
                    <a:pt x="234" y="2027"/>
                    <a:pt x="234" y="1994"/>
                    <a:pt x="234" y="1994"/>
                  </a:cubicBezTo>
                  <a:lnTo>
                    <a:pt x="234" y="59"/>
                  </a:lnTo>
                  <a:cubicBezTo>
                    <a:pt x="234" y="59"/>
                    <a:pt x="234" y="26"/>
                    <a:pt x="234" y="26"/>
                  </a:cubicBezTo>
                  <a:cubicBezTo>
                    <a:pt x="217" y="9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920;p75">
              <a:extLst>
                <a:ext uri="{FF2B5EF4-FFF2-40B4-BE49-F238E27FC236}">
                  <a16:creationId xmlns:a16="http://schemas.microsoft.com/office/drawing/2014/main" id="{AF536924-3058-406F-BBFB-E07552C762FB}"/>
                </a:ext>
              </a:extLst>
            </p:cNvPr>
            <p:cNvSpPr/>
            <p:nvPr/>
          </p:nvSpPr>
          <p:spPr>
            <a:xfrm>
              <a:off x="3812900" y="2212850"/>
              <a:ext cx="6700" cy="14200"/>
            </a:xfrm>
            <a:custGeom>
              <a:avLst/>
              <a:gdLst/>
              <a:ahLst/>
              <a:cxnLst/>
              <a:rect l="l" t="t" r="r" b="b"/>
              <a:pathLst>
                <a:path w="268" h="568" extrusionOk="0">
                  <a:moveTo>
                    <a:pt x="234" y="1"/>
                  </a:moveTo>
                  <a:lnTo>
                    <a:pt x="34" y="134"/>
                  </a:lnTo>
                  <a:cubicBezTo>
                    <a:pt x="34" y="134"/>
                    <a:pt x="0" y="168"/>
                    <a:pt x="0" y="168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0" y="501"/>
                  </a:lnTo>
                  <a:cubicBezTo>
                    <a:pt x="0" y="535"/>
                    <a:pt x="0" y="535"/>
                    <a:pt x="0" y="568"/>
                  </a:cubicBezTo>
                  <a:lnTo>
                    <a:pt x="34" y="568"/>
                  </a:lnTo>
                  <a:lnTo>
                    <a:pt x="234" y="468"/>
                  </a:lnTo>
                  <a:cubicBezTo>
                    <a:pt x="234" y="435"/>
                    <a:pt x="234" y="435"/>
                    <a:pt x="267" y="401"/>
                  </a:cubicBezTo>
                  <a:cubicBezTo>
                    <a:pt x="267" y="401"/>
                    <a:pt x="267" y="368"/>
                    <a:pt x="267" y="334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921;p75">
              <a:extLst>
                <a:ext uri="{FF2B5EF4-FFF2-40B4-BE49-F238E27FC236}">
                  <a16:creationId xmlns:a16="http://schemas.microsoft.com/office/drawing/2014/main" id="{5DC5CC10-FDB7-42AD-8327-F86761AA3505}"/>
                </a:ext>
              </a:extLst>
            </p:cNvPr>
            <p:cNvSpPr/>
            <p:nvPr/>
          </p:nvSpPr>
          <p:spPr>
            <a:xfrm>
              <a:off x="3824575" y="2173675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667" y="0"/>
                  </a:moveTo>
                  <a:cubicBezTo>
                    <a:pt x="601" y="0"/>
                    <a:pt x="534" y="33"/>
                    <a:pt x="467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00" y="300"/>
                    <a:pt x="167" y="367"/>
                    <a:pt x="134" y="467"/>
                  </a:cubicBezTo>
                  <a:cubicBezTo>
                    <a:pt x="67" y="534"/>
                    <a:pt x="34" y="634"/>
                    <a:pt x="34" y="734"/>
                  </a:cubicBezTo>
                  <a:cubicBezTo>
                    <a:pt x="0" y="834"/>
                    <a:pt x="0" y="901"/>
                    <a:pt x="0" y="1001"/>
                  </a:cubicBezTo>
                  <a:lnTo>
                    <a:pt x="0" y="1234"/>
                  </a:lnTo>
                  <a:cubicBezTo>
                    <a:pt x="0" y="1334"/>
                    <a:pt x="0" y="1401"/>
                    <a:pt x="34" y="1468"/>
                  </a:cubicBezTo>
                  <a:cubicBezTo>
                    <a:pt x="34" y="1535"/>
                    <a:pt x="67" y="1601"/>
                    <a:pt x="134" y="1635"/>
                  </a:cubicBezTo>
                  <a:cubicBezTo>
                    <a:pt x="167" y="1668"/>
                    <a:pt x="200" y="1701"/>
                    <a:pt x="267" y="1701"/>
                  </a:cubicBezTo>
                  <a:cubicBezTo>
                    <a:pt x="334" y="1701"/>
                    <a:pt x="401" y="1668"/>
                    <a:pt x="467" y="1635"/>
                  </a:cubicBezTo>
                  <a:cubicBezTo>
                    <a:pt x="534" y="1601"/>
                    <a:pt x="601" y="1535"/>
                    <a:pt x="667" y="1468"/>
                  </a:cubicBezTo>
                  <a:cubicBezTo>
                    <a:pt x="734" y="1401"/>
                    <a:pt x="767" y="1334"/>
                    <a:pt x="801" y="1234"/>
                  </a:cubicBezTo>
                  <a:cubicBezTo>
                    <a:pt x="834" y="1168"/>
                    <a:pt x="868" y="1101"/>
                    <a:pt x="901" y="1034"/>
                  </a:cubicBezTo>
                  <a:cubicBezTo>
                    <a:pt x="901" y="967"/>
                    <a:pt x="901" y="934"/>
                    <a:pt x="934" y="867"/>
                  </a:cubicBezTo>
                  <a:cubicBezTo>
                    <a:pt x="934" y="834"/>
                    <a:pt x="934" y="834"/>
                    <a:pt x="934" y="801"/>
                  </a:cubicBezTo>
                  <a:lnTo>
                    <a:pt x="901" y="801"/>
                  </a:lnTo>
                  <a:lnTo>
                    <a:pt x="734" y="901"/>
                  </a:lnTo>
                  <a:cubicBezTo>
                    <a:pt x="734" y="901"/>
                    <a:pt x="701" y="934"/>
                    <a:pt x="701" y="934"/>
                  </a:cubicBezTo>
                  <a:lnTo>
                    <a:pt x="667" y="1001"/>
                  </a:lnTo>
                  <a:cubicBezTo>
                    <a:pt x="667" y="1034"/>
                    <a:pt x="667" y="1068"/>
                    <a:pt x="634" y="1101"/>
                  </a:cubicBezTo>
                  <a:cubicBezTo>
                    <a:pt x="634" y="1134"/>
                    <a:pt x="634" y="1134"/>
                    <a:pt x="601" y="1168"/>
                  </a:cubicBezTo>
                  <a:cubicBezTo>
                    <a:pt x="601" y="1201"/>
                    <a:pt x="567" y="1201"/>
                    <a:pt x="567" y="1234"/>
                  </a:cubicBezTo>
                  <a:cubicBezTo>
                    <a:pt x="534" y="1268"/>
                    <a:pt x="501" y="1268"/>
                    <a:pt x="467" y="1301"/>
                  </a:cubicBezTo>
                  <a:lnTo>
                    <a:pt x="334" y="1301"/>
                  </a:lnTo>
                  <a:cubicBezTo>
                    <a:pt x="300" y="1268"/>
                    <a:pt x="267" y="1234"/>
                    <a:pt x="267" y="1234"/>
                  </a:cubicBezTo>
                  <a:cubicBezTo>
                    <a:pt x="267" y="1168"/>
                    <a:pt x="267" y="1134"/>
                    <a:pt x="267" y="1068"/>
                  </a:cubicBezTo>
                  <a:cubicBezTo>
                    <a:pt x="234" y="1034"/>
                    <a:pt x="234" y="1001"/>
                    <a:pt x="267" y="967"/>
                  </a:cubicBezTo>
                  <a:cubicBezTo>
                    <a:pt x="234" y="934"/>
                    <a:pt x="234" y="901"/>
                    <a:pt x="267" y="867"/>
                  </a:cubicBezTo>
                  <a:cubicBezTo>
                    <a:pt x="267" y="834"/>
                    <a:pt x="267" y="767"/>
                    <a:pt x="267" y="701"/>
                  </a:cubicBezTo>
                  <a:cubicBezTo>
                    <a:pt x="300" y="667"/>
                    <a:pt x="300" y="634"/>
                    <a:pt x="334" y="567"/>
                  </a:cubicBezTo>
                  <a:cubicBezTo>
                    <a:pt x="334" y="534"/>
                    <a:pt x="367" y="500"/>
                    <a:pt x="401" y="467"/>
                  </a:cubicBezTo>
                  <a:cubicBezTo>
                    <a:pt x="434" y="467"/>
                    <a:pt x="434" y="434"/>
                    <a:pt x="467" y="434"/>
                  </a:cubicBezTo>
                  <a:cubicBezTo>
                    <a:pt x="501" y="400"/>
                    <a:pt x="534" y="400"/>
                    <a:pt x="567" y="400"/>
                  </a:cubicBezTo>
                  <a:cubicBezTo>
                    <a:pt x="567" y="384"/>
                    <a:pt x="576" y="375"/>
                    <a:pt x="584" y="375"/>
                  </a:cubicBezTo>
                  <a:cubicBezTo>
                    <a:pt x="592" y="375"/>
                    <a:pt x="601" y="384"/>
                    <a:pt x="601" y="400"/>
                  </a:cubicBezTo>
                  <a:lnTo>
                    <a:pt x="634" y="400"/>
                  </a:lnTo>
                  <a:cubicBezTo>
                    <a:pt x="667" y="434"/>
                    <a:pt x="667" y="434"/>
                    <a:pt x="667" y="467"/>
                  </a:cubicBezTo>
                  <a:lnTo>
                    <a:pt x="701" y="500"/>
                  </a:lnTo>
                  <a:lnTo>
                    <a:pt x="734" y="500"/>
                  </a:lnTo>
                  <a:lnTo>
                    <a:pt x="901" y="400"/>
                  </a:lnTo>
                  <a:cubicBezTo>
                    <a:pt x="901" y="400"/>
                    <a:pt x="901" y="400"/>
                    <a:pt x="934" y="367"/>
                  </a:cubicBezTo>
                  <a:cubicBezTo>
                    <a:pt x="934" y="334"/>
                    <a:pt x="934" y="334"/>
                    <a:pt x="934" y="300"/>
                  </a:cubicBezTo>
                  <a:cubicBezTo>
                    <a:pt x="901" y="267"/>
                    <a:pt x="901" y="200"/>
                    <a:pt x="901" y="167"/>
                  </a:cubicBezTo>
                  <a:cubicBezTo>
                    <a:pt x="868" y="134"/>
                    <a:pt x="834" y="67"/>
                    <a:pt x="801" y="67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922;p75">
              <a:extLst>
                <a:ext uri="{FF2B5EF4-FFF2-40B4-BE49-F238E27FC236}">
                  <a16:creationId xmlns:a16="http://schemas.microsoft.com/office/drawing/2014/main" id="{FEFC4A30-2188-401F-AC69-2F571BACC0FD}"/>
                </a:ext>
              </a:extLst>
            </p:cNvPr>
            <p:cNvSpPr/>
            <p:nvPr/>
          </p:nvSpPr>
          <p:spPr>
            <a:xfrm>
              <a:off x="3852100" y="2157825"/>
              <a:ext cx="24200" cy="42550"/>
            </a:xfrm>
            <a:custGeom>
              <a:avLst/>
              <a:gdLst/>
              <a:ahLst/>
              <a:cxnLst/>
              <a:rect l="l" t="t" r="r" b="b"/>
              <a:pathLst>
                <a:path w="968" h="1702" extrusionOk="0">
                  <a:moveTo>
                    <a:pt x="634" y="367"/>
                  </a:moveTo>
                  <a:cubicBezTo>
                    <a:pt x="667" y="401"/>
                    <a:pt x="667" y="401"/>
                    <a:pt x="701" y="434"/>
                  </a:cubicBezTo>
                  <a:cubicBezTo>
                    <a:pt x="701" y="501"/>
                    <a:pt x="701" y="534"/>
                    <a:pt x="734" y="567"/>
                  </a:cubicBezTo>
                  <a:lnTo>
                    <a:pt x="734" y="834"/>
                  </a:lnTo>
                  <a:cubicBezTo>
                    <a:pt x="701" y="901"/>
                    <a:pt x="701" y="934"/>
                    <a:pt x="701" y="1001"/>
                  </a:cubicBezTo>
                  <a:cubicBezTo>
                    <a:pt x="667" y="1034"/>
                    <a:pt x="667" y="1101"/>
                    <a:pt x="634" y="1134"/>
                  </a:cubicBezTo>
                  <a:cubicBezTo>
                    <a:pt x="600" y="1168"/>
                    <a:pt x="600" y="1201"/>
                    <a:pt x="567" y="1235"/>
                  </a:cubicBezTo>
                  <a:lnTo>
                    <a:pt x="500" y="1268"/>
                  </a:lnTo>
                  <a:cubicBezTo>
                    <a:pt x="467" y="1301"/>
                    <a:pt x="434" y="1301"/>
                    <a:pt x="400" y="1301"/>
                  </a:cubicBezTo>
                  <a:cubicBezTo>
                    <a:pt x="400" y="1318"/>
                    <a:pt x="392" y="1326"/>
                    <a:pt x="379" y="1326"/>
                  </a:cubicBezTo>
                  <a:cubicBezTo>
                    <a:pt x="367" y="1326"/>
                    <a:pt x="350" y="1318"/>
                    <a:pt x="334" y="1301"/>
                  </a:cubicBezTo>
                  <a:cubicBezTo>
                    <a:pt x="300" y="1301"/>
                    <a:pt x="300" y="1268"/>
                    <a:pt x="267" y="1235"/>
                  </a:cubicBezTo>
                  <a:cubicBezTo>
                    <a:pt x="267" y="1201"/>
                    <a:pt x="267" y="1168"/>
                    <a:pt x="267" y="1101"/>
                  </a:cubicBezTo>
                  <a:cubicBezTo>
                    <a:pt x="267" y="1101"/>
                    <a:pt x="267" y="1068"/>
                    <a:pt x="267" y="1068"/>
                  </a:cubicBezTo>
                  <a:lnTo>
                    <a:pt x="267" y="901"/>
                  </a:lnTo>
                  <a:cubicBezTo>
                    <a:pt x="267" y="901"/>
                    <a:pt x="267" y="868"/>
                    <a:pt x="267" y="868"/>
                  </a:cubicBezTo>
                  <a:cubicBezTo>
                    <a:pt x="267" y="801"/>
                    <a:pt x="267" y="734"/>
                    <a:pt x="267" y="701"/>
                  </a:cubicBezTo>
                  <a:cubicBezTo>
                    <a:pt x="300" y="634"/>
                    <a:pt x="300" y="601"/>
                    <a:pt x="334" y="567"/>
                  </a:cubicBezTo>
                  <a:cubicBezTo>
                    <a:pt x="367" y="534"/>
                    <a:pt x="367" y="501"/>
                    <a:pt x="400" y="467"/>
                  </a:cubicBezTo>
                  <a:cubicBezTo>
                    <a:pt x="434" y="434"/>
                    <a:pt x="467" y="434"/>
                    <a:pt x="500" y="401"/>
                  </a:cubicBezTo>
                  <a:cubicBezTo>
                    <a:pt x="500" y="401"/>
                    <a:pt x="534" y="401"/>
                    <a:pt x="567" y="367"/>
                  </a:cubicBezTo>
                  <a:close/>
                  <a:moveTo>
                    <a:pt x="667" y="0"/>
                  </a:moveTo>
                  <a:cubicBezTo>
                    <a:pt x="600" y="0"/>
                    <a:pt x="534" y="0"/>
                    <a:pt x="500" y="67"/>
                  </a:cubicBezTo>
                  <a:cubicBezTo>
                    <a:pt x="400" y="100"/>
                    <a:pt x="367" y="134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67" y="601"/>
                    <a:pt x="33" y="768"/>
                    <a:pt x="0" y="968"/>
                  </a:cubicBezTo>
                  <a:lnTo>
                    <a:pt x="0" y="1034"/>
                  </a:lnTo>
                  <a:lnTo>
                    <a:pt x="0" y="1101"/>
                  </a:lnTo>
                  <a:lnTo>
                    <a:pt x="0" y="1201"/>
                  </a:lnTo>
                  <a:lnTo>
                    <a:pt x="0" y="1268"/>
                  </a:lnTo>
                  <a:cubicBezTo>
                    <a:pt x="0" y="1335"/>
                    <a:pt x="33" y="1401"/>
                    <a:pt x="67" y="1501"/>
                  </a:cubicBezTo>
                  <a:cubicBezTo>
                    <a:pt x="67" y="1535"/>
                    <a:pt x="100" y="1601"/>
                    <a:pt x="167" y="1635"/>
                  </a:cubicBezTo>
                  <a:cubicBezTo>
                    <a:pt x="200" y="1668"/>
                    <a:pt x="234" y="1702"/>
                    <a:pt x="300" y="1702"/>
                  </a:cubicBezTo>
                  <a:cubicBezTo>
                    <a:pt x="367" y="1702"/>
                    <a:pt x="434" y="1668"/>
                    <a:pt x="500" y="1635"/>
                  </a:cubicBezTo>
                  <a:cubicBezTo>
                    <a:pt x="567" y="1601"/>
                    <a:pt x="634" y="1535"/>
                    <a:pt x="667" y="1468"/>
                  </a:cubicBezTo>
                  <a:cubicBezTo>
                    <a:pt x="734" y="1401"/>
                    <a:pt x="767" y="1335"/>
                    <a:pt x="834" y="1235"/>
                  </a:cubicBezTo>
                  <a:cubicBezTo>
                    <a:pt x="867" y="1168"/>
                    <a:pt x="901" y="1068"/>
                    <a:pt x="934" y="1001"/>
                  </a:cubicBezTo>
                  <a:cubicBezTo>
                    <a:pt x="934" y="901"/>
                    <a:pt x="967" y="801"/>
                    <a:pt x="967" y="701"/>
                  </a:cubicBezTo>
                  <a:lnTo>
                    <a:pt x="967" y="434"/>
                  </a:lnTo>
                  <a:cubicBezTo>
                    <a:pt x="967" y="334"/>
                    <a:pt x="934" y="267"/>
                    <a:pt x="934" y="200"/>
                  </a:cubicBezTo>
                  <a:cubicBezTo>
                    <a:pt x="901" y="134"/>
                    <a:pt x="867" y="100"/>
                    <a:pt x="834" y="34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923;p75">
              <a:extLst>
                <a:ext uri="{FF2B5EF4-FFF2-40B4-BE49-F238E27FC236}">
                  <a16:creationId xmlns:a16="http://schemas.microsoft.com/office/drawing/2014/main" id="{CAE08B33-671D-4D1E-99E9-EAAB34113783}"/>
                </a:ext>
              </a:extLst>
            </p:cNvPr>
            <p:cNvSpPr/>
            <p:nvPr/>
          </p:nvSpPr>
          <p:spPr>
            <a:xfrm>
              <a:off x="3883775" y="2131625"/>
              <a:ext cx="35050" cy="55400"/>
            </a:xfrm>
            <a:custGeom>
              <a:avLst/>
              <a:gdLst/>
              <a:ahLst/>
              <a:cxnLst/>
              <a:rect l="l" t="t" r="r" b="b"/>
              <a:pathLst>
                <a:path w="1402" h="2216" extrusionOk="0">
                  <a:moveTo>
                    <a:pt x="1150" y="0"/>
                  </a:moveTo>
                  <a:cubicBezTo>
                    <a:pt x="1112" y="0"/>
                    <a:pt x="1082" y="24"/>
                    <a:pt x="1035" y="48"/>
                  </a:cubicBezTo>
                  <a:cubicBezTo>
                    <a:pt x="1001" y="81"/>
                    <a:pt x="968" y="81"/>
                    <a:pt x="968" y="114"/>
                  </a:cubicBezTo>
                  <a:cubicBezTo>
                    <a:pt x="935" y="148"/>
                    <a:pt x="901" y="181"/>
                    <a:pt x="868" y="214"/>
                  </a:cubicBezTo>
                  <a:lnTo>
                    <a:pt x="801" y="348"/>
                  </a:lnTo>
                  <a:cubicBezTo>
                    <a:pt x="768" y="381"/>
                    <a:pt x="734" y="415"/>
                    <a:pt x="734" y="481"/>
                  </a:cubicBezTo>
                  <a:cubicBezTo>
                    <a:pt x="701" y="415"/>
                    <a:pt x="668" y="381"/>
                    <a:pt x="601" y="381"/>
                  </a:cubicBezTo>
                  <a:cubicBezTo>
                    <a:pt x="582" y="371"/>
                    <a:pt x="562" y="367"/>
                    <a:pt x="542" y="367"/>
                  </a:cubicBezTo>
                  <a:cubicBezTo>
                    <a:pt x="495" y="367"/>
                    <a:pt x="448" y="391"/>
                    <a:pt x="401" y="415"/>
                  </a:cubicBezTo>
                  <a:cubicBezTo>
                    <a:pt x="368" y="448"/>
                    <a:pt x="301" y="481"/>
                    <a:pt x="267" y="548"/>
                  </a:cubicBezTo>
                  <a:cubicBezTo>
                    <a:pt x="252" y="564"/>
                    <a:pt x="236" y="587"/>
                    <a:pt x="220" y="615"/>
                  </a:cubicBezTo>
                  <a:lnTo>
                    <a:pt x="201" y="615"/>
                  </a:lnTo>
                  <a:lnTo>
                    <a:pt x="34" y="715"/>
                  </a:lnTo>
                  <a:cubicBezTo>
                    <a:pt x="34" y="715"/>
                    <a:pt x="1" y="748"/>
                    <a:pt x="1" y="748"/>
                  </a:cubicBezTo>
                  <a:cubicBezTo>
                    <a:pt x="1" y="781"/>
                    <a:pt x="1" y="781"/>
                    <a:pt x="1" y="815"/>
                  </a:cubicBezTo>
                  <a:lnTo>
                    <a:pt x="1" y="2182"/>
                  </a:lnTo>
                  <a:cubicBezTo>
                    <a:pt x="1" y="2182"/>
                    <a:pt x="1" y="2216"/>
                    <a:pt x="1" y="2216"/>
                  </a:cubicBezTo>
                  <a:lnTo>
                    <a:pt x="34" y="2216"/>
                  </a:lnTo>
                  <a:lnTo>
                    <a:pt x="201" y="2149"/>
                  </a:lnTo>
                  <a:cubicBezTo>
                    <a:pt x="201" y="2116"/>
                    <a:pt x="201" y="2116"/>
                    <a:pt x="234" y="2082"/>
                  </a:cubicBezTo>
                  <a:cubicBezTo>
                    <a:pt x="234" y="2082"/>
                    <a:pt x="234" y="2049"/>
                    <a:pt x="234" y="2016"/>
                  </a:cubicBezTo>
                  <a:lnTo>
                    <a:pt x="234" y="1248"/>
                  </a:lnTo>
                  <a:cubicBezTo>
                    <a:pt x="234" y="1148"/>
                    <a:pt x="234" y="1048"/>
                    <a:pt x="301" y="948"/>
                  </a:cubicBezTo>
                  <a:cubicBezTo>
                    <a:pt x="301" y="882"/>
                    <a:pt x="368" y="848"/>
                    <a:pt x="401" y="781"/>
                  </a:cubicBezTo>
                  <a:cubicBezTo>
                    <a:pt x="434" y="765"/>
                    <a:pt x="468" y="756"/>
                    <a:pt x="497" y="756"/>
                  </a:cubicBezTo>
                  <a:cubicBezTo>
                    <a:pt x="526" y="756"/>
                    <a:pt x="551" y="765"/>
                    <a:pt x="568" y="781"/>
                  </a:cubicBezTo>
                  <a:cubicBezTo>
                    <a:pt x="601" y="882"/>
                    <a:pt x="601" y="948"/>
                    <a:pt x="601" y="1048"/>
                  </a:cubicBezTo>
                  <a:lnTo>
                    <a:pt x="601" y="1816"/>
                  </a:lnTo>
                  <a:cubicBezTo>
                    <a:pt x="601" y="1816"/>
                    <a:pt x="601" y="1849"/>
                    <a:pt x="601" y="1849"/>
                  </a:cubicBezTo>
                  <a:lnTo>
                    <a:pt x="634" y="1849"/>
                  </a:lnTo>
                  <a:lnTo>
                    <a:pt x="768" y="1782"/>
                  </a:lnTo>
                  <a:cubicBezTo>
                    <a:pt x="801" y="1749"/>
                    <a:pt x="801" y="1749"/>
                    <a:pt x="835" y="1715"/>
                  </a:cubicBezTo>
                  <a:cubicBezTo>
                    <a:pt x="835" y="1715"/>
                    <a:pt x="835" y="1682"/>
                    <a:pt x="835" y="1649"/>
                  </a:cubicBezTo>
                  <a:lnTo>
                    <a:pt x="835" y="882"/>
                  </a:lnTo>
                  <a:cubicBezTo>
                    <a:pt x="801" y="781"/>
                    <a:pt x="835" y="681"/>
                    <a:pt x="868" y="581"/>
                  </a:cubicBezTo>
                  <a:cubicBezTo>
                    <a:pt x="901" y="515"/>
                    <a:pt x="935" y="481"/>
                    <a:pt x="1001" y="415"/>
                  </a:cubicBezTo>
                  <a:cubicBezTo>
                    <a:pt x="1035" y="398"/>
                    <a:pt x="1060" y="389"/>
                    <a:pt x="1081" y="389"/>
                  </a:cubicBezTo>
                  <a:cubicBezTo>
                    <a:pt x="1101" y="389"/>
                    <a:pt x="1118" y="398"/>
                    <a:pt x="1135" y="415"/>
                  </a:cubicBezTo>
                  <a:cubicBezTo>
                    <a:pt x="1201" y="515"/>
                    <a:pt x="1201" y="581"/>
                    <a:pt x="1201" y="681"/>
                  </a:cubicBezTo>
                  <a:lnTo>
                    <a:pt x="1201" y="1449"/>
                  </a:lnTo>
                  <a:cubicBezTo>
                    <a:pt x="1201" y="1449"/>
                    <a:pt x="1201" y="1482"/>
                    <a:pt x="1201" y="1482"/>
                  </a:cubicBezTo>
                  <a:lnTo>
                    <a:pt x="1235" y="1482"/>
                  </a:lnTo>
                  <a:lnTo>
                    <a:pt x="1368" y="1415"/>
                  </a:lnTo>
                  <a:cubicBezTo>
                    <a:pt x="1402" y="1415"/>
                    <a:pt x="1402" y="1382"/>
                    <a:pt x="1402" y="1349"/>
                  </a:cubicBezTo>
                  <a:cubicBezTo>
                    <a:pt x="1402" y="1349"/>
                    <a:pt x="1402" y="1315"/>
                    <a:pt x="1402" y="1315"/>
                  </a:cubicBezTo>
                  <a:lnTo>
                    <a:pt x="1402" y="515"/>
                  </a:lnTo>
                  <a:cubicBezTo>
                    <a:pt x="1402" y="448"/>
                    <a:pt x="1402" y="348"/>
                    <a:pt x="1402" y="281"/>
                  </a:cubicBezTo>
                  <a:cubicBezTo>
                    <a:pt x="1402" y="214"/>
                    <a:pt x="1368" y="148"/>
                    <a:pt x="1335" y="81"/>
                  </a:cubicBezTo>
                  <a:cubicBezTo>
                    <a:pt x="1302" y="48"/>
                    <a:pt x="1268" y="14"/>
                    <a:pt x="1201" y="14"/>
                  </a:cubicBezTo>
                  <a:cubicBezTo>
                    <a:pt x="1182" y="4"/>
                    <a:pt x="1165" y="0"/>
                    <a:pt x="11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924;p75">
              <a:extLst>
                <a:ext uri="{FF2B5EF4-FFF2-40B4-BE49-F238E27FC236}">
                  <a16:creationId xmlns:a16="http://schemas.microsoft.com/office/drawing/2014/main" id="{5531F798-F6FC-4BCF-A088-4A12D600874F}"/>
                </a:ext>
              </a:extLst>
            </p:cNvPr>
            <p:cNvSpPr/>
            <p:nvPr/>
          </p:nvSpPr>
          <p:spPr>
            <a:xfrm>
              <a:off x="3420125" y="2656500"/>
              <a:ext cx="17525" cy="29225"/>
            </a:xfrm>
            <a:custGeom>
              <a:avLst/>
              <a:gdLst/>
              <a:ahLst/>
              <a:cxnLst/>
              <a:rect l="l" t="t" r="r" b="b"/>
              <a:pathLst>
                <a:path w="701" h="1169" extrusionOk="0">
                  <a:moveTo>
                    <a:pt x="500" y="1"/>
                  </a:moveTo>
                  <a:cubicBezTo>
                    <a:pt x="434" y="1"/>
                    <a:pt x="400" y="34"/>
                    <a:pt x="367" y="68"/>
                  </a:cubicBezTo>
                  <a:cubicBezTo>
                    <a:pt x="300" y="68"/>
                    <a:pt x="234" y="134"/>
                    <a:pt x="200" y="168"/>
                  </a:cubicBezTo>
                  <a:cubicBezTo>
                    <a:pt x="167" y="234"/>
                    <a:pt x="133" y="301"/>
                    <a:pt x="100" y="368"/>
                  </a:cubicBezTo>
                  <a:cubicBezTo>
                    <a:pt x="67" y="435"/>
                    <a:pt x="33" y="501"/>
                    <a:pt x="33" y="568"/>
                  </a:cubicBezTo>
                  <a:cubicBezTo>
                    <a:pt x="0" y="635"/>
                    <a:pt x="0" y="701"/>
                    <a:pt x="0" y="801"/>
                  </a:cubicBezTo>
                  <a:cubicBezTo>
                    <a:pt x="0" y="868"/>
                    <a:pt x="0" y="935"/>
                    <a:pt x="33" y="1002"/>
                  </a:cubicBezTo>
                  <a:cubicBezTo>
                    <a:pt x="33" y="1035"/>
                    <a:pt x="67" y="1068"/>
                    <a:pt x="100" y="1135"/>
                  </a:cubicBezTo>
                  <a:cubicBezTo>
                    <a:pt x="133" y="1135"/>
                    <a:pt x="167" y="1168"/>
                    <a:pt x="200" y="1168"/>
                  </a:cubicBezTo>
                  <a:cubicBezTo>
                    <a:pt x="267" y="1168"/>
                    <a:pt x="300" y="1168"/>
                    <a:pt x="367" y="1135"/>
                  </a:cubicBezTo>
                  <a:cubicBezTo>
                    <a:pt x="400" y="1102"/>
                    <a:pt x="434" y="1068"/>
                    <a:pt x="500" y="1002"/>
                  </a:cubicBezTo>
                  <a:cubicBezTo>
                    <a:pt x="534" y="968"/>
                    <a:pt x="567" y="902"/>
                    <a:pt x="600" y="835"/>
                  </a:cubicBezTo>
                  <a:cubicBezTo>
                    <a:pt x="634" y="768"/>
                    <a:pt x="667" y="701"/>
                    <a:pt x="667" y="601"/>
                  </a:cubicBezTo>
                  <a:cubicBezTo>
                    <a:pt x="701" y="535"/>
                    <a:pt x="701" y="468"/>
                    <a:pt x="701" y="401"/>
                  </a:cubicBezTo>
                  <a:cubicBezTo>
                    <a:pt x="701" y="334"/>
                    <a:pt x="701" y="268"/>
                    <a:pt x="667" y="201"/>
                  </a:cubicBezTo>
                  <a:cubicBezTo>
                    <a:pt x="667" y="134"/>
                    <a:pt x="634" y="101"/>
                    <a:pt x="600" y="68"/>
                  </a:cubicBezTo>
                  <a:cubicBezTo>
                    <a:pt x="567" y="34"/>
                    <a:pt x="534" y="1"/>
                    <a:pt x="5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925;p75">
              <a:extLst>
                <a:ext uri="{FF2B5EF4-FFF2-40B4-BE49-F238E27FC236}">
                  <a16:creationId xmlns:a16="http://schemas.microsoft.com/office/drawing/2014/main" id="{C993954A-DB6A-4AA2-AE6D-1946B93DB40A}"/>
                </a:ext>
              </a:extLst>
            </p:cNvPr>
            <p:cNvSpPr/>
            <p:nvPr/>
          </p:nvSpPr>
          <p:spPr>
            <a:xfrm>
              <a:off x="3460150" y="2633650"/>
              <a:ext cx="17525" cy="28725"/>
            </a:xfrm>
            <a:custGeom>
              <a:avLst/>
              <a:gdLst/>
              <a:ahLst/>
              <a:cxnLst/>
              <a:rect l="l" t="t" r="r" b="b"/>
              <a:pathLst>
                <a:path w="701" h="1149" extrusionOk="0">
                  <a:moveTo>
                    <a:pt x="450" y="0"/>
                  </a:moveTo>
                  <a:cubicBezTo>
                    <a:pt x="414" y="0"/>
                    <a:pt x="391" y="24"/>
                    <a:pt x="367" y="48"/>
                  </a:cubicBezTo>
                  <a:cubicBezTo>
                    <a:pt x="300" y="81"/>
                    <a:pt x="267" y="114"/>
                    <a:pt x="234" y="148"/>
                  </a:cubicBezTo>
                  <a:cubicBezTo>
                    <a:pt x="167" y="214"/>
                    <a:pt x="134" y="281"/>
                    <a:pt x="100" y="348"/>
                  </a:cubicBezTo>
                  <a:cubicBezTo>
                    <a:pt x="67" y="415"/>
                    <a:pt x="67" y="481"/>
                    <a:pt x="34" y="548"/>
                  </a:cubicBezTo>
                  <a:cubicBezTo>
                    <a:pt x="34" y="615"/>
                    <a:pt x="0" y="715"/>
                    <a:pt x="0" y="781"/>
                  </a:cubicBezTo>
                  <a:cubicBezTo>
                    <a:pt x="0" y="848"/>
                    <a:pt x="0" y="915"/>
                    <a:pt x="34" y="982"/>
                  </a:cubicBezTo>
                  <a:cubicBezTo>
                    <a:pt x="34" y="1015"/>
                    <a:pt x="67" y="1082"/>
                    <a:pt x="100" y="1115"/>
                  </a:cubicBezTo>
                  <a:cubicBezTo>
                    <a:pt x="134" y="1148"/>
                    <a:pt x="167" y="1148"/>
                    <a:pt x="234" y="1148"/>
                  </a:cubicBezTo>
                  <a:cubicBezTo>
                    <a:pt x="267" y="1148"/>
                    <a:pt x="334" y="1148"/>
                    <a:pt x="367" y="1115"/>
                  </a:cubicBezTo>
                  <a:cubicBezTo>
                    <a:pt x="400" y="1082"/>
                    <a:pt x="467" y="1048"/>
                    <a:pt x="501" y="1015"/>
                  </a:cubicBezTo>
                  <a:cubicBezTo>
                    <a:pt x="534" y="948"/>
                    <a:pt x="567" y="882"/>
                    <a:pt x="601" y="815"/>
                  </a:cubicBezTo>
                  <a:cubicBezTo>
                    <a:pt x="634" y="748"/>
                    <a:pt x="667" y="681"/>
                    <a:pt x="701" y="581"/>
                  </a:cubicBezTo>
                  <a:cubicBezTo>
                    <a:pt x="701" y="515"/>
                    <a:pt x="701" y="448"/>
                    <a:pt x="701" y="381"/>
                  </a:cubicBezTo>
                  <a:cubicBezTo>
                    <a:pt x="701" y="314"/>
                    <a:pt x="701" y="248"/>
                    <a:pt x="701" y="181"/>
                  </a:cubicBezTo>
                  <a:cubicBezTo>
                    <a:pt x="667" y="114"/>
                    <a:pt x="634" y="81"/>
                    <a:pt x="601" y="48"/>
                  </a:cubicBezTo>
                  <a:cubicBezTo>
                    <a:pt x="567" y="14"/>
                    <a:pt x="534" y="14"/>
                    <a:pt x="501" y="14"/>
                  </a:cubicBezTo>
                  <a:cubicBezTo>
                    <a:pt x="481" y="5"/>
                    <a:pt x="464" y="0"/>
                    <a:pt x="4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926;p75">
              <a:extLst>
                <a:ext uri="{FF2B5EF4-FFF2-40B4-BE49-F238E27FC236}">
                  <a16:creationId xmlns:a16="http://schemas.microsoft.com/office/drawing/2014/main" id="{2846A71A-A095-45FE-8553-8454C79979A5}"/>
                </a:ext>
              </a:extLst>
            </p:cNvPr>
            <p:cNvSpPr/>
            <p:nvPr/>
          </p:nvSpPr>
          <p:spPr>
            <a:xfrm>
              <a:off x="3500175" y="2610650"/>
              <a:ext cx="18375" cy="28375"/>
            </a:xfrm>
            <a:custGeom>
              <a:avLst/>
              <a:gdLst/>
              <a:ahLst/>
              <a:cxnLst/>
              <a:rect l="l" t="t" r="r" b="b"/>
              <a:pathLst>
                <a:path w="735" h="1135" extrusionOk="0">
                  <a:moveTo>
                    <a:pt x="501" y="0"/>
                  </a:moveTo>
                  <a:cubicBezTo>
                    <a:pt x="467" y="0"/>
                    <a:pt x="401" y="0"/>
                    <a:pt x="367" y="34"/>
                  </a:cubicBezTo>
                  <a:cubicBezTo>
                    <a:pt x="301" y="67"/>
                    <a:pt x="267" y="100"/>
                    <a:pt x="234" y="134"/>
                  </a:cubicBezTo>
                  <a:cubicBezTo>
                    <a:pt x="200" y="200"/>
                    <a:pt x="134" y="267"/>
                    <a:pt x="134" y="334"/>
                  </a:cubicBezTo>
                  <a:cubicBezTo>
                    <a:pt x="67" y="401"/>
                    <a:pt x="67" y="467"/>
                    <a:pt x="34" y="534"/>
                  </a:cubicBezTo>
                  <a:cubicBezTo>
                    <a:pt x="34" y="634"/>
                    <a:pt x="0" y="701"/>
                    <a:pt x="0" y="767"/>
                  </a:cubicBezTo>
                  <a:cubicBezTo>
                    <a:pt x="0" y="834"/>
                    <a:pt x="34" y="901"/>
                    <a:pt x="34" y="968"/>
                  </a:cubicBezTo>
                  <a:cubicBezTo>
                    <a:pt x="67" y="1001"/>
                    <a:pt x="67" y="1068"/>
                    <a:pt x="134" y="1101"/>
                  </a:cubicBezTo>
                  <a:cubicBezTo>
                    <a:pt x="134" y="1134"/>
                    <a:pt x="200" y="1134"/>
                    <a:pt x="234" y="1134"/>
                  </a:cubicBezTo>
                  <a:cubicBezTo>
                    <a:pt x="267" y="1134"/>
                    <a:pt x="334" y="1134"/>
                    <a:pt x="367" y="1101"/>
                  </a:cubicBezTo>
                  <a:cubicBezTo>
                    <a:pt x="434" y="1068"/>
                    <a:pt x="467" y="1034"/>
                    <a:pt x="501" y="1001"/>
                  </a:cubicBezTo>
                  <a:cubicBezTo>
                    <a:pt x="534" y="934"/>
                    <a:pt x="601" y="868"/>
                    <a:pt x="634" y="801"/>
                  </a:cubicBezTo>
                  <a:cubicBezTo>
                    <a:pt x="634" y="734"/>
                    <a:pt x="667" y="667"/>
                    <a:pt x="701" y="601"/>
                  </a:cubicBezTo>
                  <a:cubicBezTo>
                    <a:pt x="701" y="501"/>
                    <a:pt x="701" y="434"/>
                    <a:pt x="734" y="367"/>
                  </a:cubicBezTo>
                  <a:cubicBezTo>
                    <a:pt x="734" y="300"/>
                    <a:pt x="701" y="234"/>
                    <a:pt x="701" y="167"/>
                  </a:cubicBezTo>
                  <a:cubicBezTo>
                    <a:pt x="667" y="134"/>
                    <a:pt x="634" y="67"/>
                    <a:pt x="634" y="34"/>
                  </a:cubicBezTo>
                  <a:cubicBezTo>
                    <a:pt x="601" y="0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927;p75">
              <a:extLst>
                <a:ext uri="{FF2B5EF4-FFF2-40B4-BE49-F238E27FC236}">
                  <a16:creationId xmlns:a16="http://schemas.microsoft.com/office/drawing/2014/main" id="{2031AEFE-7245-4D3E-8413-47442A9F07F3}"/>
                </a:ext>
              </a:extLst>
            </p:cNvPr>
            <p:cNvSpPr/>
            <p:nvPr/>
          </p:nvSpPr>
          <p:spPr>
            <a:xfrm>
              <a:off x="3541025" y="258730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468" y="0"/>
                  </a:moveTo>
                  <a:cubicBezTo>
                    <a:pt x="434" y="0"/>
                    <a:pt x="368" y="0"/>
                    <a:pt x="334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467"/>
                    <a:pt x="34" y="567"/>
                  </a:cubicBezTo>
                  <a:cubicBezTo>
                    <a:pt x="1" y="634"/>
                    <a:pt x="1" y="701"/>
                    <a:pt x="1" y="767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34"/>
                    <a:pt x="201" y="1168"/>
                  </a:cubicBezTo>
                  <a:cubicBezTo>
                    <a:pt x="268" y="1168"/>
                    <a:pt x="301" y="1134"/>
                    <a:pt x="334" y="1101"/>
                  </a:cubicBezTo>
                  <a:cubicBezTo>
                    <a:pt x="401" y="1068"/>
                    <a:pt x="434" y="1034"/>
                    <a:pt x="468" y="1001"/>
                  </a:cubicBezTo>
                  <a:cubicBezTo>
                    <a:pt x="535" y="934"/>
                    <a:pt x="568" y="868"/>
                    <a:pt x="601" y="801"/>
                  </a:cubicBezTo>
                  <a:cubicBezTo>
                    <a:pt x="635" y="734"/>
                    <a:pt x="635" y="667"/>
                    <a:pt x="668" y="601"/>
                  </a:cubicBezTo>
                  <a:cubicBezTo>
                    <a:pt x="668" y="534"/>
                    <a:pt x="701" y="434"/>
                    <a:pt x="701" y="367"/>
                  </a:cubicBezTo>
                  <a:cubicBezTo>
                    <a:pt x="701" y="300"/>
                    <a:pt x="701" y="234"/>
                    <a:pt x="668" y="167"/>
                  </a:cubicBezTo>
                  <a:cubicBezTo>
                    <a:pt x="668" y="134"/>
                    <a:pt x="635" y="67"/>
                    <a:pt x="601" y="34"/>
                  </a:cubicBezTo>
                  <a:cubicBezTo>
                    <a:pt x="568" y="0"/>
                    <a:pt x="535" y="0"/>
                    <a:pt x="4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928;p75">
              <a:extLst>
                <a:ext uri="{FF2B5EF4-FFF2-40B4-BE49-F238E27FC236}">
                  <a16:creationId xmlns:a16="http://schemas.microsoft.com/office/drawing/2014/main" id="{3ECC75F9-B21A-4646-AD25-FA19D4610F4B}"/>
                </a:ext>
              </a:extLst>
            </p:cNvPr>
            <p:cNvSpPr/>
            <p:nvPr/>
          </p:nvSpPr>
          <p:spPr>
            <a:xfrm>
              <a:off x="3581050" y="256395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501" y="0"/>
                  </a:moveTo>
                  <a:cubicBezTo>
                    <a:pt x="435" y="0"/>
                    <a:pt x="401" y="0"/>
                    <a:pt x="335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501"/>
                    <a:pt x="34" y="567"/>
                  </a:cubicBezTo>
                  <a:cubicBezTo>
                    <a:pt x="1" y="634"/>
                    <a:pt x="1" y="701"/>
                    <a:pt x="1" y="801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68"/>
                    <a:pt x="201" y="1168"/>
                  </a:cubicBezTo>
                  <a:cubicBezTo>
                    <a:pt x="268" y="1168"/>
                    <a:pt x="301" y="1134"/>
                    <a:pt x="335" y="1134"/>
                  </a:cubicBezTo>
                  <a:cubicBezTo>
                    <a:pt x="401" y="1101"/>
                    <a:pt x="435" y="1068"/>
                    <a:pt x="501" y="1001"/>
                  </a:cubicBezTo>
                  <a:cubicBezTo>
                    <a:pt x="535" y="934"/>
                    <a:pt x="568" y="901"/>
                    <a:pt x="601" y="834"/>
                  </a:cubicBezTo>
                  <a:cubicBezTo>
                    <a:pt x="635" y="767"/>
                    <a:pt x="668" y="667"/>
                    <a:pt x="668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8" y="200"/>
                  </a:cubicBezTo>
                  <a:cubicBezTo>
                    <a:pt x="668" y="134"/>
                    <a:pt x="635" y="100"/>
                    <a:pt x="601" y="67"/>
                  </a:cubicBezTo>
                  <a:cubicBezTo>
                    <a:pt x="568" y="34"/>
                    <a:pt x="5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929;p75">
              <a:extLst>
                <a:ext uri="{FF2B5EF4-FFF2-40B4-BE49-F238E27FC236}">
                  <a16:creationId xmlns:a16="http://schemas.microsoft.com/office/drawing/2014/main" id="{BE2CB67B-9041-4734-B266-286E6A71C8F4}"/>
                </a:ext>
              </a:extLst>
            </p:cNvPr>
            <p:cNvSpPr/>
            <p:nvPr/>
          </p:nvSpPr>
          <p:spPr>
            <a:xfrm>
              <a:off x="3621100" y="254060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0" y="0"/>
                  </a:moveTo>
                  <a:cubicBezTo>
                    <a:pt x="434" y="0"/>
                    <a:pt x="400" y="0"/>
                    <a:pt x="367" y="34"/>
                  </a:cubicBezTo>
                  <a:cubicBezTo>
                    <a:pt x="300" y="67"/>
                    <a:pt x="267" y="100"/>
                    <a:pt x="234" y="167"/>
                  </a:cubicBezTo>
                  <a:cubicBezTo>
                    <a:pt x="167" y="234"/>
                    <a:pt x="134" y="267"/>
                    <a:pt x="100" y="334"/>
                  </a:cubicBezTo>
                  <a:cubicBezTo>
                    <a:pt x="67" y="401"/>
                    <a:pt x="33" y="501"/>
                    <a:pt x="33" y="567"/>
                  </a:cubicBezTo>
                  <a:cubicBezTo>
                    <a:pt x="0" y="634"/>
                    <a:pt x="0" y="701"/>
                    <a:pt x="0" y="801"/>
                  </a:cubicBezTo>
                  <a:cubicBezTo>
                    <a:pt x="0" y="868"/>
                    <a:pt x="0" y="934"/>
                    <a:pt x="33" y="968"/>
                  </a:cubicBezTo>
                  <a:cubicBezTo>
                    <a:pt x="33" y="1034"/>
                    <a:pt x="67" y="1068"/>
                    <a:pt x="100" y="1101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00" y="1168"/>
                    <a:pt x="367" y="1134"/>
                  </a:cubicBezTo>
                  <a:cubicBezTo>
                    <a:pt x="400" y="1101"/>
                    <a:pt x="467" y="1068"/>
                    <a:pt x="500" y="1001"/>
                  </a:cubicBezTo>
                  <a:cubicBezTo>
                    <a:pt x="534" y="934"/>
                    <a:pt x="567" y="901"/>
                    <a:pt x="601" y="834"/>
                  </a:cubicBezTo>
                  <a:cubicBezTo>
                    <a:pt x="634" y="767"/>
                    <a:pt x="667" y="667"/>
                    <a:pt x="667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7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930;p75">
              <a:extLst>
                <a:ext uri="{FF2B5EF4-FFF2-40B4-BE49-F238E27FC236}">
                  <a16:creationId xmlns:a16="http://schemas.microsoft.com/office/drawing/2014/main" id="{C23DDA51-FD21-4B31-8087-4AEF2078B8B9}"/>
                </a:ext>
              </a:extLst>
            </p:cNvPr>
            <p:cNvSpPr/>
            <p:nvPr/>
          </p:nvSpPr>
          <p:spPr>
            <a:xfrm>
              <a:off x="3661125" y="251725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34"/>
                  </a:cubicBezTo>
                  <a:cubicBezTo>
                    <a:pt x="300" y="67"/>
                    <a:pt x="267" y="134"/>
                    <a:pt x="234" y="167"/>
                  </a:cubicBezTo>
                  <a:cubicBezTo>
                    <a:pt x="167" y="234"/>
                    <a:pt x="134" y="300"/>
                    <a:pt x="100" y="367"/>
                  </a:cubicBezTo>
                  <a:cubicBezTo>
                    <a:pt x="67" y="434"/>
                    <a:pt x="67" y="501"/>
                    <a:pt x="34" y="567"/>
                  </a:cubicBezTo>
                  <a:cubicBezTo>
                    <a:pt x="34" y="634"/>
                    <a:pt x="0" y="701"/>
                    <a:pt x="0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67" y="1068"/>
                    <a:pt x="100" y="1134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01" y="1101"/>
                    <a:pt x="467" y="1068"/>
                    <a:pt x="501" y="1001"/>
                  </a:cubicBezTo>
                  <a:cubicBezTo>
                    <a:pt x="534" y="968"/>
                    <a:pt x="567" y="901"/>
                    <a:pt x="601" y="834"/>
                  </a:cubicBezTo>
                  <a:cubicBezTo>
                    <a:pt x="634" y="767"/>
                    <a:pt x="667" y="701"/>
                    <a:pt x="701" y="601"/>
                  </a:cubicBezTo>
                  <a:cubicBezTo>
                    <a:pt x="701" y="534"/>
                    <a:pt x="701" y="467"/>
                    <a:pt x="701" y="401"/>
                  </a:cubicBezTo>
                  <a:cubicBezTo>
                    <a:pt x="701" y="334"/>
                    <a:pt x="701" y="267"/>
                    <a:pt x="701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931;p75">
              <a:extLst>
                <a:ext uri="{FF2B5EF4-FFF2-40B4-BE49-F238E27FC236}">
                  <a16:creationId xmlns:a16="http://schemas.microsoft.com/office/drawing/2014/main" id="{A62968BF-DD9E-4B97-A0E0-ED69E60CCAB5}"/>
                </a:ext>
              </a:extLst>
            </p:cNvPr>
            <p:cNvSpPr/>
            <p:nvPr/>
          </p:nvSpPr>
          <p:spPr>
            <a:xfrm>
              <a:off x="3701150" y="2493900"/>
              <a:ext cx="18375" cy="29200"/>
            </a:xfrm>
            <a:custGeom>
              <a:avLst/>
              <a:gdLst/>
              <a:ahLst/>
              <a:cxnLst/>
              <a:rect l="l" t="t" r="r" b="b"/>
              <a:pathLst>
                <a:path w="735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67"/>
                  </a:cubicBezTo>
                  <a:cubicBezTo>
                    <a:pt x="334" y="67"/>
                    <a:pt x="267" y="134"/>
                    <a:pt x="234" y="167"/>
                  </a:cubicBezTo>
                  <a:cubicBezTo>
                    <a:pt x="201" y="234"/>
                    <a:pt x="167" y="300"/>
                    <a:pt x="134" y="367"/>
                  </a:cubicBezTo>
                  <a:cubicBezTo>
                    <a:pt x="100" y="434"/>
                    <a:pt x="67" y="501"/>
                    <a:pt x="34" y="567"/>
                  </a:cubicBezTo>
                  <a:cubicBezTo>
                    <a:pt x="34" y="634"/>
                    <a:pt x="34" y="734"/>
                    <a:pt x="34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100" y="1101"/>
                    <a:pt x="134" y="1134"/>
                  </a:cubicBezTo>
                  <a:cubicBezTo>
                    <a:pt x="167" y="1168"/>
                    <a:pt x="201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34" y="1101"/>
                    <a:pt x="467" y="1068"/>
                    <a:pt x="501" y="1034"/>
                  </a:cubicBezTo>
                  <a:cubicBezTo>
                    <a:pt x="567" y="968"/>
                    <a:pt x="601" y="901"/>
                    <a:pt x="634" y="834"/>
                  </a:cubicBezTo>
                  <a:cubicBezTo>
                    <a:pt x="668" y="767"/>
                    <a:pt x="668" y="701"/>
                    <a:pt x="701" y="634"/>
                  </a:cubicBezTo>
                  <a:cubicBezTo>
                    <a:pt x="701" y="534"/>
                    <a:pt x="734" y="467"/>
                    <a:pt x="734" y="401"/>
                  </a:cubicBezTo>
                  <a:cubicBezTo>
                    <a:pt x="734" y="334"/>
                    <a:pt x="701" y="267"/>
                    <a:pt x="701" y="200"/>
                  </a:cubicBezTo>
                  <a:cubicBezTo>
                    <a:pt x="668" y="134"/>
                    <a:pt x="668" y="100"/>
                    <a:pt x="634" y="67"/>
                  </a:cubicBezTo>
                  <a:cubicBezTo>
                    <a:pt x="601" y="34"/>
                    <a:pt x="567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932;p75">
              <a:extLst>
                <a:ext uri="{FF2B5EF4-FFF2-40B4-BE49-F238E27FC236}">
                  <a16:creationId xmlns:a16="http://schemas.microsoft.com/office/drawing/2014/main" id="{54977148-A887-41AB-A02C-EB8AC8647B4C}"/>
                </a:ext>
              </a:extLst>
            </p:cNvPr>
            <p:cNvSpPr/>
            <p:nvPr/>
          </p:nvSpPr>
          <p:spPr>
            <a:xfrm>
              <a:off x="3372575" y="2810000"/>
              <a:ext cx="466200" cy="541975"/>
            </a:xfrm>
            <a:custGeom>
              <a:avLst/>
              <a:gdLst/>
              <a:ahLst/>
              <a:cxnLst/>
              <a:rect l="l" t="t" r="r" b="b"/>
              <a:pathLst>
                <a:path w="18648" h="21679" extrusionOk="0">
                  <a:moveTo>
                    <a:pt x="18159" y="1"/>
                  </a:moveTo>
                  <a:cubicBezTo>
                    <a:pt x="18036" y="1"/>
                    <a:pt x="17896" y="43"/>
                    <a:pt x="17747" y="132"/>
                  </a:cubicBezTo>
                  <a:lnTo>
                    <a:pt x="901" y="9806"/>
                  </a:lnTo>
                  <a:cubicBezTo>
                    <a:pt x="368" y="10173"/>
                    <a:pt x="34" y="10740"/>
                    <a:pt x="1" y="11373"/>
                  </a:cubicBezTo>
                  <a:lnTo>
                    <a:pt x="1" y="21047"/>
                  </a:lnTo>
                  <a:cubicBezTo>
                    <a:pt x="1" y="21445"/>
                    <a:pt x="198" y="21679"/>
                    <a:pt x="489" y="21679"/>
                  </a:cubicBezTo>
                  <a:cubicBezTo>
                    <a:pt x="612" y="21679"/>
                    <a:pt x="752" y="21637"/>
                    <a:pt x="901" y="21547"/>
                  </a:cubicBezTo>
                  <a:lnTo>
                    <a:pt x="17747" y="11840"/>
                  </a:lnTo>
                  <a:cubicBezTo>
                    <a:pt x="18280" y="11507"/>
                    <a:pt x="18614" y="10906"/>
                    <a:pt x="18647" y="10273"/>
                  </a:cubicBezTo>
                  <a:lnTo>
                    <a:pt x="18647" y="632"/>
                  </a:lnTo>
                  <a:cubicBezTo>
                    <a:pt x="18647" y="234"/>
                    <a:pt x="18450" y="1"/>
                    <a:pt x="18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933;p75">
              <a:extLst>
                <a:ext uri="{FF2B5EF4-FFF2-40B4-BE49-F238E27FC236}">
                  <a16:creationId xmlns:a16="http://schemas.microsoft.com/office/drawing/2014/main" id="{E5AA1298-5780-48AA-8102-B3DE68F2AF88}"/>
                </a:ext>
              </a:extLst>
            </p:cNvPr>
            <p:cNvSpPr/>
            <p:nvPr/>
          </p:nvSpPr>
          <p:spPr>
            <a:xfrm>
              <a:off x="3420125" y="3076800"/>
              <a:ext cx="20850" cy="62375"/>
            </a:xfrm>
            <a:custGeom>
              <a:avLst/>
              <a:gdLst/>
              <a:ahLst/>
              <a:cxnLst/>
              <a:rect l="l" t="t" r="r" b="b"/>
              <a:pathLst>
                <a:path w="834" h="2495" extrusionOk="0">
                  <a:moveTo>
                    <a:pt x="801" y="1"/>
                  </a:moveTo>
                  <a:lnTo>
                    <a:pt x="33" y="435"/>
                  </a:lnTo>
                  <a:cubicBezTo>
                    <a:pt x="33" y="435"/>
                    <a:pt x="0" y="468"/>
                    <a:pt x="0" y="468"/>
                  </a:cubicBezTo>
                  <a:cubicBezTo>
                    <a:pt x="0" y="501"/>
                    <a:pt x="0" y="535"/>
                    <a:pt x="0" y="535"/>
                  </a:cubicBezTo>
                  <a:lnTo>
                    <a:pt x="0" y="2436"/>
                  </a:lnTo>
                  <a:cubicBezTo>
                    <a:pt x="0" y="2436"/>
                    <a:pt x="0" y="2469"/>
                    <a:pt x="0" y="2469"/>
                  </a:cubicBezTo>
                  <a:cubicBezTo>
                    <a:pt x="0" y="2486"/>
                    <a:pt x="8" y="2494"/>
                    <a:pt x="17" y="2494"/>
                  </a:cubicBezTo>
                  <a:cubicBezTo>
                    <a:pt x="25" y="2494"/>
                    <a:pt x="33" y="2486"/>
                    <a:pt x="33" y="2469"/>
                  </a:cubicBezTo>
                  <a:lnTo>
                    <a:pt x="801" y="2036"/>
                  </a:lnTo>
                  <a:cubicBezTo>
                    <a:pt x="801" y="2036"/>
                    <a:pt x="834" y="2002"/>
                    <a:pt x="834" y="2002"/>
                  </a:cubicBezTo>
                  <a:cubicBezTo>
                    <a:pt x="834" y="1969"/>
                    <a:pt x="834" y="1936"/>
                    <a:pt x="834" y="1936"/>
                  </a:cubicBezTo>
                  <a:lnTo>
                    <a:pt x="834" y="1836"/>
                  </a:lnTo>
                  <a:cubicBezTo>
                    <a:pt x="834" y="1802"/>
                    <a:pt x="834" y="1802"/>
                    <a:pt x="834" y="1769"/>
                  </a:cubicBezTo>
                  <a:lnTo>
                    <a:pt x="801" y="1769"/>
                  </a:lnTo>
                  <a:lnTo>
                    <a:pt x="167" y="2169"/>
                  </a:lnTo>
                  <a:lnTo>
                    <a:pt x="167" y="1502"/>
                  </a:lnTo>
                  <a:lnTo>
                    <a:pt x="734" y="1168"/>
                  </a:lnTo>
                  <a:cubicBezTo>
                    <a:pt x="767" y="1168"/>
                    <a:pt x="767" y="1135"/>
                    <a:pt x="767" y="1135"/>
                  </a:cubicBezTo>
                  <a:cubicBezTo>
                    <a:pt x="801" y="1102"/>
                    <a:pt x="801" y="1102"/>
                    <a:pt x="767" y="1068"/>
                  </a:cubicBezTo>
                  <a:lnTo>
                    <a:pt x="767" y="968"/>
                  </a:lnTo>
                  <a:cubicBezTo>
                    <a:pt x="801" y="935"/>
                    <a:pt x="801" y="935"/>
                    <a:pt x="767" y="935"/>
                  </a:cubicBezTo>
                  <a:cubicBezTo>
                    <a:pt x="767" y="918"/>
                    <a:pt x="767" y="910"/>
                    <a:pt x="763" y="910"/>
                  </a:cubicBezTo>
                  <a:cubicBezTo>
                    <a:pt x="759" y="910"/>
                    <a:pt x="751" y="918"/>
                    <a:pt x="734" y="935"/>
                  </a:cubicBezTo>
                  <a:lnTo>
                    <a:pt x="167" y="1269"/>
                  </a:lnTo>
                  <a:lnTo>
                    <a:pt x="167" y="635"/>
                  </a:lnTo>
                  <a:lnTo>
                    <a:pt x="801" y="268"/>
                  </a:lnTo>
                  <a:cubicBezTo>
                    <a:pt x="801" y="268"/>
                    <a:pt x="801" y="268"/>
                    <a:pt x="834" y="234"/>
                  </a:cubicBezTo>
                  <a:cubicBezTo>
                    <a:pt x="834" y="201"/>
                    <a:pt x="834" y="201"/>
                    <a:pt x="834" y="168"/>
                  </a:cubicBezTo>
                  <a:lnTo>
                    <a:pt x="834" y="68"/>
                  </a:lnTo>
                  <a:cubicBezTo>
                    <a:pt x="834" y="34"/>
                    <a:pt x="834" y="34"/>
                    <a:pt x="8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934;p75">
              <a:extLst>
                <a:ext uri="{FF2B5EF4-FFF2-40B4-BE49-F238E27FC236}">
                  <a16:creationId xmlns:a16="http://schemas.microsoft.com/office/drawing/2014/main" id="{B8E0DC1D-F6CC-476C-8B0E-D4EBE225DCF9}"/>
                </a:ext>
              </a:extLst>
            </p:cNvPr>
            <p:cNvSpPr/>
            <p:nvPr/>
          </p:nvSpPr>
          <p:spPr>
            <a:xfrm>
              <a:off x="3445975" y="3074300"/>
              <a:ext cx="22525" cy="50075"/>
            </a:xfrm>
            <a:custGeom>
              <a:avLst/>
              <a:gdLst/>
              <a:ahLst/>
              <a:cxnLst/>
              <a:rect l="l" t="t" r="r" b="b"/>
              <a:pathLst>
                <a:path w="901" h="2003" extrusionOk="0">
                  <a:moveTo>
                    <a:pt x="834" y="1"/>
                  </a:moveTo>
                  <a:lnTo>
                    <a:pt x="767" y="68"/>
                  </a:lnTo>
                  <a:cubicBezTo>
                    <a:pt x="734" y="68"/>
                    <a:pt x="734" y="68"/>
                    <a:pt x="701" y="101"/>
                  </a:cubicBezTo>
                  <a:lnTo>
                    <a:pt x="701" y="134"/>
                  </a:lnTo>
                  <a:lnTo>
                    <a:pt x="467" y="768"/>
                  </a:lnTo>
                  <a:lnTo>
                    <a:pt x="200" y="435"/>
                  </a:lnTo>
                  <a:lnTo>
                    <a:pt x="200" y="401"/>
                  </a:lnTo>
                  <a:lnTo>
                    <a:pt x="134" y="401"/>
                  </a:lnTo>
                  <a:lnTo>
                    <a:pt x="67" y="468"/>
                  </a:lnTo>
                  <a:cubicBezTo>
                    <a:pt x="33" y="468"/>
                    <a:pt x="33" y="501"/>
                    <a:pt x="33" y="501"/>
                  </a:cubicBezTo>
                  <a:cubicBezTo>
                    <a:pt x="33" y="535"/>
                    <a:pt x="33" y="535"/>
                    <a:pt x="33" y="568"/>
                  </a:cubicBezTo>
                  <a:cubicBezTo>
                    <a:pt x="33" y="568"/>
                    <a:pt x="33" y="568"/>
                    <a:pt x="33" y="601"/>
                  </a:cubicBezTo>
                  <a:lnTo>
                    <a:pt x="367" y="1035"/>
                  </a:lnTo>
                  <a:lnTo>
                    <a:pt x="0" y="1902"/>
                  </a:lnTo>
                  <a:cubicBezTo>
                    <a:pt x="0" y="1936"/>
                    <a:pt x="0" y="1936"/>
                    <a:pt x="0" y="1969"/>
                  </a:cubicBezTo>
                  <a:cubicBezTo>
                    <a:pt x="0" y="1969"/>
                    <a:pt x="0" y="1969"/>
                    <a:pt x="0" y="2002"/>
                  </a:cubicBezTo>
                  <a:lnTo>
                    <a:pt x="33" y="2002"/>
                  </a:lnTo>
                  <a:lnTo>
                    <a:pt x="134" y="1936"/>
                  </a:lnTo>
                  <a:cubicBezTo>
                    <a:pt x="134" y="1936"/>
                    <a:pt x="167" y="1902"/>
                    <a:pt x="167" y="1902"/>
                  </a:cubicBezTo>
                  <a:lnTo>
                    <a:pt x="167" y="1869"/>
                  </a:lnTo>
                  <a:lnTo>
                    <a:pt x="434" y="1168"/>
                  </a:lnTo>
                  <a:lnTo>
                    <a:pt x="701" y="1569"/>
                  </a:lnTo>
                  <a:lnTo>
                    <a:pt x="767" y="1569"/>
                  </a:lnTo>
                  <a:lnTo>
                    <a:pt x="867" y="1535"/>
                  </a:lnTo>
                  <a:cubicBezTo>
                    <a:pt x="867" y="1502"/>
                    <a:pt x="867" y="1502"/>
                    <a:pt x="867" y="1469"/>
                  </a:cubicBezTo>
                  <a:cubicBezTo>
                    <a:pt x="901" y="1469"/>
                    <a:pt x="901" y="1435"/>
                    <a:pt x="867" y="1435"/>
                  </a:cubicBezTo>
                  <a:cubicBezTo>
                    <a:pt x="867" y="1402"/>
                    <a:pt x="867" y="1402"/>
                    <a:pt x="867" y="1402"/>
                  </a:cubicBezTo>
                  <a:lnTo>
                    <a:pt x="534" y="935"/>
                  </a:lnTo>
                  <a:lnTo>
                    <a:pt x="867" y="101"/>
                  </a:lnTo>
                  <a:cubicBezTo>
                    <a:pt x="867" y="68"/>
                    <a:pt x="867" y="68"/>
                    <a:pt x="867" y="34"/>
                  </a:cubicBezTo>
                  <a:cubicBezTo>
                    <a:pt x="867" y="34"/>
                    <a:pt x="867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935;p75">
              <a:extLst>
                <a:ext uri="{FF2B5EF4-FFF2-40B4-BE49-F238E27FC236}">
                  <a16:creationId xmlns:a16="http://schemas.microsoft.com/office/drawing/2014/main" id="{B5B892D8-46C3-49D1-9BCA-CD5E118EF6B6}"/>
                </a:ext>
              </a:extLst>
            </p:cNvPr>
            <p:cNvSpPr/>
            <p:nvPr/>
          </p:nvSpPr>
          <p:spPr>
            <a:xfrm>
              <a:off x="3474325" y="3061800"/>
              <a:ext cx="21700" cy="59850"/>
            </a:xfrm>
            <a:custGeom>
              <a:avLst/>
              <a:gdLst/>
              <a:ahLst/>
              <a:cxnLst/>
              <a:rect l="l" t="t" r="r" b="b"/>
              <a:pathLst>
                <a:path w="868" h="2394" extrusionOk="0">
                  <a:moveTo>
                    <a:pt x="526" y="284"/>
                  </a:moveTo>
                  <a:cubicBezTo>
                    <a:pt x="559" y="284"/>
                    <a:pt x="584" y="301"/>
                    <a:pt x="601" y="334"/>
                  </a:cubicBezTo>
                  <a:cubicBezTo>
                    <a:pt x="667" y="401"/>
                    <a:pt x="701" y="501"/>
                    <a:pt x="701" y="601"/>
                  </a:cubicBezTo>
                  <a:lnTo>
                    <a:pt x="701" y="768"/>
                  </a:lnTo>
                  <a:cubicBezTo>
                    <a:pt x="701" y="901"/>
                    <a:pt x="667" y="1035"/>
                    <a:pt x="601" y="1135"/>
                  </a:cubicBezTo>
                  <a:cubicBezTo>
                    <a:pt x="567" y="1235"/>
                    <a:pt x="501" y="1335"/>
                    <a:pt x="401" y="1368"/>
                  </a:cubicBezTo>
                  <a:cubicBezTo>
                    <a:pt x="384" y="1402"/>
                    <a:pt x="351" y="1418"/>
                    <a:pt x="317" y="1418"/>
                  </a:cubicBezTo>
                  <a:cubicBezTo>
                    <a:pt x="284" y="1418"/>
                    <a:pt x="250" y="1402"/>
                    <a:pt x="234" y="1368"/>
                  </a:cubicBezTo>
                  <a:cubicBezTo>
                    <a:pt x="167" y="1301"/>
                    <a:pt x="134" y="1201"/>
                    <a:pt x="134" y="1101"/>
                  </a:cubicBezTo>
                  <a:lnTo>
                    <a:pt x="134" y="901"/>
                  </a:lnTo>
                  <a:cubicBezTo>
                    <a:pt x="134" y="768"/>
                    <a:pt x="167" y="634"/>
                    <a:pt x="234" y="534"/>
                  </a:cubicBezTo>
                  <a:cubicBezTo>
                    <a:pt x="267" y="434"/>
                    <a:pt x="334" y="367"/>
                    <a:pt x="401" y="334"/>
                  </a:cubicBezTo>
                  <a:cubicBezTo>
                    <a:pt x="451" y="301"/>
                    <a:pt x="492" y="284"/>
                    <a:pt x="526" y="284"/>
                  </a:cubicBezTo>
                  <a:close/>
                  <a:moveTo>
                    <a:pt x="601" y="1"/>
                  </a:moveTo>
                  <a:cubicBezTo>
                    <a:pt x="534" y="1"/>
                    <a:pt x="501" y="1"/>
                    <a:pt x="434" y="34"/>
                  </a:cubicBezTo>
                  <a:cubicBezTo>
                    <a:pt x="367" y="101"/>
                    <a:pt x="300" y="134"/>
                    <a:pt x="267" y="201"/>
                  </a:cubicBezTo>
                  <a:cubicBezTo>
                    <a:pt x="200" y="267"/>
                    <a:pt x="167" y="334"/>
                    <a:pt x="134" y="401"/>
                  </a:cubicBezTo>
                  <a:lnTo>
                    <a:pt x="134" y="334"/>
                  </a:lnTo>
                  <a:cubicBezTo>
                    <a:pt x="134" y="301"/>
                    <a:pt x="134" y="301"/>
                    <a:pt x="134" y="267"/>
                  </a:cubicBezTo>
                  <a:lnTo>
                    <a:pt x="100" y="267"/>
                  </a:lnTo>
                  <a:lnTo>
                    <a:pt x="34" y="301"/>
                  </a:lnTo>
                  <a:cubicBezTo>
                    <a:pt x="34" y="334"/>
                    <a:pt x="0" y="334"/>
                    <a:pt x="0" y="367"/>
                  </a:cubicBezTo>
                  <a:cubicBezTo>
                    <a:pt x="0" y="367"/>
                    <a:pt x="0" y="401"/>
                    <a:pt x="0" y="434"/>
                  </a:cubicBezTo>
                  <a:lnTo>
                    <a:pt x="0" y="2336"/>
                  </a:lnTo>
                  <a:cubicBezTo>
                    <a:pt x="0" y="2369"/>
                    <a:pt x="0" y="2369"/>
                    <a:pt x="0" y="2369"/>
                  </a:cubicBezTo>
                  <a:cubicBezTo>
                    <a:pt x="0" y="2386"/>
                    <a:pt x="9" y="2394"/>
                    <a:pt x="17" y="2394"/>
                  </a:cubicBezTo>
                  <a:cubicBezTo>
                    <a:pt x="25" y="2394"/>
                    <a:pt x="34" y="2386"/>
                    <a:pt x="34" y="2369"/>
                  </a:cubicBezTo>
                  <a:lnTo>
                    <a:pt x="100" y="2336"/>
                  </a:lnTo>
                  <a:cubicBezTo>
                    <a:pt x="134" y="2336"/>
                    <a:pt x="134" y="2336"/>
                    <a:pt x="134" y="2302"/>
                  </a:cubicBezTo>
                  <a:cubicBezTo>
                    <a:pt x="134" y="2269"/>
                    <a:pt x="134" y="2269"/>
                    <a:pt x="134" y="2235"/>
                  </a:cubicBezTo>
                  <a:lnTo>
                    <a:pt x="134" y="1602"/>
                  </a:lnTo>
                  <a:cubicBezTo>
                    <a:pt x="167" y="1635"/>
                    <a:pt x="200" y="1668"/>
                    <a:pt x="267" y="1668"/>
                  </a:cubicBezTo>
                  <a:cubicBezTo>
                    <a:pt x="300" y="1668"/>
                    <a:pt x="401" y="1668"/>
                    <a:pt x="434" y="1635"/>
                  </a:cubicBezTo>
                  <a:cubicBezTo>
                    <a:pt x="501" y="1568"/>
                    <a:pt x="567" y="1535"/>
                    <a:pt x="601" y="1468"/>
                  </a:cubicBezTo>
                  <a:cubicBezTo>
                    <a:pt x="667" y="1402"/>
                    <a:pt x="701" y="1335"/>
                    <a:pt x="734" y="1268"/>
                  </a:cubicBezTo>
                  <a:cubicBezTo>
                    <a:pt x="767" y="1168"/>
                    <a:pt x="801" y="1101"/>
                    <a:pt x="834" y="1001"/>
                  </a:cubicBezTo>
                  <a:cubicBezTo>
                    <a:pt x="868" y="901"/>
                    <a:pt x="868" y="801"/>
                    <a:pt x="868" y="668"/>
                  </a:cubicBezTo>
                  <a:lnTo>
                    <a:pt x="868" y="601"/>
                  </a:lnTo>
                  <a:lnTo>
                    <a:pt x="868" y="501"/>
                  </a:lnTo>
                  <a:cubicBezTo>
                    <a:pt x="868" y="401"/>
                    <a:pt x="868" y="301"/>
                    <a:pt x="834" y="234"/>
                  </a:cubicBezTo>
                  <a:cubicBezTo>
                    <a:pt x="801" y="167"/>
                    <a:pt x="767" y="101"/>
                    <a:pt x="734" y="67"/>
                  </a:cubicBezTo>
                  <a:cubicBezTo>
                    <a:pt x="701" y="34"/>
                    <a:pt x="667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936;p75">
              <a:extLst>
                <a:ext uri="{FF2B5EF4-FFF2-40B4-BE49-F238E27FC236}">
                  <a16:creationId xmlns:a16="http://schemas.microsoft.com/office/drawing/2014/main" id="{E721E1E3-AF5D-4C59-AA84-C9FC4764C795}"/>
                </a:ext>
              </a:extLst>
            </p:cNvPr>
            <p:cNvSpPr/>
            <p:nvPr/>
          </p:nvSpPr>
          <p:spPr>
            <a:xfrm>
              <a:off x="3501850" y="303762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67" y="0"/>
                  </a:moveTo>
                  <a:lnTo>
                    <a:pt x="67" y="67"/>
                  </a:lnTo>
                  <a:cubicBezTo>
                    <a:pt x="33" y="100"/>
                    <a:pt x="33" y="100"/>
                    <a:pt x="33" y="100"/>
                  </a:cubicBezTo>
                  <a:cubicBezTo>
                    <a:pt x="33" y="134"/>
                    <a:pt x="33" y="167"/>
                    <a:pt x="33" y="200"/>
                  </a:cubicBezTo>
                  <a:lnTo>
                    <a:pt x="33" y="367"/>
                  </a:lnTo>
                  <a:cubicBezTo>
                    <a:pt x="0" y="367"/>
                    <a:pt x="0" y="400"/>
                    <a:pt x="33" y="400"/>
                  </a:cubicBezTo>
                  <a:lnTo>
                    <a:pt x="67" y="400"/>
                  </a:lnTo>
                  <a:lnTo>
                    <a:pt x="167" y="334"/>
                  </a:lnTo>
                  <a:cubicBezTo>
                    <a:pt x="167" y="334"/>
                    <a:pt x="200" y="300"/>
                    <a:pt x="200" y="300"/>
                  </a:cubicBezTo>
                  <a:cubicBezTo>
                    <a:pt x="200" y="267"/>
                    <a:pt x="200" y="267"/>
                    <a:pt x="200" y="234"/>
                  </a:cubicBezTo>
                  <a:lnTo>
                    <a:pt x="200" y="67"/>
                  </a:lnTo>
                  <a:cubicBezTo>
                    <a:pt x="200" y="34"/>
                    <a:pt x="200" y="34"/>
                    <a:pt x="200" y="0"/>
                  </a:cubicBezTo>
                  <a:close/>
                  <a:moveTo>
                    <a:pt x="167" y="601"/>
                  </a:moveTo>
                  <a:lnTo>
                    <a:pt x="100" y="634"/>
                  </a:lnTo>
                  <a:cubicBezTo>
                    <a:pt x="67" y="634"/>
                    <a:pt x="67" y="634"/>
                    <a:pt x="67" y="667"/>
                  </a:cubicBezTo>
                  <a:cubicBezTo>
                    <a:pt x="67" y="701"/>
                    <a:pt x="67" y="701"/>
                    <a:pt x="67" y="734"/>
                  </a:cubicBezTo>
                  <a:lnTo>
                    <a:pt x="67" y="2102"/>
                  </a:lnTo>
                  <a:cubicBezTo>
                    <a:pt x="67" y="2102"/>
                    <a:pt x="67" y="2135"/>
                    <a:pt x="67" y="2135"/>
                  </a:cubicBezTo>
                  <a:lnTo>
                    <a:pt x="100" y="2135"/>
                  </a:lnTo>
                  <a:lnTo>
                    <a:pt x="167" y="2102"/>
                  </a:lnTo>
                  <a:cubicBezTo>
                    <a:pt x="200" y="2102"/>
                    <a:pt x="200" y="2068"/>
                    <a:pt x="200" y="2068"/>
                  </a:cubicBezTo>
                  <a:cubicBezTo>
                    <a:pt x="200" y="2035"/>
                    <a:pt x="200" y="2002"/>
                    <a:pt x="200" y="2002"/>
                  </a:cubicBezTo>
                  <a:lnTo>
                    <a:pt x="200" y="634"/>
                  </a:lnTo>
                  <a:cubicBezTo>
                    <a:pt x="200" y="601"/>
                    <a:pt x="200" y="601"/>
                    <a:pt x="200" y="6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937;p75">
              <a:extLst>
                <a:ext uri="{FF2B5EF4-FFF2-40B4-BE49-F238E27FC236}">
                  <a16:creationId xmlns:a16="http://schemas.microsoft.com/office/drawing/2014/main" id="{A294E90F-186B-4952-9630-1A068CFAE17E}"/>
                </a:ext>
              </a:extLst>
            </p:cNvPr>
            <p:cNvSpPr/>
            <p:nvPr/>
          </p:nvSpPr>
          <p:spPr>
            <a:xfrm>
              <a:off x="3514350" y="3039500"/>
              <a:ext cx="13375" cy="44850"/>
            </a:xfrm>
            <a:custGeom>
              <a:avLst/>
              <a:gdLst/>
              <a:ahLst/>
              <a:cxnLst/>
              <a:rect l="l" t="t" r="r" b="b"/>
              <a:pathLst>
                <a:path w="535" h="1794" extrusionOk="0">
                  <a:moveTo>
                    <a:pt x="501" y="0"/>
                  </a:moveTo>
                  <a:cubicBezTo>
                    <a:pt x="492" y="0"/>
                    <a:pt x="484" y="9"/>
                    <a:pt x="467" y="25"/>
                  </a:cubicBezTo>
                  <a:lnTo>
                    <a:pt x="401" y="59"/>
                  </a:lnTo>
                  <a:cubicBezTo>
                    <a:pt x="334" y="92"/>
                    <a:pt x="267" y="159"/>
                    <a:pt x="234" y="192"/>
                  </a:cubicBezTo>
                  <a:cubicBezTo>
                    <a:pt x="201" y="259"/>
                    <a:pt x="167" y="292"/>
                    <a:pt x="167" y="359"/>
                  </a:cubicBezTo>
                  <a:lnTo>
                    <a:pt x="167" y="292"/>
                  </a:lnTo>
                  <a:cubicBezTo>
                    <a:pt x="167" y="259"/>
                    <a:pt x="167" y="259"/>
                    <a:pt x="167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34" y="292"/>
                    <a:pt x="0" y="292"/>
                    <a:pt x="0" y="325"/>
                  </a:cubicBezTo>
                  <a:cubicBezTo>
                    <a:pt x="0" y="359"/>
                    <a:pt x="0" y="359"/>
                    <a:pt x="0" y="392"/>
                  </a:cubicBezTo>
                  <a:lnTo>
                    <a:pt x="0" y="1760"/>
                  </a:lnTo>
                  <a:cubicBezTo>
                    <a:pt x="0" y="1760"/>
                    <a:pt x="0" y="1793"/>
                    <a:pt x="0" y="1793"/>
                  </a:cubicBezTo>
                  <a:lnTo>
                    <a:pt x="34" y="1793"/>
                  </a:lnTo>
                  <a:lnTo>
                    <a:pt x="100" y="1760"/>
                  </a:lnTo>
                  <a:cubicBezTo>
                    <a:pt x="167" y="1726"/>
                    <a:pt x="167" y="1726"/>
                    <a:pt x="167" y="1693"/>
                  </a:cubicBezTo>
                  <a:cubicBezTo>
                    <a:pt x="167" y="1693"/>
                    <a:pt x="167" y="1660"/>
                    <a:pt x="167" y="1660"/>
                  </a:cubicBezTo>
                  <a:lnTo>
                    <a:pt x="167" y="792"/>
                  </a:lnTo>
                  <a:cubicBezTo>
                    <a:pt x="134" y="592"/>
                    <a:pt x="201" y="426"/>
                    <a:pt x="367" y="325"/>
                  </a:cubicBezTo>
                  <a:lnTo>
                    <a:pt x="467" y="259"/>
                  </a:lnTo>
                  <a:cubicBezTo>
                    <a:pt x="534" y="259"/>
                    <a:pt x="534" y="259"/>
                    <a:pt x="534" y="225"/>
                  </a:cubicBezTo>
                  <a:cubicBezTo>
                    <a:pt x="534" y="192"/>
                    <a:pt x="534" y="192"/>
                    <a:pt x="534" y="159"/>
                  </a:cubicBezTo>
                  <a:lnTo>
                    <a:pt x="534" y="59"/>
                  </a:lnTo>
                  <a:cubicBezTo>
                    <a:pt x="534" y="59"/>
                    <a:pt x="534" y="25"/>
                    <a:pt x="534" y="25"/>
                  </a:cubicBezTo>
                  <a:cubicBezTo>
                    <a:pt x="517" y="9"/>
                    <a:pt x="509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938;p75">
              <a:extLst>
                <a:ext uri="{FF2B5EF4-FFF2-40B4-BE49-F238E27FC236}">
                  <a16:creationId xmlns:a16="http://schemas.microsoft.com/office/drawing/2014/main" id="{2A777A30-EFDE-4762-982E-7CF5E2E7AE33}"/>
                </a:ext>
              </a:extLst>
            </p:cNvPr>
            <p:cNvSpPr/>
            <p:nvPr/>
          </p:nvSpPr>
          <p:spPr>
            <a:xfrm>
              <a:off x="3530200" y="3029275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5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068"/>
                    <a:pt x="601" y="1135"/>
                    <a:pt x="567" y="1201"/>
                  </a:cubicBezTo>
                  <a:cubicBezTo>
                    <a:pt x="534" y="1235"/>
                    <a:pt x="501" y="1302"/>
                    <a:pt x="467" y="1335"/>
                  </a:cubicBezTo>
                  <a:cubicBezTo>
                    <a:pt x="434" y="1368"/>
                    <a:pt x="367" y="1402"/>
                    <a:pt x="334" y="1435"/>
                  </a:cubicBezTo>
                  <a:cubicBezTo>
                    <a:pt x="300" y="1435"/>
                    <a:pt x="267" y="1468"/>
                    <a:pt x="234" y="1468"/>
                  </a:cubicBezTo>
                  <a:lnTo>
                    <a:pt x="200" y="1468"/>
                  </a:lnTo>
                  <a:cubicBezTo>
                    <a:pt x="167" y="1435"/>
                    <a:pt x="167" y="1435"/>
                    <a:pt x="167" y="1402"/>
                  </a:cubicBezTo>
                  <a:cubicBezTo>
                    <a:pt x="167" y="1402"/>
                    <a:pt x="167" y="1368"/>
                    <a:pt x="167" y="1368"/>
                  </a:cubicBezTo>
                  <a:cubicBezTo>
                    <a:pt x="167" y="1268"/>
                    <a:pt x="200" y="1201"/>
                    <a:pt x="234" y="1135"/>
                  </a:cubicBezTo>
                  <a:cubicBezTo>
                    <a:pt x="267" y="1068"/>
                    <a:pt x="334" y="1001"/>
                    <a:pt x="434" y="935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467" y="1"/>
                    <a:pt x="434" y="34"/>
                  </a:cubicBezTo>
                  <a:cubicBezTo>
                    <a:pt x="367" y="67"/>
                    <a:pt x="334" y="101"/>
                    <a:pt x="300" y="167"/>
                  </a:cubicBezTo>
                  <a:cubicBezTo>
                    <a:pt x="234" y="201"/>
                    <a:pt x="200" y="267"/>
                    <a:pt x="167" y="301"/>
                  </a:cubicBezTo>
                  <a:cubicBezTo>
                    <a:pt x="134" y="368"/>
                    <a:pt x="100" y="401"/>
                    <a:pt x="100" y="468"/>
                  </a:cubicBezTo>
                  <a:cubicBezTo>
                    <a:pt x="67" y="534"/>
                    <a:pt x="67" y="568"/>
                    <a:pt x="67" y="634"/>
                  </a:cubicBezTo>
                  <a:cubicBezTo>
                    <a:pt x="67" y="634"/>
                    <a:pt x="67" y="668"/>
                    <a:pt x="67" y="668"/>
                  </a:cubicBezTo>
                  <a:lnTo>
                    <a:pt x="100" y="668"/>
                  </a:lnTo>
                  <a:lnTo>
                    <a:pt x="167" y="634"/>
                  </a:lnTo>
                  <a:lnTo>
                    <a:pt x="200" y="601"/>
                  </a:lnTo>
                  <a:cubicBezTo>
                    <a:pt x="200" y="601"/>
                    <a:pt x="200" y="568"/>
                    <a:pt x="200" y="568"/>
                  </a:cubicBezTo>
                  <a:cubicBezTo>
                    <a:pt x="234" y="501"/>
                    <a:pt x="267" y="468"/>
                    <a:pt x="300" y="401"/>
                  </a:cubicBezTo>
                  <a:cubicBezTo>
                    <a:pt x="334" y="368"/>
                    <a:pt x="367" y="334"/>
                    <a:pt x="400" y="301"/>
                  </a:cubicBezTo>
                  <a:cubicBezTo>
                    <a:pt x="434" y="284"/>
                    <a:pt x="467" y="276"/>
                    <a:pt x="496" y="276"/>
                  </a:cubicBezTo>
                  <a:cubicBezTo>
                    <a:pt x="526" y="276"/>
                    <a:pt x="551" y="284"/>
                    <a:pt x="567" y="301"/>
                  </a:cubicBezTo>
                  <a:cubicBezTo>
                    <a:pt x="601" y="334"/>
                    <a:pt x="634" y="368"/>
                    <a:pt x="634" y="468"/>
                  </a:cubicBezTo>
                  <a:lnTo>
                    <a:pt x="634" y="534"/>
                  </a:lnTo>
                  <a:lnTo>
                    <a:pt x="367" y="734"/>
                  </a:lnTo>
                  <a:cubicBezTo>
                    <a:pt x="334" y="801"/>
                    <a:pt x="267" y="835"/>
                    <a:pt x="234" y="901"/>
                  </a:cubicBezTo>
                  <a:cubicBezTo>
                    <a:pt x="167" y="935"/>
                    <a:pt x="134" y="1001"/>
                    <a:pt x="100" y="1068"/>
                  </a:cubicBezTo>
                  <a:cubicBezTo>
                    <a:pt x="67" y="1135"/>
                    <a:pt x="34" y="1201"/>
                    <a:pt x="34" y="1268"/>
                  </a:cubicBezTo>
                  <a:cubicBezTo>
                    <a:pt x="0" y="1335"/>
                    <a:pt x="0" y="1402"/>
                    <a:pt x="0" y="1468"/>
                  </a:cubicBezTo>
                  <a:cubicBezTo>
                    <a:pt x="0" y="1535"/>
                    <a:pt x="34" y="1568"/>
                    <a:pt x="34" y="1602"/>
                  </a:cubicBezTo>
                  <a:cubicBezTo>
                    <a:pt x="67" y="1635"/>
                    <a:pt x="67" y="1668"/>
                    <a:pt x="100" y="1702"/>
                  </a:cubicBezTo>
                  <a:cubicBezTo>
                    <a:pt x="134" y="1735"/>
                    <a:pt x="167" y="1735"/>
                    <a:pt x="200" y="1735"/>
                  </a:cubicBezTo>
                  <a:cubicBezTo>
                    <a:pt x="267" y="1735"/>
                    <a:pt x="300" y="1702"/>
                    <a:pt x="367" y="1668"/>
                  </a:cubicBezTo>
                  <a:cubicBezTo>
                    <a:pt x="367" y="1668"/>
                    <a:pt x="400" y="1635"/>
                    <a:pt x="434" y="1602"/>
                  </a:cubicBezTo>
                  <a:lnTo>
                    <a:pt x="534" y="1502"/>
                  </a:lnTo>
                  <a:cubicBezTo>
                    <a:pt x="567" y="1468"/>
                    <a:pt x="601" y="1435"/>
                    <a:pt x="634" y="1402"/>
                  </a:cubicBezTo>
                  <a:cubicBezTo>
                    <a:pt x="634" y="1335"/>
                    <a:pt x="667" y="1302"/>
                    <a:pt x="667" y="1268"/>
                  </a:cubicBezTo>
                  <a:lnTo>
                    <a:pt x="667" y="1368"/>
                  </a:lnTo>
                  <a:cubicBezTo>
                    <a:pt x="667" y="1402"/>
                    <a:pt x="667" y="1402"/>
                    <a:pt x="667" y="1435"/>
                  </a:cubicBezTo>
                  <a:lnTo>
                    <a:pt x="701" y="1435"/>
                  </a:lnTo>
                  <a:lnTo>
                    <a:pt x="767" y="1402"/>
                  </a:lnTo>
                  <a:cubicBezTo>
                    <a:pt x="801" y="1368"/>
                    <a:pt x="801" y="1368"/>
                    <a:pt x="834" y="1335"/>
                  </a:cubicBezTo>
                  <a:cubicBezTo>
                    <a:pt x="834" y="1335"/>
                    <a:pt x="834" y="1302"/>
                    <a:pt x="834" y="1268"/>
                  </a:cubicBezTo>
                  <a:lnTo>
                    <a:pt x="834" y="401"/>
                  </a:lnTo>
                  <a:cubicBezTo>
                    <a:pt x="834" y="301"/>
                    <a:pt x="801" y="234"/>
                    <a:pt x="801" y="167"/>
                  </a:cubicBezTo>
                  <a:cubicBezTo>
                    <a:pt x="767" y="101"/>
                    <a:pt x="734" y="67"/>
                    <a:pt x="701" y="34"/>
                  </a:cubicBezTo>
                  <a:cubicBezTo>
                    <a:pt x="667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939;p75">
              <a:extLst>
                <a:ext uri="{FF2B5EF4-FFF2-40B4-BE49-F238E27FC236}">
                  <a16:creationId xmlns:a16="http://schemas.microsoft.com/office/drawing/2014/main" id="{5CF39717-83B0-4897-87DB-623236A83F29}"/>
                </a:ext>
              </a:extLst>
            </p:cNvPr>
            <p:cNvSpPr/>
            <p:nvPr/>
          </p:nvSpPr>
          <p:spPr>
            <a:xfrm>
              <a:off x="3555200" y="3005100"/>
              <a:ext cx="15875" cy="50475"/>
            </a:xfrm>
            <a:custGeom>
              <a:avLst/>
              <a:gdLst/>
              <a:ahLst/>
              <a:cxnLst/>
              <a:rect l="l" t="t" r="r" b="b"/>
              <a:pathLst>
                <a:path w="635" h="2019" extrusionOk="0">
                  <a:moveTo>
                    <a:pt x="268" y="0"/>
                  </a:moveTo>
                  <a:lnTo>
                    <a:pt x="201" y="34"/>
                  </a:lnTo>
                  <a:cubicBezTo>
                    <a:pt x="201" y="67"/>
                    <a:pt x="168" y="67"/>
                    <a:pt x="168" y="100"/>
                  </a:cubicBezTo>
                  <a:cubicBezTo>
                    <a:pt x="168" y="100"/>
                    <a:pt x="168" y="134"/>
                    <a:pt x="168" y="167"/>
                  </a:cubicBezTo>
                  <a:lnTo>
                    <a:pt x="168" y="634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901"/>
                  </a:lnTo>
                  <a:cubicBezTo>
                    <a:pt x="1" y="901"/>
                    <a:pt x="1" y="934"/>
                    <a:pt x="1" y="934"/>
                  </a:cubicBezTo>
                  <a:cubicBezTo>
                    <a:pt x="1" y="951"/>
                    <a:pt x="9" y="959"/>
                    <a:pt x="18" y="959"/>
                  </a:cubicBezTo>
                  <a:cubicBezTo>
                    <a:pt x="26" y="959"/>
                    <a:pt x="34" y="951"/>
                    <a:pt x="34" y="934"/>
                  </a:cubicBezTo>
                  <a:lnTo>
                    <a:pt x="168" y="868"/>
                  </a:lnTo>
                  <a:lnTo>
                    <a:pt x="168" y="1635"/>
                  </a:lnTo>
                  <a:cubicBezTo>
                    <a:pt x="168" y="1735"/>
                    <a:pt x="168" y="1868"/>
                    <a:pt x="234" y="1968"/>
                  </a:cubicBezTo>
                  <a:cubicBezTo>
                    <a:pt x="268" y="2002"/>
                    <a:pt x="301" y="2018"/>
                    <a:pt x="339" y="2018"/>
                  </a:cubicBezTo>
                  <a:cubicBezTo>
                    <a:pt x="376" y="2018"/>
                    <a:pt x="418" y="2002"/>
                    <a:pt x="468" y="1968"/>
                  </a:cubicBezTo>
                  <a:lnTo>
                    <a:pt x="601" y="1902"/>
                  </a:lnTo>
                  <a:cubicBezTo>
                    <a:pt x="601" y="1868"/>
                    <a:pt x="635" y="1868"/>
                    <a:pt x="635" y="1835"/>
                  </a:cubicBezTo>
                  <a:cubicBezTo>
                    <a:pt x="635" y="1835"/>
                    <a:pt x="635" y="1802"/>
                    <a:pt x="635" y="1802"/>
                  </a:cubicBezTo>
                  <a:lnTo>
                    <a:pt x="635" y="1701"/>
                  </a:lnTo>
                  <a:cubicBezTo>
                    <a:pt x="635" y="1668"/>
                    <a:pt x="635" y="1668"/>
                    <a:pt x="635" y="1635"/>
                  </a:cubicBezTo>
                  <a:lnTo>
                    <a:pt x="601" y="1635"/>
                  </a:lnTo>
                  <a:lnTo>
                    <a:pt x="501" y="1701"/>
                  </a:lnTo>
                  <a:cubicBezTo>
                    <a:pt x="468" y="1735"/>
                    <a:pt x="435" y="1735"/>
                    <a:pt x="435" y="1735"/>
                  </a:cubicBezTo>
                  <a:cubicBezTo>
                    <a:pt x="401" y="1735"/>
                    <a:pt x="368" y="1735"/>
                    <a:pt x="368" y="1701"/>
                  </a:cubicBezTo>
                  <a:cubicBezTo>
                    <a:pt x="368" y="1668"/>
                    <a:pt x="334" y="1668"/>
                    <a:pt x="334" y="1635"/>
                  </a:cubicBezTo>
                  <a:cubicBezTo>
                    <a:pt x="334" y="1601"/>
                    <a:pt x="334" y="1568"/>
                    <a:pt x="334" y="1535"/>
                  </a:cubicBezTo>
                  <a:lnTo>
                    <a:pt x="301" y="767"/>
                  </a:lnTo>
                  <a:lnTo>
                    <a:pt x="568" y="634"/>
                  </a:lnTo>
                  <a:cubicBezTo>
                    <a:pt x="568" y="634"/>
                    <a:pt x="568" y="601"/>
                    <a:pt x="601" y="601"/>
                  </a:cubicBezTo>
                  <a:cubicBezTo>
                    <a:pt x="601" y="567"/>
                    <a:pt x="601" y="534"/>
                    <a:pt x="601" y="534"/>
                  </a:cubicBezTo>
                  <a:lnTo>
                    <a:pt x="601" y="434"/>
                  </a:lnTo>
                  <a:cubicBezTo>
                    <a:pt x="601" y="434"/>
                    <a:pt x="601" y="401"/>
                    <a:pt x="601" y="401"/>
                  </a:cubicBezTo>
                  <a:cubicBezTo>
                    <a:pt x="585" y="384"/>
                    <a:pt x="576" y="375"/>
                    <a:pt x="572" y="375"/>
                  </a:cubicBezTo>
                  <a:cubicBezTo>
                    <a:pt x="568" y="375"/>
                    <a:pt x="568" y="384"/>
                    <a:pt x="568" y="401"/>
                  </a:cubicBezTo>
                  <a:lnTo>
                    <a:pt x="301" y="534"/>
                  </a:lnTo>
                  <a:lnTo>
                    <a:pt x="301" y="67"/>
                  </a:lnTo>
                  <a:cubicBezTo>
                    <a:pt x="334" y="34"/>
                    <a:pt x="334" y="34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940;p75">
              <a:extLst>
                <a:ext uri="{FF2B5EF4-FFF2-40B4-BE49-F238E27FC236}">
                  <a16:creationId xmlns:a16="http://schemas.microsoft.com/office/drawing/2014/main" id="{EC071F03-F375-4D26-93BC-B4F0929CB80E}"/>
                </a:ext>
              </a:extLst>
            </p:cNvPr>
            <p:cNvSpPr/>
            <p:nvPr/>
          </p:nvSpPr>
          <p:spPr>
            <a:xfrm>
              <a:off x="3576900" y="299507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34" y="1"/>
                  </a:moveTo>
                  <a:lnTo>
                    <a:pt x="34" y="68"/>
                  </a:lnTo>
                  <a:cubicBezTo>
                    <a:pt x="34" y="68"/>
                    <a:pt x="0" y="101"/>
                    <a:pt x="0" y="101"/>
                  </a:cubicBezTo>
                  <a:cubicBezTo>
                    <a:pt x="0" y="134"/>
                    <a:pt x="0" y="168"/>
                    <a:pt x="0" y="168"/>
                  </a:cubicBezTo>
                  <a:lnTo>
                    <a:pt x="0" y="335"/>
                  </a:lnTo>
                  <a:cubicBezTo>
                    <a:pt x="0" y="368"/>
                    <a:pt x="0" y="368"/>
                    <a:pt x="0" y="401"/>
                  </a:cubicBezTo>
                  <a:lnTo>
                    <a:pt x="34" y="401"/>
                  </a:lnTo>
                  <a:lnTo>
                    <a:pt x="134" y="335"/>
                  </a:lnTo>
                  <a:cubicBezTo>
                    <a:pt x="167" y="301"/>
                    <a:pt x="167" y="301"/>
                    <a:pt x="167" y="301"/>
                  </a:cubicBezTo>
                  <a:cubicBezTo>
                    <a:pt x="167" y="268"/>
                    <a:pt x="167" y="234"/>
                    <a:pt x="167" y="234"/>
                  </a:cubicBezTo>
                  <a:lnTo>
                    <a:pt x="167" y="68"/>
                  </a:lnTo>
                  <a:cubicBezTo>
                    <a:pt x="200" y="34"/>
                    <a:pt x="200" y="34"/>
                    <a:pt x="167" y="1"/>
                  </a:cubicBezTo>
                  <a:close/>
                  <a:moveTo>
                    <a:pt x="134" y="568"/>
                  </a:moveTo>
                  <a:lnTo>
                    <a:pt x="67" y="601"/>
                  </a:lnTo>
                  <a:cubicBezTo>
                    <a:pt x="67" y="635"/>
                    <a:pt x="34" y="635"/>
                    <a:pt x="34" y="668"/>
                  </a:cubicBezTo>
                  <a:cubicBezTo>
                    <a:pt x="34" y="668"/>
                    <a:pt x="34" y="701"/>
                    <a:pt x="34" y="735"/>
                  </a:cubicBezTo>
                  <a:lnTo>
                    <a:pt x="34" y="2069"/>
                  </a:lnTo>
                  <a:cubicBezTo>
                    <a:pt x="34" y="2102"/>
                    <a:pt x="34" y="2102"/>
                    <a:pt x="34" y="2136"/>
                  </a:cubicBezTo>
                  <a:lnTo>
                    <a:pt x="67" y="2136"/>
                  </a:lnTo>
                  <a:lnTo>
                    <a:pt x="134" y="2102"/>
                  </a:lnTo>
                  <a:cubicBezTo>
                    <a:pt x="167" y="2069"/>
                    <a:pt x="167" y="2069"/>
                    <a:pt x="167" y="2036"/>
                  </a:cubicBezTo>
                  <a:cubicBezTo>
                    <a:pt x="200" y="2036"/>
                    <a:pt x="200" y="2002"/>
                    <a:pt x="167" y="1969"/>
                  </a:cubicBezTo>
                  <a:lnTo>
                    <a:pt x="167" y="635"/>
                  </a:lnTo>
                  <a:cubicBezTo>
                    <a:pt x="200" y="601"/>
                    <a:pt x="200" y="601"/>
                    <a:pt x="167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941;p75">
              <a:extLst>
                <a:ext uri="{FF2B5EF4-FFF2-40B4-BE49-F238E27FC236}">
                  <a16:creationId xmlns:a16="http://schemas.microsoft.com/office/drawing/2014/main" id="{0888D3BE-4F8E-444F-A344-E39069ADA825}"/>
                </a:ext>
              </a:extLst>
            </p:cNvPr>
            <p:cNvSpPr/>
            <p:nvPr/>
          </p:nvSpPr>
          <p:spPr>
            <a:xfrm>
              <a:off x="3586900" y="299592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7"/>
                  </a:moveTo>
                  <a:cubicBezTo>
                    <a:pt x="601" y="301"/>
                    <a:pt x="634" y="301"/>
                    <a:pt x="668" y="334"/>
                  </a:cubicBezTo>
                  <a:cubicBezTo>
                    <a:pt x="668" y="367"/>
                    <a:pt x="701" y="401"/>
                    <a:pt x="701" y="434"/>
                  </a:cubicBezTo>
                  <a:cubicBezTo>
                    <a:pt x="734" y="467"/>
                    <a:pt x="734" y="534"/>
                    <a:pt x="734" y="567"/>
                  </a:cubicBezTo>
                  <a:lnTo>
                    <a:pt x="734" y="701"/>
                  </a:lnTo>
                  <a:lnTo>
                    <a:pt x="734" y="834"/>
                  </a:lnTo>
                  <a:cubicBezTo>
                    <a:pt x="734" y="868"/>
                    <a:pt x="734" y="934"/>
                    <a:pt x="701" y="1001"/>
                  </a:cubicBezTo>
                  <a:cubicBezTo>
                    <a:pt x="701" y="1068"/>
                    <a:pt x="668" y="1101"/>
                    <a:pt x="668" y="1168"/>
                  </a:cubicBezTo>
                  <a:cubicBezTo>
                    <a:pt x="634" y="1201"/>
                    <a:pt x="601" y="1268"/>
                    <a:pt x="568" y="1301"/>
                  </a:cubicBezTo>
                  <a:cubicBezTo>
                    <a:pt x="534" y="1335"/>
                    <a:pt x="501" y="1368"/>
                    <a:pt x="467" y="1401"/>
                  </a:cubicBezTo>
                  <a:cubicBezTo>
                    <a:pt x="401" y="1401"/>
                    <a:pt x="367" y="1435"/>
                    <a:pt x="334" y="1435"/>
                  </a:cubicBezTo>
                  <a:cubicBezTo>
                    <a:pt x="301" y="1435"/>
                    <a:pt x="267" y="1401"/>
                    <a:pt x="267" y="1401"/>
                  </a:cubicBezTo>
                  <a:cubicBezTo>
                    <a:pt x="234" y="1368"/>
                    <a:pt x="201" y="1335"/>
                    <a:pt x="201" y="1301"/>
                  </a:cubicBezTo>
                  <a:cubicBezTo>
                    <a:pt x="201" y="1235"/>
                    <a:pt x="167" y="1201"/>
                    <a:pt x="167" y="1134"/>
                  </a:cubicBezTo>
                  <a:cubicBezTo>
                    <a:pt x="167" y="1101"/>
                    <a:pt x="167" y="1068"/>
                    <a:pt x="167" y="1034"/>
                  </a:cubicBezTo>
                  <a:cubicBezTo>
                    <a:pt x="167" y="968"/>
                    <a:pt x="167" y="934"/>
                    <a:pt x="167" y="901"/>
                  </a:cubicBezTo>
                  <a:cubicBezTo>
                    <a:pt x="167" y="834"/>
                    <a:pt x="201" y="768"/>
                    <a:pt x="201" y="701"/>
                  </a:cubicBezTo>
                  <a:cubicBezTo>
                    <a:pt x="201" y="667"/>
                    <a:pt x="234" y="601"/>
                    <a:pt x="267" y="567"/>
                  </a:cubicBezTo>
                  <a:cubicBezTo>
                    <a:pt x="267" y="501"/>
                    <a:pt x="301" y="467"/>
                    <a:pt x="334" y="401"/>
                  </a:cubicBezTo>
                  <a:cubicBezTo>
                    <a:pt x="367" y="367"/>
                    <a:pt x="401" y="334"/>
                    <a:pt x="467" y="334"/>
                  </a:cubicBezTo>
                  <a:cubicBezTo>
                    <a:pt x="501" y="301"/>
                    <a:pt x="534" y="301"/>
                    <a:pt x="568" y="267"/>
                  </a:cubicBezTo>
                  <a:close/>
                  <a:moveTo>
                    <a:pt x="634" y="0"/>
                  </a:moveTo>
                  <a:cubicBezTo>
                    <a:pt x="568" y="0"/>
                    <a:pt x="501" y="34"/>
                    <a:pt x="467" y="67"/>
                  </a:cubicBezTo>
                  <a:cubicBezTo>
                    <a:pt x="367" y="100"/>
                    <a:pt x="334" y="167"/>
                    <a:pt x="267" y="234"/>
                  </a:cubicBezTo>
                  <a:cubicBezTo>
                    <a:pt x="201" y="301"/>
                    <a:pt x="167" y="367"/>
                    <a:pt x="134" y="434"/>
                  </a:cubicBezTo>
                  <a:cubicBezTo>
                    <a:pt x="101" y="501"/>
                    <a:pt x="67" y="601"/>
                    <a:pt x="34" y="701"/>
                  </a:cubicBezTo>
                  <a:cubicBezTo>
                    <a:pt x="34" y="801"/>
                    <a:pt x="0" y="868"/>
                    <a:pt x="0" y="968"/>
                  </a:cubicBezTo>
                  <a:lnTo>
                    <a:pt x="0" y="1268"/>
                  </a:lnTo>
                  <a:cubicBezTo>
                    <a:pt x="0" y="1335"/>
                    <a:pt x="34" y="1435"/>
                    <a:pt x="34" y="1501"/>
                  </a:cubicBezTo>
                  <a:cubicBezTo>
                    <a:pt x="67" y="1568"/>
                    <a:pt x="101" y="1601"/>
                    <a:pt x="134" y="1635"/>
                  </a:cubicBezTo>
                  <a:cubicBezTo>
                    <a:pt x="167" y="1668"/>
                    <a:pt x="234" y="1702"/>
                    <a:pt x="267" y="1702"/>
                  </a:cubicBezTo>
                  <a:cubicBezTo>
                    <a:pt x="334" y="1702"/>
                    <a:pt x="401" y="1668"/>
                    <a:pt x="467" y="1635"/>
                  </a:cubicBezTo>
                  <a:cubicBezTo>
                    <a:pt x="534" y="1601"/>
                    <a:pt x="568" y="1568"/>
                    <a:pt x="634" y="1501"/>
                  </a:cubicBezTo>
                  <a:cubicBezTo>
                    <a:pt x="701" y="1435"/>
                    <a:pt x="734" y="1368"/>
                    <a:pt x="768" y="1268"/>
                  </a:cubicBezTo>
                  <a:cubicBezTo>
                    <a:pt x="801" y="1201"/>
                    <a:pt x="834" y="1101"/>
                    <a:pt x="868" y="1034"/>
                  </a:cubicBezTo>
                  <a:cubicBezTo>
                    <a:pt x="868" y="934"/>
                    <a:pt x="901" y="834"/>
                    <a:pt x="901" y="734"/>
                  </a:cubicBezTo>
                  <a:lnTo>
                    <a:pt x="901" y="467"/>
                  </a:lnTo>
                  <a:cubicBezTo>
                    <a:pt x="901" y="367"/>
                    <a:pt x="868" y="301"/>
                    <a:pt x="868" y="234"/>
                  </a:cubicBezTo>
                  <a:cubicBezTo>
                    <a:pt x="834" y="167"/>
                    <a:pt x="801" y="100"/>
                    <a:pt x="768" y="67"/>
                  </a:cubicBezTo>
                  <a:cubicBezTo>
                    <a:pt x="734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942;p75">
              <a:extLst>
                <a:ext uri="{FF2B5EF4-FFF2-40B4-BE49-F238E27FC236}">
                  <a16:creationId xmlns:a16="http://schemas.microsoft.com/office/drawing/2014/main" id="{8466DD29-666F-44F9-8F68-806A1FA0D5D2}"/>
                </a:ext>
              </a:extLst>
            </p:cNvPr>
            <p:cNvSpPr/>
            <p:nvPr/>
          </p:nvSpPr>
          <p:spPr>
            <a:xfrm>
              <a:off x="3616925" y="2979250"/>
              <a:ext cx="21700" cy="45875"/>
            </a:xfrm>
            <a:custGeom>
              <a:avLst/>
              <a:gdLst/>
              <a:ahLst/>
              <a:cxnLst/>
              <a:rect l="l" t="t" r="r" b="b"/>
              <a:pathLst>
                <a:path w="868" h="1835" extrusionOk="0">
                  <a:moveTo>
                    <a:pt x="601" y="0"/>
                  </a:moveTo>
                  <a:cubicBezTo>
                    <a:pt x="567" y="34"/>
                    <a:pt x="501" y="34"/>
                    <a:pt x="467" y="67"/>
                  </a:cubicBezTo>
                  <a:cubicBezTo>
                    <a:pt x="367" y="100"/>
                    <a:pt x="301" y="167"/>
                    <a:pt x="267" y="234"/>
                  </a:cubicBezTo>
                  <a:cubicBezTo>
                    <a:pt x="234" y="300"/>
                    <a:pt x="200" y="367"/>
                    <a:pt x="167" y="434"/>
                  </a:cubicBezTo>
                  <a:lnTo>
                    <a:pt x="167" y="334"/>
                  </a:lnTo>
                  <a:cubicBezTo>
                    <a:pt x="167" y="334"/>
                    <a:pt x="167" y="300"/>
                    <a:pt x="167" y="300"/>
                  </a:cubicBezTo>
                  <a:cubicBezTo>
                    <a:pt x="150" y="284"/>
                    <a:pt x="142" y="275"/>
                    <a:pt x="138" y="275"/>
                  </a:cubicBezTo>
                  <a:cubicBezTo>
                    <a:pt x="134" y="275"/>
                    <a:pt x="134" y="284"/>
                    <a:pt x="134" y="300"/>
                  </a:cubicBezTo>
                  <a:lnTo>
                    <a:pt x="67" y="334"/>
                  </a:lnTo>
                  <a:cubicBezTo>
                    <a:pt x="34" y="334"/>
                    <a:pt x="34" y="367"/>
                    <a:pt x="34" y="367"/>
                  </a:cubicBezTo>
                  <a:cubicBezTo>
                    <a:pt x="0" y="400"/>
                    <a:pt x="0" y="400"/>
                    <a:pt x="34" y="434"/>
                  </a:cubicBezTo>
                  <a:lnTo>
                    <a:pt x="34" y="1768"/>
                  </a:lnTo>
                  <a:cubicBezTo>
                    <a:pt x="0" y="1801"/>
                    <a:pt x="0" y="1801"/>
                    <a:pt x="34" y="1835"/>
                  </a:cubicBezTo>
                  <a:lnTo>
                    <a:pt x="67" y="1835"/>
                  </a:lnTo>
                  <a:lnTo>
                    <a:pt x="134" y="1801"/>
                  </a:lnTo>
                  <a:cubicBezTo>
                    <a:pt x="134" y="1768"/>
                    <a:pt x="134" y="1768"/>
                    <a:pt x="167" y="1735"/>
                  </a:cubicBezTo>
                  <a:cubicBezTo>
                    <a:pt x="167" y="1735"/>
                    <a:pt x="167" y="1701"/>
                    <a:pt x="167" y="1701"/>
                  </a:cubicBezTo>
                  <a:lnTo>
                    <a:pt x="167" y="934"/>
                  </a:lnTo>
                  <a:cubicBezTo>
                    <a:pt x="167" y="801"/>
                    <a:pt x="167" y="667"/>
                    <a:pt x="234" y="567"/>
                  </a:cubicBezTo>
                  <a:cubicBezTo>
                    <a:pt x="267" y="467"/>
                    <a:pt x="334" y="367"/>
                    <a:pt x="434" y="334"/>
                  </a:cubicBezTo>
                  <a:cubicBezTo>
                    <a:pt x="472" y="314"/>
                    <a:pt x="511" y="295"/>
                    <a:pt x="550" y="295"/>
                  </a:cubicBezTo>
                  <a:cubicBezTo>
                    <a:pt x="578" y="295"/>
                    <a:pt x="606" y="306"/>
                    <a:pt x="634" y="334"/>
                  </a:cubicBezTo>
                  <a:cubicBezTo>
                    <a:pt x="667" y="400"/>
                    <a:pt x="701" y="534"/>
                    <a:pt x="701" y="634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01" y="1401"/>
                    <a:pt x="834" y="1368"/>
                    <a:pt x="834" y="1368"/>
                  </a:cubicBezTo>
                  <a:cubicBezTo>
                    <a:pt x="834" y="1334"/>
                    <a:pt x="834" y="1301"/>
                    <a:pt x="834" y="1301"/>
                  </a:cubicBezTo>
                  <a:lnTo>
                    <a:pt x="868" y="467"/>
                  </a:lnTo>
                  <a:cubicBezTo>
                    <a:pt x="868" y="400"/>
                    <a:pt x="868" y="300"/>
                    <a:pt x="834" y="234"/>
                  </a:cubicBezTo>
                  <a:cubicBezTo>
                    <a:pt x="834" y="167"/>
                    <a:pt x="801" y="100"/>
                    <a:pt x="734" y="67"/>
                  </a:cubicBezTo>
                  <a:cubicBezTo>
                    <a:pt x="701" y="34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943;p75">
              <a:extLst>
                <a:ext uri="{FF2B5EF4-FFF2-40B4-BE49-F238E27FC236}">
                  <a16:creationId xmlns:a16="http://schemas.microsoft.com/office/drawing/2014/main" id="{3288F971-77C9-480A-9C64-CB88FBD985F7}"/>
                </a:ext>
              </a:extLst>
            </p:cNvPr>
            <p:cNvSpPr/>
            <p:nvPr/>
          </p:nvSpPr>
          <p:spPr>
            <a:xfrm>
              <a:off x="3657775" y="2942550"/>
              <a:ext cx="25050" cy="59225"/>
            </a:xfrm>
            <a:custGeom>
              <a:avLst/>
              <a:gdLst/>
              <a:ahLst/>
              <a:cxnLst/>
              <a:rect l="l" t="t" r="r" b="b"/>
              <a:pathLst>
                <a:path w="1002" h="2369" extrusionOk="0">
                  <a:moveTo>
                    <a:pt x="635" y="267"/>
                  </a:moveTo>
                  <a:cubicBezTo>
                    <a:pt x="701" y="267"/>
                    <a:pt x="735" y="301"/>
                    <a:pt x="768" y="334"/>
                  </a:cubicBezTo>
                  <a:cubicBezTo>
                    <a:pt x="801" y="367"/>
                    <a:pt x="801" y="434"/>
                    <a:pt x="835" y="467"/>
                  </a:cubicBezTo>
                  <a:cubicBezTo>
                    <a:pt x="835" y="534"/>
                    <a:pt x="835" y="601"/>
                    <a:pt x="835" y="668"/>
                  </a:cubicBezTo>
                  <a:lnTo>
                    <a:pt x="835" y="768"/>
                  </a:lnTo>
                  <a:cubicBezTo>
                    <a:pt x="835" y="801"/>
                    <a:pt x="835" y="834"/>
                    <a:pt x="835" y="868"/>
                  </a:cubicBezTo>
                  <a:cubicBezTo>
                    <a:pt x="835" y="901"/>
                    <a:pt x="835" y="934"/>
                    <a:pt x="835" y="968"/>
                  </a:cubicBezTo>
                  <a:lnTo>
                    <a:pt x="835" y="1101"/>
                  </a:lnTo>
                  <a:cubicBezTo>
                    <a:pt x="835" y="1168"/>
                    <a:pt x="835" y="1235"/>
                    <a:pt x="835" y="1301"/>
                  </a:cubicBezTo>
                  <a:cubicBezTo>
                    <a:pt x="801" y="1368"/>
                    <a:pt x="801" y="1435"/>
                    <a:pt x="768" y="1535"/>
                  </a:cubicBezTo>
                  <a:cubicBezTo>
                    <a:pt x="735" y="1602"/>
                    <a:pt x="701" y="1635"/>
                    <a:pt x="668" y="1702"/>
                  </a:cubicBezTo>
                  <a:cubicBezTo>
                    <a:pt x="601" y="1768"/>
                    <a:pt x="535" y="1802"/>
                    <a:pt x="468" y="1835"/>
                  </a:cubicBezTo>
                  <a:lnTo>
                    <a:pt x="168" y="2035"/>
                  </a:lnTo>
                  <a:lnTo>
                    <a:pt x="168" y="501"/>
                  </a:lnTo>
                  <a:lnTo>
                    <a:pt x="468" y="334"/>
                  </a:lnTo>
                  <a:cubicBezTo>
                    <a:pt x="535" y="301"/>
                    <a:pt x="601" y="267"/>
                    <a:pt x="635" y="267"/>
                  </a:cubicBezTo>
                  <a:close/>
                  <a:moveTo>
                    <a:pt x="668" y="0"/>
                  </a:moveTo>
                  <a:cubicBezTo>
                    <a:pt x="601" y="0"/>
                    <a:pt x="501" y="34"/>
                    <a:pt x="434" y="67"/>
                  </a:cubicBezTo>
                  <a:lnTo>
                    <a:pt x="34" y="334"/>
                  </a:lnTo>
                  <a:cubicBezTo>
                    <a:pt x="1" y="334"/>
                    <a:pt x="1" y="334"/>
                    <a:pt x="1" y="367"/>
                  </a:cubicBezTo>
                  <a:cubicBezTo>
                    <a:pt x="1" y="401"/>
                    <a:pt x="1" y="401"/>
                    <a:pt x="1" y="434"/>
                  </a:cubicBezTo>
                  <a:lnTo>
                    <a:pt x="1" y="2335"/>
                  </a:lnTo>
                  <a:cubicBezTo>
                    <a:pt x="1" y="2335"/>
                    <a:pt x="1" y="2335"/>
                    <a:pt x="1" y="2369"/>
                  </a:cubicBezTo>
                  <a:lnTo>
                    <a:pt x="34" y="2369"/>
                  </a:lnTo>
                  <a:lnTo>
                    <a:pt x="468" y="2102"/>
                  </a:lnTo>
                  <a:cubicBezTo>
                    <a:pt x="568" y="2069"/>
                    <a:pt x="635" y="2002"/>
                    <a:pt x="701" y="1935"/>
                  </a:cubicBezTo>
                  <a:cubicBezTo>
                    <a:pt x="768" y="1835"/>
                    <a:pt x="801" y="1768"/>
                    <a:pt x="868" y="1668"/>
                  </a:cubicBezTo>
                  <a:cubicBezTo>
                    <a:pt x="968" y="1468"/>
                    <a:pt x="1002" y="1235"/>
                    <a:pt x="1002" y="1001"/>
                  </a:cubicBezTo>
                  <a:lnTo>
                    <a:pt x="1002" y="768"/>
                  </a:lnTo>
                  <a:lnTo>
                    <a:pt x="1002" y="534"/>
                  </a:lnTo>
                  <a:cubicBezTo>
                    <a:pt x="1002" y="434"/>
                    <a:pt x="968" y="334"/>
                    <a:pt x="935" y="234"/>
                  </a:cubicBezTo>
                  <a:cubicBezTo>
                    <a:pt x="935" y="167"/>
                    <a:pt x="901" y="101"/>
                    <a:pt x="835" y="67"/>
                  </a:cubicBezTo>
                  <a:cubicBezTo>
                    <a:pt x="801" y="34"/>
                    <a:pt x="735" y="0"/>
                    <a:pt x="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944;p75">
              <a:extLst>
                <a:ext uri="{FF2B5EF4-FFF2-40B4-BE49-F238E27FC236}">
                  <a16:creationId xmlns:a16="http://schemas.microsoft.com/office/drawing/2014/main" id="{9D9131C7-B19B-47E2-AB50-B4ACC73974C6}"/>
                </a:ext>
              </a:extLst>
            </p:cNvPr>
            <p:cNvSpPr/>
            <p:nvPr/>
          </p:nvSpPr>
          <p:spPr>
            <a:xfrm>
              <a:off x="3687800" y="2938025"/>
              <a:ext cx="20875" cy="43750"/>
            </a:xfrm>
            <a:custGeom>
              <a:avLst/>
              <a:gdLst/>
              <a:ahLst/>
              <a:cxnLst/>
              <a:rect l="l" t="t" r="r" b="b"/>
              <a:pathLst>
                <a:path w="835" h="1750" extrusionOk="0">
                  <a:moveTo>
                    <a:pt x="634" y="749"/>
                  </a:moveTo>
                  <a:lnTo>
                    <a:pt x="634" y="849"/>
                  </a:lnTo>
                  <a:cubicBezTo>
                    <a:pt x="634" y="882"/>
                    <a:pt x="634" y="949"/>
                    <a:pt x="634" y="1015"/>
                  </a:cubicBezTo>
                  <a:cubicBezTo>
                    <a:pt x="634" y="1082"/>
                    <a:pt x="601" y="1149"/>
                    <a:pt x="568" y="1182"/>
                  </a:cubicBezTo>
                  <a:cubicBezTo>
                    <a:pt x="534" y="1249"/>
                    <a:pt x="501" y="1282"/>
                    <a:pt x="468" y="1349"/>
                  </a:cubicBezTo>
                  <a:cubicBezTo>
                    <a:pt x="434" y="1382"/>
                    <a:pt x="401" y="1416"/>
                    <a:pt x="334" y="1449"/>
                  </a:cubicBezTo>
                  <a:lnTo>
                    <a:pt x="201" y="1449"/>
                  </a:lnTo>
                  <a:cubicBezTo>
                    <a:pt x="167" y="1449"/>
                    <a:pt x="167" y="1449"/>
                    <a:pt x="167" y="1416"/>
                  </a:cubicBezTo>
                  <a:cubicBezTo>
                    <a:pt x="134" y="1382"/>
                    <a:pt x="134" y="1382"/>
                    <a:pt x="167" y="1349"/>
                  </a:cubicBezTo>
                  <a:cubicBezTo>
                    <a:pt x="167" y="1282"/>
                    <a:pt x="167" y="1216"/>
                    <a:pt x="234" y="1149"/>
                  </a:cubicBezTo>
                  <a:cubicBezTo>
                    <a:pt x="268" y="1082"/>
                    <a:pt x="334" y="1015"/>
                    <a:pt x="401" y="949"/>
                  </a:cubicBezTo>
                  <a:lnTo>
                    <a:pt x="634" y="749"/>
                  </a:lnTo>
                  <a:close/>
                  <a:moveTo>
                    <a:pt x="630" y="1"/>
                  </a:moveTo>
                  <a:cubicBezTo>
                    <a:pt x="621" y="1"/>
                    <a:pt x="611" y="5"/>
                    <a:pt x="601" y="15"/>
                  </a:cubicBezTo>
                  <a:cubicBezTo>
                    <a:pt x="534" y="15"/>
                    <a:pt x="501" y="15"/>
                    <a:pt x="434" y="48"/>
                  </a:cubicBezTo>
                  <a:cubicBezTo>
                    <a:pt x="401" y="81"/>
                    <a:pt x="334" y="115"/>
                    <a:pt x="301" y="181"/>
                  </a:cubicBezTo>
                  <a:cubicBezTo>
                    <a:pt x="268" y="215"/>
                    <a:pt x="234" y="282"/>
                    <a:pt x="201" y="315"/>
                  </a:cubicBezTo>
                  <a:cubicBezTo>
                    <a:pt x="167" y="382"/>
                    <a:pt x="134" y="415"/>
                    <a:pt x="101" y="482"/>
                  </a:cubicBezTo>
                  <a:cubicBezTo>
                    <a:pt x="101" y="548"/>
                    <a:pt x="67" y="582"/>
                    <a:pt x="67" y="648"/>
                  </a:cubicBezTo>
                  <a:cubicBezTo>
                    <a:pt x="67" y="648"/>
                    <a:pt x="67" y="682"/>
                    <a:pt x="67" y="682"/>
                  </a:cubicBezTo>
                  <a:lnTo>
                    <a:pt x="101" y="682"/>
                  </a:lnTo>
                  <a:lnTo>
                    <a:pt x="167" y="648"/>
                  </a:lnTo>
                  <a:cubicBezTo>
                    <a:pt x="201" y="648"/>
                    <a:pt x="201" y="648"/>
                    <a:pt x="201" y="615"/>
                  </a:cubicBezTo>
                  <a:cubicBezTo>
                    <a:pt x="234" y="615"/>
                    <a:pt x="234" y="582"/>
                    <a:pt x="234" y="582"/>
                  </a:cubicBezTo>
                  <a:cubicBezTo>
                    <a:pt x="268" y="515"/>
                    <a:pt x="268" y="482"/>
                    <a:pt x="301" y="415"/>
                  </a:cubicBezTo>
                  <a:cubicBezTo>
                    <a:pt x="334" y="382"/>
                    <a:pt x="368" y="348"/>
                    <a:pt x="434" y="315"/>
                  </a:cubicBezTo>
                  <a:cubicBezTo>
                    <a:pt x="451" y="298"/>
                    <a:pt x="476" y="290"/>
                    <a:pt x="505" y="290"/>
                  </a:cubicBezTo>
                  <a:cubicBezTo>
                    <a:pt x="534" y="290"/>
                    <a:pt x="568" y="298"/>
                    <a:pt x="601" y="315"/>
                  </a:cubicBezTo>
                  <a:cubicBezTo>
                    <a:pt x="634" y="315"/>
                    <a:pt x="668" y="382"/>
                    <a:pt x="668" y="482"/>
                  </a:cubicBezTo>
                  <a:lnTo>
                    <a:pt x="668" y="515"/>
                  </a:lnTo>
                  <a:lnTo>
                    <a:pt x="401" y="749"/>
                  </a:lnTo>
                  <a:cubicBezTo>
                    <a:pt x="334" y="782"/>
                    <a:pt x="301" y="849"/>
                    <a:pt x="234" y="882"/>
                  </a:cubicBezTo>
                  <a:cubicBezTo>
                    <a:pt x="201" y="949"/>
                    <a:pt x="134" y="1015"/>
                    <a:pt x="101" y="1049"/>
                  </a:cubicBezTo>
                  <a:cubicBezTo>
                    <a:pt x="67" y="1115"/>
                    <a:pt x="67" y="1182"/>
                    <a:pt x="34" y="1249"/>
                  </a:cubicBezTo>
                  <a:cubicBezTo>
                    <a:pt x="1" y="1349"/>
                    <a:pt x="1" y="1416"/>
                    <a:pt x="1" y="1482"/>
                  </a:cubicBezTo>
                  <a:cubicBezTo>
                    <a:pt x="1" y="1549"/>
                    <a:pt x="34" y="1582"/>
                    <a:pt x="34" y="1616"/>
                  </a:cubicBezTo>
                  <a:cubicBezTo>
                    <a:pt x="67" y="1649"/>
                    <a:pt x="67" y="1683"/>
                    <a:pt x="101" y="1716"/>
                  </a:cubicBezTo>
                  <a:cubicBezTo>
                    <a:pt x="134" y="1716"/>
                    <a:pt x="167" y="1749"/>
                    <a:pt x="201" y="1749"/>
                  </a:cubicBezTo>
                  <a:cubicBezTo>
                    <a:pt x="268" y="1716"/>
                    <a:pt x="301" y="1716"/>
                    <a:pt x="368" y="1683"/>
                  </a:cubicBezTo>
                  <a:cubicBezTo>
                    <a:pt x="368" y="1683"/>
                    <a:pt x="401" y="1649"/>
                    <a:pt x="434" y="1616"/>
                  </a:cubicBezTo>
                  <a:lnTo>
                    <a:pt x="534" y="1516"/>
                  </a:lnTo>
                  <a:cubicBezTo>
                    <a:pt x="568" y="1482"/>
                    <a:pt x="601" y="1449"/>
                    <a:pt x="634" y="1416"/>
                  </a:cubicBezTo>
                  <a:cubicBezTo>
                    <a:pt x="634" y="1349"/>
                    <a:pt x="668" y="1316"/>
                    <a:pt x="668" y="1282"/>
                  </a:cubicBezTo>
                  <a:lnTo>
                    <a:pt x="668" y="1382"/>
                  </a:lnTo>
                  <a:cubicBezTo>
                    <a:pt x="668" y="1416"/>
                    <a:pt x="668" y="1416"/>
                    <a:pt x="668" y="1449"/>
                  </a:cubicBezTo>
                  <a:lnTo>
                    <a:pt x="701" y="1449"/>
                  </a:lnTo>
                  <a:lnTo>
                    <a:pt x="768" y="1416"/>
                  </a:lnTo>
                  <a:cubicBezTo>
                    <a:pt x="801" y="1382"/>
                    <a:pt x="835" y="1382"/>
                    <a:pt x="835" y="1349"/>
                  </a:cubicBezTo>
                  <a:cubicBezTo>
                    <a:pt x="835" y="1349"/>
                    <a:pt x="835" y="1316"/>
                    <a:pt x="835" y="1282"/>
                  </a:cubicBezTo>
                  <a:lnTo>
                    <a:pt x="835" y="415"/>
                  </a:lnTo>
                  <a:cubicBezTo>
                    <a:pt x="835" y="315"/>
                    <a:pt x="801" y="248"/>
                    <a:pt x="801" y="181"/>
                  </a:cubicBezTo>
                  <a:cubicBezTo>
                    <a:pt x="768" y="115"/>
                    <a:pt x="735" y="81"/>
                    <a:pt x="701" y="48"/>
                  </a:cubicBezTo>
                  <a:cubicBezTo>
                    <a:pt x="678" y="24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945;p75">
              <a:extLst>
                <a:ext uri="{FF2B5EF4-FFF2-40B4-BE49-F238E27FC236}">
                  <a16:creationId xmlns:a16="http://schemas.microsoft.com/office/drawing/2014/main" id="{20050549-F025-41A1-807A-589BC0F8CA86}"/>
                </a:ext>
              </a:extLst>
            </p:cNvPr>
            <p:cNvSpPr/>
            <p:nvPr/>
          </p:nvSpPr>
          <p:spPr>
            <a:xfrm>
              <a:off x="3713650" y="2920025"/>
              <a:ext cx="22550" cy="60900"/>
            </a:xfrm>
            <a:custGeom>
              <a:avLst/>
              <a:gdLst/>
              <a:ahLst/>
              <a:cxnLst/>
              <a:rect l="l" t="t" r="r" b="b"/>
              <a:pathLst>
                <a:path w="902" h="2436" extrusionOk="0">
                  <a:moveTo>
                    <a:pt x="868" y="1"/>
                  </a:moveTo>
                  <a:lnTo>
                    <a:pt x="801" y="34"/>
                  </a:lnTo>
                  <a:cubicBezTo>
                    <a:pt x="768" y="34"/>
                    <a:pt x="768" y="68"/>
                    <a:pt x="768" y="101"/>
                  </a:cubicBezTo>
                  <a:cubicBezTo>
                    <a:pt x="768" y="101"/>
                    <a:pt x="768" y="134"/>
                    <a:pt x="768" y="134"/>
                  </a:cubicBezTo>
                  <a:lnTo>
                    <a:pt x="468" y="1302"/>
                  </a:lnTo>
                  <a:lnTo>
                    <a:pt x="168" y="468"/>
                  </a:lnTo>
                  <a:cubicBezTo>
                    <a:pt x="168" y="468"/>
                    <a:pt x="168" y="434"/>
                    <a:pt x="168" y="434"/>
                  </a:cubicBezTo>
                  <a:lnTo>
                    <a:pt x="134" y="434"/>
                  </a:lnTo>
                  <a:lnTo>
                    <a:pt x="34" y="468"/>
                  </a:lnTo>
                  <a:cubicBezTo>
                    <a:pt x="34" y="501"/>
                    <a:pt x="1" y="501"/>
                    <a:pt x="1" y="535"/>
                  </a:cubicBezTo>
                  <a:cubicBezTo>
                    <a:pt x="1" y="535"/>
                    <a:pt x="1" y="568"/>
                    <a:pt x="1" y="568"/>
                  </a:cubicBezTo>
                  <a:lnTo>
                    <a:pt x="368" y="1635"/>
                  </a:lnTo>
                  <a:lnTo>
                    <a:pt x="201" y="2369"/>
                  </a:lnTo>
                  <a:cubicBezTo>
                    <a:pt x="201" y="2403"/>
                    <a:pt x="201" y="2403"/>
                    <a:pt x="201" y="2436"/>
                  </a:cubicBezTo>
                  <a:lnTo>
                    <a:pt x="234" y="2436"/>
                  </a:lnTo>
                  <a:lnTo>
                    <a:pt x="301" y="2369"/>
                  </a:lnTo>
                  <a:cubicBezTo>
                    <a:pt x="334" y="2369"/>
                    <a:pt x="334" y="2369"/>
                    <a:pt x="334" y="2336"/>
                  </a:cubicBezTo>
                  <a:cubicBezTo>
                    <a:pt x="334" y="2302"/>
                    <a:pt x="334" y="2302"/>
                    <a:pt x="334" y="2269"/>
                  </a:cubicBezTo>
                  <a:lnTo>
                    <a:pt x="901" y="68"/>
                  </a:lnTo>
                  <a:cubicBezTo>
                    <a:pt x="901" y="68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946;p75">
              <a:extLst>
                <a:ext uri="{FF2B5EF4-FFF2-40B4-BE49-F238E27FC236}">
                  <a16:creationId xmlns:a16="http://schemas.microsoft.com/office/drawing/2014/main" id="{9530E2A9-1CEC-49FF-BF99-0F0B1C1999CD}"/>
                </a:ext>
              </a:extLst>
            </p:cNvPr>
            <p:cNvSpPr/>
            <p:nvPr/>
          </p:nvSpPr>
          <p:spPr>
            <a:xfrm>
              <a:off x="3418450" y="3201075"/>
              <a:ext cx="25050" cy="56725"/>
            </a:xfrm>
            <a:custGeom>
              <a:avLst/>
              <a:gdLst/>
              <a:ahLst/>
              <a:cxnLst/>
              <a:rect l="l" t="t" r="r" b="b"/>
              <a:pathLst>
                <a:path w="1002" h="2269" extrusionOk="0">
                  <a:moveTo>
                    <a:pt x="626" y="384"/>
                  </a:moveTo>
                  <a:cubicBezTo>
                    <a:pt x="659" y="384"/>
                    <a:pt x="684" y="400"/>
                    <a:pt x="701" y="434"/>
                  </a:cubicBezTo>
                  <a:cubicBezTo>
                    <a:pt x="734" y="534"/>
                    <a:pt x="768" y="634"/>
                    <a:pt x="768" y="734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34" y="1468"/>
                    <a:pt x="701" y="1568"/>
                  </a:cubicBezTo>
                  <a:cubicBezTo>
                    <a:pt x="667" y="1668"/>
                    <a:pt x="601" y="1768"/>
                    <a:pt x="501" y="1801"/>
                  </a:cubicBezTo>
                  <a:cubicBezTo>
                    <a:pt x="451" y="1835"/>
                    <a:pt x="417" y="1852"/>
                    <a:pt x="388" y="1852"/>
                  </a:cubicBezTo>
                  <a:cubicBezTo>
                    <a:pt x="359" y="1852"/>
                    <a:pt x="334" y="1835"/>
                    <a:pt x="301" y="1801"/>
                  </a:cubicBezTo>
                  <a:cubicBezTo>
                    <a:pt x="267" y="1701"/>
                    <a:pt x="234" y="1601"/>
                    <a:pt x="234" y="1501"/>
                  </a:cubicBezTo>
                  <a:lnTo>
                    <a:pt x="234" y="1268"/>
                  </a:lnTo>
                  <a:lnTo>
                    <a:pt x="234" y="1034"/>
                  </a:lnTo>
                  <a:cubicBezTo>
                    <a:pt x="234" y="901"/>
                    <a:pt x="267" y="767"/>
                    <a:pt x="301" y="667"/>
                  </a:cubicBezTo>
                  <a:cubicBezTo>
                    <a:pt x="334" y="567"/>
                    <a:pt x="401" y="467"/>
                    <a:pt x="501" y="434"/>
                  </a:cubicBezTo>
                  <a:cubicBezTo>
                    <a:pt x="551" y="400"/>
                    <a:pt x="592" y="384"/>
                    <a:pt x="626" y="384"/>
                  </a:cubicBezTo>
                  <a:close/>
                  <a:moveTo>
                    <a:pt x="734" y="0"/>
                  </a:moveTo>
                  <a:cubicBezTo>
                    <a:pt x="667" y="0"/>
                    <a:pt x="567" y="34"/>
                    <a:pt x="501" y="67"/>
                  </a:cubicBezTo>
                  <a:cubicBezTo>
                    <a:pt x="401" y="134"/>
                    <a:pt x="334" y="200"/>
                    <a:pt x="267" y="267"/>
                  </a:cubicBezTo>
                  <a:cubicBezTo>
                    <a:pt x="200" y="334"/>
                    <a:pt x="167" y="434"/>
                    <a:pt x="100" y="534"/>
                  </a:cubicBezTo>
                  <a:cubicBezTo>
                    <a:pt x="67" y="634"/>
                    <a:pt x="34" y="734"/>
                    <a:pt x="34" y="834"/>
                  </a:cubicBezTo>
                  <a:cubicBezTo>
                    <a:pt x="0" y="934"/>
                    <a:pt x="0" y="1068"/>
                    <a:pt x="0" y="1168"/>
                  </a:cubicBezTo>
                  <a:lnTo>
                    <a:pt x="0" y="1435"/>
                  </a:lnTo>
                  <a:lnTo>
                    <a:pt x="0" y="1668"/>
                  </a:lnTo>
                  <a:cubicBezTo>
                    <a:pt x="0" y="1768"/>
                    <a:pt x="0" y="1868"/>
                    <a:pt x="34" y="1968"/>
                  </a:cubicBezTo>
                  <a:cubicBezTo>
                    <a:pt x="34" y="2035"/>
                    <a:pt x="67" y="2102"/>
                    <a:pt x="100" y="2168"/>
                  </a:cubicBezTo>
                  <a:cubicBezTo>
                    <a:pt x="167" y="2235"/>
                    <a:pt x="200" y="2235"/>
                    <a:pt x="267" y="2268"/>
                  </a:cubicBezTo>
                  <a:cubicBezTo>
                    <a:pt x="334" y="2235"/>
                    <a:pt x="434" y="2235"/>
                    <a:pt x="501" y="2168"/>
                  </a:cubicBezTo>
                  <a:cubicBezTo>
                    <a:pt x="601" y="2135"/>
                    <a:pt x="667" y="2068"/>
                    <a:pt x="734" y="1968"/>
                  </a:cubicBezTo>
                  <a:cubicBezTo>
                    <a:pt x="801" y="1902"/>
                    <a:pt x="868" y="1801"/>
                    <a:pt x="901" y="1735"/>
                  </a:cubicBezTo>
                  <a:cubicBezTo>
                    <a:pt x="934" y="1635"/>
                    <a:pt x="968" y="1535"/>
                    <a:pt x="968" y="1435"/>
                  </a:cubicBezTo>
                  <a:cubicBezTo>
                    <a:pt x="1001" y="1301"/>
                    <a:pt x="1001" y="1201"/>
                    <a:pt x="1001" y="1101"/>
                  </a:cubicBezTo>
                  <a:lnTo>
                    <a:pt x="1001" y="567"/>
                  </a:lnTo>
                  <a:cubicBezTo>
                    <a:pt x="1001" y="467"/>
                    <a:pt x="1001" y="367"/>
                    <a:pt x="968" y="267"/>
                  </a:cubicBezTo>
                  <a:cubicBezTo>
                    <a:pt x="968" y="200"/>
                    <a:pt x="934" y="134"/>
                    <a:pt x="901" y="67"/>
                  </a:cubicBezTo>
                  <a:cubicBezTo>
                    <a:pt x="868" y="34"/>
                    <a:pt x="801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947;p75">
              <a:extLst>
                <a:ext uri="{FF2B5EF4-FFF2-40B4-BE49-F238E27FC236}">
                  <a16:creationId xmlns:a16="http://schemas.microsoft.com/office/drawing/2014/main" id="{A34202DF-424F-41D1-8802-28B80C74125E}"/>
                </a:ext>
              </a:extLst>
            </p:cNvPr>
            <p:cNvSpPr/>
            <p:nvPr/>
          </p:nvSpPr>
          <p:spPr>
            <a:xfrm>
              <a:off x="3448475" y="3181875"/>
              <a:ext cx="27525" cy="53400"/>
            </a:xfrm>
            <a:custGeom>
              <a:avLst/>
              <a:gdLst/>
              <a:ahLst/>
              <a:cxnLst/>
              <a:rect l="l" t="t" r="r" b="b"/>
              <a:pathLst>
                <a:path w="1101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0" y="1535"/>
                  </a:lnTo>
                  <a:lnTo>
                    <a:pt x="634" y="735"/>
                  </a:lnTo>
                  <a:close/>
                  <a:moveTo>
                    <a:pt x="834" y="1"/>
                  </a:moveTo>
                  <a:lnTo>
                    <a:pt x="701" y="68"/>
                  </a:lnTo>
                  <a:cubicBezTo>
                    <a:pt x="667" y="101"/>
                    <a:pt x="634" y="168"/>
                    <a:pt x="634" y="201"/>
                  </a:cubicBezTo>
                  <a:lnTo>
                    <a:pt x="34" y="1635"/>
                  </a:lnTo>
                  <a:cubicBezTo>
                    <a:pt x="34" y="1669"/>
                    <a:pt x="34" y="1702"/>
                    <a:pt x="0" y="1736"/>
                  </a:cubicBezTo>
                  <a:cubicBezTo>
                    <a:pt x="0" y="1769"/>
                    <a:pt x="0" y="1769"/>
                    <a:pt x="0" y="1802"/>
                  </a:cubicBezTo>
                  <a:lnTo>
                    <a:pt x="0" y="2002"/>
                  </a:lnTo>
                  <a:cubicBezTo>
                    <a:pt x="0" y="2036"/>
                    <a:pt x="0" y="2036"/>
                    <a:pt x="0" y="2069"/>
                  </a:cubicBezTo>
                  <a:lnTo>
                    <a:pt x="67" y="2069"/>
                  </a:lnTo>
                  <a:lnTo>
                    <a:pt x="634" y="1736"/>
                  </a:lnTo>
                  <a:lnTo>
                    <a:pt x="634" y="2069"/>
                  </a:lnTo>
                  <a:cubicBezTo>
                    <a:pt x="634" y="2102"/>
                    <a:pt x="634" y="2102"/>
                    <a:pt x="634" y="2136"/>
                  </a:cubicBezTo>
                  <a:lnTo>
                    <a:pt x="667" y="2136"/>
                  </a:lnTo>
                  <a:lnTo>
                    <a:pt x="834" y="2036"/>
                  </a:lnTo>
                  <a:cubicBezTo>
                    <a:pt x="867" y="2002"/>
                    <a:pt x="867" y="2002"/>
                    <a:pt x="867" y="1969"/>
                  </a:cubicBezTo>
                  <a:cubicBezTo>
                    <a:pt x="901" y="1969"/>
                    <a:pt x="901" y="1936"/>
                    <a:pt x="867" y="1936"/>
                  </a:cubicBezTo>
                  <a:lnTo>
                    <a:pt x="867" y="1569"/>
                  </a:lnTo>
                  <a:lnTo>
                    <a:pt x="1034" y="1469"/>
                  </a:lnTo>
                  <a:cubicBezTo>
                    <a:pt x="1068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369"/>
                  </a:cubicBezTo>
                  <a:lnTo>
                    <a:pt x="1068" y="1168"/>
                  </a:lnTo>
                  <a:cubicBezTo>
                    <a:pt x="1101" y="1168"/>
                    <a:pt x="1101" y="1135"/>
                    <a:pt x="1068" y="1135"/>
                  </a:cubicBezTo>
                  <a:cubicBezTo>
                    <a:pt x="1068" y="1118"/>
                    <a:pt x="1068" y="1110"/>
                    <a:pt x="1063" y="1110"/>
                  </a:cubicBezTo>
                  <a:cubicBezTo>
                    <a:pt x="1059" y="1110"/>
                    <a:pt x="1051" y="1118"/>
                    <a:pt x="1034" y="1135"/>
                  </a:cubicBezTo>
                  <a:lnTo>
                    <a:pt x="867" y="1202"/>
                  </a:lnTo>
                  <a:lnTo>
                    <a:pt x="867" y="34"/>
                  </a:lnTo>
                  <a:cubicBezTo>
                    <a:pt x="901" y="34"/>
                    <a:pt x="901" y="1"/>
                    <a:pt x="8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948;p75">
              <a:extLst>
                <a:ext uri="{FF2B5EF4-FFF2-40B4-BE49-F238E27FC236}">
                  <a16:creationId xmlns:a16="http://schemas.microsoft.com/office/drawing/2014/main" id="{D5DA223E-1CF9-43B1-B037-7288605DDCFB}"/>
                </a:ext>
              </a:extLst>
            </p:cNvPr>
            <p:cNvSpPr/>
            <p:nvPr/>
          </p:nvSpPr>
          <p:spPr>
            <a:xfrm>
              <a:off x="3477650" y="3157700"/>
              <a:ext cx="22550" cy="75075"/>
            </a:xfrm>
            <a:custGeom>
              <a:avLst/>
              <a:gdLst/>
              <a:ahLst/>
              <a:cxnLst/>
              <a:rect l="l" t="t" r="r" b="b"/>
              <a:pathLst>
                <a:path w="902" h="3003" extrusionOk="0">
                  <a:moveTo>
                    <a:pt x="868" y="1"/>
                  </a:moveTo>
                  <a:lnTo>
                    <a:pt x="735" y="67"/>
                  </a:lnTo>
                  <a:cubicBezTo>
                    <a:pt x="701" y="101"/>
                    <a:pt x="701" y="101"/>
                    <a:pt x="668" y="134"/>
                  </a:cubicBezTo>
                  <a:cubicBezTo>
                    <a:pt x="668" y="167"/>
                    <a:pt x="668" y="201"/>
                    <a:pt x="668" y="201"/>
                  </a:cubicBezTo>
                  <a:lnTo>
                    <a:pt x="34" y="2936"/>
                  </a:lnTo>
                  <a:cubicBezTo>
                    <a:pt x="1" y="2936"/>
                    <a:pt x="1" y="2969"/>
                    <a:pt x="34" y="2969"/>
                  </a:cubicBezTo>
                  <a:cubicBezTo>
                    <a:pt x="1" y="2969"/>
                    <a:pt x="1" y="3003"/>
                    <a:pt x="34" y="3003"/>
                  </a:cubicBezTo>
                  <a:lnTo>
                    <a:pt x="167" y="2936"/>
                  </a:lnTo>
                  <a:cubicBezTo>
                    <a:pt x="201" y="2903"/>
                    <a:pt x="234" y="2903"/>
                    <a:pt x="234" y="2869"/>
                  </a:cubicBezTo>
                  <a:cubicBezTo>
                    <a:pt x="234" y="2836"/>
                    <a:pt x="268" y="2836"/>
                    <a:pt x="268" y="2803"/>
                  </a:cubicBezTo>
                  <a:lnTo>
                    <a:pt x="901" y="67"/>
                  </a:ln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949;p75">
              <a:extLst>
                <a:ext uri="{FF2B5EF4-FFF2-40B4-BE49-F238E27FC236}">
                  <a16:creationId xmlns:a16="http://schemas.microsoft.com/office/drawing/2014/main" id="{88439BBC-6A31-49A0-BD13-FCDE7FF9242D}"/>
                </a:ext>
              </a:extLst>
            </p:cNvPr>
            <p:cNvSpPr/>
            <p:nvPr/>
          </p:nvSpPr>
          <p:spPr>
            <a:xfrm>
              <a:off x="3503500" y="3151875"/>
              <a:ext cx="24225" cy="60675"/>
            </a:xfrm>
            <a:custGeom>
              <a:avLst/>
              <a:gdLst/>
              <a:ahLst/>
              <a:cxnLst/>
              <a:rect l="l" t="t" r="r" b="b"/>
              <a:pathLst>
                <a:path w="969" h="2427" extrusionOk="0">
                  <a:moveTo>
                    <a:pt x="701" y="0"/>
                  </a:moveTo>
                  <a:cubicBezTo>
                    <a:pt x="635" y="0"/>
                    <a:pt x="568" y="33"/>
                    <a:pt x="501" y="67"/>
                  </a:cubicBezTo>
                  <a:cubicBezTo>
                    <a:pt x="434" y="100"/>
                    <a:pt x="368" y="167"/>
                    <a:pt x="301" y="234"/>
                  </a:cubicBezTo>
                  <a:cubicBezTo>
                    <a:pt x="234" y="300"/>
                    <a:pt x="201" y="367"/>
                    <a:pt x="168" y="467"/>
                  </a:cubicBezTo>
                  <a:cubicBezTo>
                    <a:pt x="101" y="534"/>
                    <a:pt x="67" y="634"/>
                    <a:pt x="67" y="701"/>
                  </a:cubicBezTo>
                  <a:cubicBezTo>
                    <a:pt x="34" y="801"/>
                    <a:pt x="1" y="901"/>
                    <a:pt x="1" y="1001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34" y="1034"/>
                  </a:lnTo>
                  <a:lnTo>
                    <a:pt x="201" y="934"/>
                  </a:lnTo>
                  <a:cubicBezTo>
                    <a:pt x="201" y="934"/>
                    <a:pt x="234" y="934"/>
                    <a:pt x="234" y="901"/>
                  </a:cubicBezTo>
                  <a:cubicBezTo>
                    <a:pt x="234" y="901"/>
                    <a:pt x="268" y="867"/>
                    <a:pt x="268" y="834"/>
                  </a:cubicBezTo>
                  <a:cubicBezTo>
                    <a:pt x="268" y="767"/>
                    <a:pt x="301" y="667"/>
                    <a:pt x="334" y="601"/>
                  </a:cubicBezTo>
                  <a:cubicBezTo>
                    <a:pt x="368" y="534"/>
                    <a:pt x="401" y="467"/>
                    <a:pt x="468" y="434"/>
                  </a:cubicBezTo>
                  <a:cubicBezTo>
                    <a:pt x="518" y="417"/>
                    <a:pt x="551" y="409"/>
                    <a:pt x="576" y="409"/>
                  </a:cubicBezTo>
                  <a:cubicBezTo>
                    <a:pt x="601" y="409"/>
                    <a:pt x="618" y="417"/>
                    <a:pt x="635" y="434"/>
                  </a:cubicBezTo>
                  <a:cubicBezTo>
                    <a:pt x="668" y="500"/>
                    <a:pt x="701" y="534"/>
                    <a:pt x="668" y="601"/>
                  </a:cubicBezTo>
                  <a:cubicBezTo>
                    <a:pt x="701" y="667"/>
                    <a:pt x="701" y="701"/>
                    <a:pt x="668" y="767"/>
                  </a:cubicBezTo>
                  <a:cubicBezTo>
                    <a:pt x="668" y="834"/>
                    <a:pt x="635" y="867"/>
                    <a:pt x="601" y="934"/>
                  </a:cubicBezTo>
                  <a:lnTo>
                    <a:pt x="67" y="2002"/>
                  </a:lnTo>
                  <a:cubicBezTo>
                    <a:pt x="34" y="2035"/>
                    <a:pt x="34" y="2068"/>
                    <a:pt x="34" y="2102"/>
                  </a:cubicBezTo>
                  <a:cubicBezTo>
                    <a:pt x="1" y="2135"/>
                    <a:pt x="1" y="2168"/>
                    <a:pt x="1" y="2202"/>
                  </a:cubicBezTo>
                  <a:lnTo>
                    <a:pt x="1" y="2368"/>
                  </a:lnTo>
                  <a:cubicBezTo>
                    <a:pt x="1" y="2368"/>
                    <a:pt x="1" y="2402"/>
                    <a:pt x="1" y="2402"/>
                  </a:cubicBezTo>
                  <a:cubicBezTo>
                    <a:pt x="1" y="2418"/>
                    <a:pt x="9" y="2427"/>
                    <a:pt x="17" y="2427"/>
                  </a:cubicBezTo>
                  <a:cubicBezTo>
                    <a:pt x="26" y="2427"/>
                    <a:pt x="34" y="2418"/>
                    <a:pt x="34" y="2402"/>
                  </a:cubicBezTo>
                  <a:lnTo>
                    <a:pt x="935" y="1901"/>
                  </a:lnTo>
                  <a:cubicBezTo>
                    <a:pt x="968" y="1868"/>
                    <a:pt x="968" y="1868"/>
                    <a:pt x="968" y="1835"/>
                  </a:cubicBezTo>
                  <a:cubicBezTo>
                    <a:pt x="968" y="1835"/>
                    <a:pt x="968" y="1801"/>
                    <a:pt x="968" y="1768"/>
                  </a:cubicBezTo>
                  <a:lnTo>
                    <a:pt x="968" y="1568"/>
                  </a:lnTo>
                  <a:cubicBezTo>
                    <a:pt x="968" y="1568"/>
                    <a:pt x="968" y="1535"/>
                    <a:pt x="968" y="1535"/>
                  </a:cubicBezTo>
                  <a:lnTo>
                    <a:pt x="935" y="1535"/>
                  </a:lnTo>
                  <a:lnTo>
                    <a:pt x="401" y="1835"/>
                  </a:lnTo>
                  <a:lnTo>
                    <a:pt x="768" y="1134"/>
                  </a:lnTo>
                  <a:cubicBezTo>
                    <a:pt x="801" y="1068"/>
                    <a:pt x="835" y="967"/>
                    <a:pt x="868" y="901"/>
                  </a:cubicBezTo>
                  <a:cubicBezTo>
                    <a:pt x="901" y="867"/>
                    <a:pt x="901" y="801"/>
                    <a:pt x="935" y="734"/>
                  </a:cubicBezTo>
                  <a:cubicBezTo>
                    <a:pt x="935" y="701"/>
                    <a:pt x="935" y="634"/>
                    <a:pt x="968" y="601"/>
                  </a:cubicBezTo>
                  <a:lnTo>
                    <a:pt x="968" y="467"/>
                  </a:lnTo>
                  <a:cubicBezTo>
                    <a:pt x="968" y="400"/>
                    <a:pt x="935" y="300"/>
                    <a:pt x="935" y="234"/>
                  </a:cubicBezTo>
                  <a:cubicBezTo>
                    <a:pt x="901" y="200"/>
                    <a:pt x="868" y="134"/>
                    <a:pt x="835" y="67"/>
                  </a:cubicBezTo>
                  <a:cubicBezTo>
                    <a:pt x="801" y="33"/>
                    <a:pt x="768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950;p75">
              <a:extLst>
                <a:ext uri="{FF2B5EF4-FFF2-40B4-BE49-F238E27FC236}">
                  <a16:creationId xmlns:a16="http://schemas.microsoft.com/office/drawing/2014/main" id="{F8FE1B24-9A63-41CB-9F99-CB9F385295DA}"/>
                </a:ext>
              </a:extLst>
            </p:cNvPr>
            <p:cNvSpPr/>
            <p:nvPr/>
          </p:nvSpPr>
          <p:spPr>
            <a:xfrm>
              <a:off x="3532700" y="3132675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68"/>
                  </a:moveTo>
                  <a:lnTo>
                    <a:pt x="601" y="1369"/>
                  </a:lnTo>
                  <a:lnTo>
                    <a:pt x="300" y="1569"/>
                  </a:lnTo>
                  <a:lnTo>
                    <a:pt x="601" y="768"/>
                  </a:lnTo>
                  <a:close/>
                  <a:moveTo>
                    <a:pt x="834" y="1"/>
                  </a:moveTo>
                  <a:lnTo>
                    <a:pt x="701" y="101"/>
                  </a:lnTo>
                  <a:cubicBezTo>
                    <a:pt x="667" y="134"/>
                    <a:pt x="634" y="168"/>
                    <a:pt x="601" y="201"/>
                  </a:cubicBezTo>
                  <a:lnTo>
                    <a:pt x="34" y="1669"/>
                  </a:lnTo>
                  <a:cubicBezTo>
                    <a:pt x="0" y="1702"/>
                    <a:pt x="0" y="1735"/>
                    <a:pt x="0" y="1735"/>
                  </a:cubicBezTo>
                  <a:cubicBezTo>
                    <a:pt x="0" y="1769"/>
                    <a:pt x="0" y="1802"/>
                    <a:pt x="0" y="1836"/>
                  </a:cubicBezTo>
                  <a:lnTo>
                    <a:pt x="0" y="2036"/>
                  </a:lnTo>
                  <a:cubicBezTo>
                    <a:pt x="0" y="2036"/>
                    <a:pt x="0" y="2069"/>
                    <a:pt x="0" y="2069"/>
                  </a:cubicBezTo>
                  <a:cubicBezTo>
                    <a:pt x="0" y="2086"/>
                    <a:pt x="9" y="2094"/>
                    <a:pt x="17" y="2094"/>
                  </a:cubicBezTo>
                  <a:cubicBezTo>
                    <a:pt x="25" y="2094"/>
                    <a:pt x="34" y="2086"/>
                    <a:pt x="34" y="2069"/>
                  </a:cubicBez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667" y="2136"/>
                  </a:lnTo>
                  <a:lnTo>
                    <a:pt x="834" y="2069"/>
                  </a:lnTo>
                  <a:cubicBezTo>
                    <a:pt x="868" y="2036"/>
                    <a:pt x="868" y="2036"/>
                    <a:pt x="868" y="2002"/>
                  </a:cubicBezTo>
                  <a:cubicBezTo>
                    <a:pt x="868" y="2002"/>
                    <a:pt x="868" y="1969"/>
                    <a:pt x="868" y="1936"/>
                  </a:cubicBezTo>
                  <a:lnTo>
                    <a:pt x="868" y="1602"/>
                  </a:lnTo>
                  <a:lnTo>
                    <a:pt x="1034" y="1502"/>
                  </a:lnTo>
                  <a:cubicBezTo>
                    <a:pt x="1034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402"/>
                  </a:cubicBezTo>
                  <a:lnTo>
                    <a:pt x="1068" y="1168"/>
                  </a:lnTo>
                  <a:cubicBezTo>
                    <a:pt x="1068" y="1168"/>
                    <a:pt x="1068" y="1135"/>
                    <a:pt x="1068" y="1135"/>
                  </a:cubicBezTo>
                  <a:lnTo>
                    <a:pt x="1034" y="1135"/>
                  </a:lnTo>
                  <a:lnTo>
                    <a:pt x="868" y="1235"/>
                  </a:lnTo>
                  <a:lnTo>
                    <a:pt x="868" y="68"/>
                  </a:lnTo>
                  <a:cubicBezTo>
                    <a:pt x="868" y="34"/>
                    <a:pt x="868" y="34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51;p75">
              <a:extLst>
                <a:ext uri="{FF2B5EF4-FFF2-40B4-BE49-F238E27FC236}">
                  <a16:creationId xmlns:a16="http://schemas.microsoft.com/office/drawing/2014/main" id="{62892AFC-2CB0-4EC4-B91F-62F4D245F621}"/>
                </a:ext>
              </a:extLst>
            </p:cNvPr>
            <p:cNvSpPr/>
            <p:nvPr/>
          </p:nvSpPr>
          <p:spPr>
            <a:xfrm>
              <a:off x="3370075" y="2845425"/>
              <a:ext cx="1022725" cy="591675"/>
            </a:xfrm>
            <a:custGeom>
              <a:avLst/>
              <a:gdLst/>
              <a:ahLst/>
              <a:cxnLst/>
              <a:rect l="l" t="t" r="r" b="b"/>
              <a:pathLst>
                <a:path w="40909" h="23667" extrusionOk="0">
                  <a:moveTo>
                    <a:pt x="40758" y="1"/>
                  </a:moveTo>
                  <a:cubicBezTo>
                    <a:pt x="40739" y="1"/>
                    <a:pt x="40718" y="5"/>
                    <a:pt x="40696" y="16"/>
                  </a:cubicBezTo>
                  <a:lnTo>
                    <a:pt x="67" y="23499"/>
                  </a:lnTo>
                  <a:cubicBezTo>
                    <a:pt x="1" y="23499"/>
                    <a:pt x="1" y="23566"/>
                    <a:pt x="1" y="23633"/>
                  </a:cubicBezTo>
                  <a:cubicBezTo>
                    <a:pt x="34" y="23666"/>
                    <a:pt x="67" y="23666"/>
                    <a:pt x="101" y="23666"/>
                  </a:cubicBezTo>
                  <a:lnTo>
                    <a:pt x="167" y="23666"/>
                  </a:lnTo>
                  <a:lnTo>
                    <a:pt x="40796" y="183"/>
                  </a:lnTo>
                  <a:cubicBezTo>
                    <a:pt x="40908" y="127"/>
                    <a:pt x="40856" y="1"/>
                    <a:pt x="4075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952;p75">
              <a:extLst>
                <a:ext uri="{FF2B5EF4-FFF2-40B4-BE49-F238E27FC236}">
                  <a16:creationId xmlns:a16="http://schemas.microsoft.com/office/drawing/2014/main" id="{FB078B07-49F0-4D61-BD47-48B31403B080}"/>
                </a:ext>
              </a:extLst>
            </p:cNvPr>
            <p:cNvSpPr/>
            <p:nvPr/>
          </p:nvSpPr>
          <p:spPr>
            <a:xfrm>
              <a:off x="3922975" y="2491975"/>
              <a:ext cx="466200" cy="541750"/>
            </a:xfrm>
            <a:custGeom>
              <a:avLst/>
              <a:gdLst/>
              <a:ahLst/>
              <a:cxnLst/>
              <a:rect l="l" t="t" r="r" b="b"/>
              <a:pathLst>
                <a:path w="18648" h="21670" extrusionOk="0">
                  <a:moveTo>
                    <a:pt x="18136" y="0"/>
                  </a:moveTo>
                  <a:cubicBezTo>
                    <a:pt x="18018" y="0"/>
                    <a:pt x="17886" y="36"/>
                    <a:pt x="17746" y="111"/>
                  </a:cubicBezTo>
                  <a:lnTo>
                    <a:pt x="901" y="9818"/>
                  </a:lnTo>
                  <a:cubicBezTo>
                    <a:pt x="367" y="10184"/>
                    <a:pt x="34" y="10752"/>
                    <a:pt x="0" y="11385"/>
                  </a:cubicBezTo>
                  <a:lnTo>
                    <a:pt x="0" y="21026"/>
                  </a:lnTo>
                  <a:cubicBezTo>
                    <a:pt x="0" y="21434"/>
                    <a:pt x="208" y="21669"/>
                    <a:pt x="511" y="21669"/>
                  </a:cubicBezTo>
                  <a:cubicBezTo>
                    <a:pt x="629" y="21669"/>
                    <a:pt x="761" y="21634"/>
                    <a:pt x="901" y="21559"/>
                  </a:cubicBezTo>
                  <a:lnTo>
                    <a:pt x="17746" y="11852"/>
                  </a:lnTo>
                  <a:cubicBezTo>
                    <a:pt x="18280" y="11485"/>
                    <a:pt x="18614" y="10918"/>
                    <a:pt x="18647" y="10285"/>
                  </a:cubicBezTo>
                  <a:lnTo>
                    <a:pt x="18647" y="644"/>
                  </a:lnTo>
                  <a:cubicBezTo>
                    <a:pt x="18647" y="236"/>
                    <a:pt x="18439" y="0"/>
                    <a:pt x="18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953;p75">
              <a:extLst>
                <a:ext uri="{FF2B5EF4-FFF2-40B4-BE49-F238E27FC236}">
                  <a16:creationId xmlns:a16="http://schemas.microsoft.com/office/drawing/2014/main" id="{BA0A5B26-3DB5-4AE2-A805-1C98B9EACE2A}"/>
                </a:ext>
              </a:extLst>
            </p:cNvPr>
            <p:cNvSpPr/>
            <p:nvPr/>
          </p:nvSpPr>
          <p:spPr>
            <a:xfrm>
              <a:off x="3967175" y="2885000"/>
              <a:ext cx="16700" cy="53400"/>
            </a:xfrm>
            <a:custGeom>
              <a:avLst/>
              <a:gdLst/>
              <a:ahLst/>
              <a:cxnLst/>
              <a:rect l="l" t="t" r="r" b="b"/>
              <a:pathLst>
                <a:path w="668" h="2136" extrusionOk="0">
                  <a:moveTo>
                    <a:pt x="634" y="1"/>
                  </a:moveTo>
                  <a:lnTo>
                    <a:pt x="467" y="68"/>
                  </a:lnTo>
                  <a:cubicBezTo>
                    <a:pt x="467" y="101"/>
                    <a:pt x="467" y="101"/>
                    <a:pt x="434" y="134"/>
                  </a:cubicBezTo>
                  <a:lnTo>
                    <a:pt x="401" y="168"/>
                  </a:lnTo>
                  <a:lnTo>
                    <a:pt x="0" y="901"/>
                  </a:lnTo>
                  <a:cubicBezTo>
                    <a:pt x="0" y="935"/>
                    <a:pt x="0" y="935"/>
                    <a:pt x="0" y="968"/>
                  </a:cubicBezTo>
                  <a:cubicBezTo>
                    <a:pt x="0" y="1002"/>
                    <a:pt x="0" y="1002"/>
                    <a:pt x="0" y="1035"/>
                  </a:cubicBezTo>
                  <a:lnTo>
                    <a:pt x="100" y="1168"/>
                  </a:lnTo>
                  <a:lnTo>
                    <a:pt x="134" y="1168"/>
                  </a:lnTo>
                  <a:cubicBezTo>
                    <a:pt x="167" y="1135"/>
                    <a:pt x="167" y="1135"/>
                    <a:pt x="167" y="1102"/>
                  </a:cubicBezTo>
                  <a:lnTo>
                    <a:pt x="434" y="635"/>
                  </a:lnTo>
                  <a:lnTo>
                    <a:pt x="434" y="2069"/>
                  </a:lnTo>
                  <a:cubicBezTo>
                    <a:pt x="434" y="2102"/>
                    <a:pt x="434" y="2102"/>
                    <a:pt x="434" y="2136"/>
                  </a:cubicBezTo>
                  <a:lnTo>
                    <a:pt x="467" y="2136"/>
                  </a:lnTo>
                  <a:lnTo>
                    <a:pt x="634" y="2036"/>
                  </a:lnTo>
                  <a:cubicBezTo>
                    <a:pt x="634" y="2036"/>
                    <a:pt x="667" y="2002"/>
                    <a:pt x="667" y="2002"/>
                  </a:cubicBezTo>
                  <a:cubicBezTo>
                    <a:pt x="667" y="1969"/>
                    <a:pt x="667" y="1936"/>
                    <a:pt x="667" y="1936"/>
                  </a:cubicBezTo>
                  <a:lnTo>
                    <a:pt x="667" y="34"/>
                  </a:lnTo>
                  <a:cubicBezTo>
                    <a:pt x="667" y="34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954;p75">
              <a:extLst>
                <a:ext uri="{FF2B5EF4-FFF2-40B4-BE49-F238E27FC236}">
                  <a16:creationId xmlns:a16="http://schemas.microsoft.com/office/drawing/2014/main" id="{FAF644C0-5D5B-4C2A-A71A-3B40C09FA90D}"/>
                </a:ext>
              </a:extLst>
            </p:cNvPr>
            <p:cNvSpPr/>
            <p:nvPr/>
          </p:nvSpPr>
          <p:spPr>
            <a:xfrm>
              <a:off x="3994700" y="2869175"/>
              <a:ext cx="24200" cy="59225"/>
            </a:xfrm>
            <a:custGeom>
              <a:avLst/>
              <a:gdLst/>
              <a:ahLst/>
              <a:cxnLst/>
              <a:rect l="l" t="t" r="r" b="b"/>
              <a:pathLst>
                <a:path w="968" h="2369" extrusionOk="0">
                  <a:moveTo>
                    <a:pt x="701" y="0"/>
                  </a:moveTo>
                  <a:cubicBezTo>
                    <a:pt x="634" y="0"/>
                    <a:pt x="534" y="0"/>
                    <a:pt x="500" y="33"/>
                  </a:cubicBezTo>
                  <a:cubicBezTo>
                    <a:pt x="400" y="100"/>
                    <a:pt x="367" y="133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100" y="500"/>
                    <a:pt x="67" y="600"/>
                    <a:pt x="67" y="701"/>
                  </a:cubicBezTo>
                  <a:cubicBezTo>
                    <a:pt x="33" y="767"/>
                    <a:pt x="0" y="867"/>
                    <a:pt x="0" y="967"/>
                  </a:cubicBezTo>
                  <a:cubicBezTo>
                    <a:pt x="0" y="967"/>
                    <a:pt x="0" y="1001"/>
                    <a:pt x="0" y="1001"/>
                  </a:cubicBezTo>
                  <a:lnTo>
                    <a:pt x="33" y="1001"/>
                  </a:lnTo>
                  <a:lnTo>
                    <a:pt x="200" y="934"/>
                  </a:lnTo>
                  <a:cubicBezTo>
                    <a:pt x="200" y="901"/>
                    <a:pt x="234" y="901"/>
                    <a:pt x="234" y="901"/>
                  </a:cubicBezTo>
                  <a:cubicBezTo>
                    <a:pt x="234" y="867"/>
                    <a:pt x="234" y="834"/>
                    <a:pt x="267" y="801"/>
                  </a:cubicBezTo>
                  <a:cubicBezTo>
                    <a:pt x="267" y="734"/>
                    <a:pt x="300" y="634"/>
                    <a:pt x="334" y="567"/>
                  </a:cubicBezTo>
                  <a:cubicBezTo>
                    <a:pt x="367" y="500"/>
                    <a:pt x="400" y="434"/>
                    <a:pt x="467" y="400"/>
                  </a:cubicBezTo>
                  <a:cubicBezTo>
                    <a:pt x="500" y="384"/>
                    <a:pt x="534" y="375"/>
                    <a:pt x="563" y="375"/>
                  </a:cubicBezTo>
                  <a:cubicBezTo>
                    <a:pt x="592" y="375"/>
                    <a:pt x="617" y="384"/>
                    <a:pt x="634" y="400"/>
                  </a:cubicBezTo>
                  <a:cubicBezTo>
                    <a:pt x="667" y="467"/>
                    <a:pt x="701" y="534"/>
                    <a:pt x="667" y="567"/>
                  </a:cubicBezTo>
                  <a:cubicBezTo>
                    <a:pt x="667" y="634"/>
                    <a:pt x="667" y="667"/>
                    <a:pt x="667" y="734"/>
                  </a:cubicBezTo>
                  <a:cubicBezTo>
                    <a:pt x="667" y="801"/>
                    <a:pt x="634" y="867"/>
                    <a:pt x="601" y="901"/>
                  </a:cubicBezTo>
                  <a:lnTo>
                    <a:pt x="67" y="1968"/>
                  </a:lnTo>
                  <a:cubicBezTo>
                    <a:pt x="33" y="2001"/>
                    <a:pt x="33" y="2035"/>
                    <a:pt x="33" y="2035"/>
                  </a:cubicBezTo>
                  <a:cubicBezTo>
                    <a:pt x="0" y="2068"/>
                    <a:pt x="0" y="2102"/>
                    <a:pt x="0" y="2135"/>
                  </a:cubicBezTo>
                  <a:lnTo>
                    <a:pt x="0" y="2335"/>
                  </a:lnTo>
                  <a:cubicBezTo>
                    <a:pt x="0" y="2335"/>
                    <a:pt x="0" y="2368"/>
                    <a:pt x="0" y="2368"/>
                  </a:cubicBezTo>
                  <a:lnTo>
                    <a:pt x="33" y="2368"/>
                  </a:lnTo>
                  <a:lnTo>
                    <a:pt x="934" y="1868"/>
                  </a:lnTo>
                  <a:cubicBezTo>
                    <a:pt x="934" y="1835"/>
                    <a:pt x="967" y="1835"/>
                    <a:pt x="967" y="1801"/>
                  </a:cubicBezTo>
                  <a:cubicBezTo>
                    <a:pt x="967" y="1801"/>
                    <a:pt x="967" y="1768"/>
                    <a:pt x="967" y="1768"/>
                  </a:cubicBezTo>
                  <a:lnTo>
                    <a:pt x="967" y="1534"/>
                  </a:lnTo>
                  <a:cubicBezTo>
                    <a:pt x="967" y="1534"/>
                    <a:pt x="967" y="1501"/>
                    <a:pt x="967" y="1501"/>
                  </a:cubicBezTo>
                  <a:lnTo>
                    <a:pt x="934" y="1501"/>
                  </a:lnTo>
                  <a:lnTo>
                    <a:pt x="400" y="1801"/>
                  </a:lnTo>
                  <a:lnTo>
                    <a:pt x="767" y="1101"/>
                  </a:lnTo>
                  <a:cubicBezTo>
                    <a:pt x="801" y="1034"/>
                    <a:pt x="834" y="967"/>
                    <a:pt x="867" y="901"/>
                  </a:cubicBezTo>
                  <a:cubicBezTo>
                    <a:pt x="867" y="834"/>
                    <a:pt x="901" y="767"/>
                    <a:pt x="934" y="734"/>
                  </a:cubicBezTo>
                  <a:cubicBezTo>
                    <a:pt x="934" y="667"/>
                    <a:pt x="934" y="634"/>
                    <a:pt x="934" y="567"/>
                  </a:cubicBezTo>
                  <a:lnTo>
                    <a:pt x="934" y="434"/>
                  </a:lnTo>
                  <a:cubicBezTo>
                    <a:pt x="934" y="367"/>
                    <a:pt x="934" y="300"/>
                    <a:pt x="934" y="234"/>
                  </a:cubicBezTo>
                  <a:cubicBezTo>
                    <a:pt x="901" y="167"/>
                    <a:pt x="867" y="100"/>
                    <a:pt x="834" y="67"/>
                  </a:cubicBezTo>
                  <a:cubicBezTo>
                    <a:pt x="801" y="33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955;p75">
              <a:extLst>
                <a:ext uri="{FF2B5EF4-FFF2-40B4-BE49-F238E27FC236}">
                  <a16:creationId xmlns:a16="http://schemas.microsoft.com/office/drawing/2014/main" id="{FDE527C4-7C25-43ED-B6CB-A33DFAFB7D39}"/>
                </a:ext>
              </a:extLst>
            </p:cNvPr>
            <p:cNvSpPr/>
            <p:nvPr/>
          </p:nvSpPr>
          <p:spPr>
            <a:xfrm>
              <a:off x="4028050" y="2845175"/>
              <a:ext cx="25875" cy="59875"/>
            </a:xfrm>
            <a:custGeom>
              <a:avLst/>
              <a:gdLst/>
              <a:ahLst/>
              <a:cxnLst/>
              <a:rect l="l" t="t" r="r" b="b"/>
              <a:pathLst>
                <a:path w="1035" h="2395" extrusionOk="0">
                  <a:moveTo>
                    <a:pt x="951" y="1"/>
                  </a:moveTo>
                  <a:cubicBezTo>
                    <a:pt x="943" y="1"/>
                    <a:pt x="934" y="9"/>
                    <a:pt x="934" y="26"/>
                  </a:cubicBezTo>
                  <a:lnTo>
                    <a:pt x="100" y="493"/>
                  </a:lnTo>
                  <a:cubicBezTo>
                    <a:pt x="67" y="493"/>
                    <a:pt x="67" y="526"/>
                    <a:pt x="67" y="526"/>
                  </a:cubicBezTo>
                  <a:cubicBezTo>
                    <a:pt x="34" y="560"/>
                    <a:pt x="34" y="593"/>
                    <a:pt x="67" y="593"/>
                  </a:cubicBezTo>
                  <a:lnTo>
                    <a:pt x="67" y="793"/>
                  </a:lnTo>
                  <a:cubicBezTo>
                    <a:pt x="34" y="827"/>
                    <a:pt x="34" y="827"/>
                    <a:pt x="67" y="860"/>
                  </a:cubicBezTo>
                  <a:lnTo>
                    <a:pt x="100" y="860"/>
                  </a:lnTo>
                  <a:lnTo>
                    <a:pt x="601" y="560"/>
                  </a:lnTo>
                  <a:lnTo>
                    <a:pt x="601" y="560"/>
                  </a:lnTo>
                  <a:lnTo>
                    <a:pt x="334" y="1127"/>
                  </a:lnTo>
                  <a:lnTo>
                    <a:pt x="334" y="1194"/>
                  </a:lnTo>
                  <a:cubicBezTo>
                    <a:pt x="301" y="1227"/>
                    <a:pt x="301" y="1227"/>
                    <a:pt x="334" y="1260"/>
                  </a:cubicBezTo>
                  <a:lnTo>
                    <a:pt x="334" y="1460"/>
                  </a:lnTo>
                  <a:cubicBezTo>
                    <a:pt x="301" y="1494"/>
                    <a:pt x="301" y="1494"/>
                    <a:pt x="334" y="1527"/>
                  </a:cubicBezTo>
                  <a:lnTo>
                    <a:pt x="367" y="1527"/>
                  </a:lnTo>
                  <a:lnTo>
                    <a:pt x="501" y="1427"/>
                  </a:lnTo>
                  <a:cubicBezTo>
                    <a:pt x="567" y="1394"/>
                    <a:pt x="634" y="1360"/>
                    <a:pt x="701" y="1360"/>
                  </a:cubicBezTo>
                  <a:cubicBezTo>
                    <a:pt x="734" y="1394"/>
                    <a:pt x="768" y="1427"/>
                    <a:pt x="768" y="1527"/>
                  </a:cubicBezTo>
                  <a:cubicBezTo>
                    <a:pt x="768" y="1627"/>
                    <a:pt x="734" y="1694"/>
                    <a:pt x="701" y="1761"/>
                  </a:cubicBezTo>
                  <a:cubicBezTo>
                    <a:pt x="634" y="1827"/>
                    <a:pt x="601" y="1894"/>
                    <a:pt x="501" y="1961"/>
                  </a:cubicBezTo>
                  <a:cubicBezTo>
                    <a:pt x="467" y="1961"/>
                    <a:pt x="434" y="1994"/>
                    <a:pt x="401" y="1994"/>
                  </a:cubicBezTo>
                  <a:lnTo>
                    <a:pt x="334" y="1994"/>
                  </a:lnTo>
                  <a:cubicBezTo>
                    <a:pt x="301" y="1994"/>
                    <a:pt x="267" y="1994"/>
                    <a:pt x="267" y="1961"/>
                  </a:cubicBezTo>
                  <a:cubicBezTo>
                    <a:pt x="267" y="1961"/>
                    <a:pt x="234" y="1961"/>
                    <a:pt x="234" y="1927"/>
                  </a:cubicBezTo>
                  <a:cubicBezTo>
                    <a:pt x="234" y="1927"/>
                    <a:pt x="234" y="1894"/>
                    <a:pt x="201" y="1894"/>
                  </a:cubicBezTo>
                  <a:lnTo>
                    <a:pt x="167" y="1894"/>
                  </a:lnTo>
                  <a:lnTo>
                    <a:pt x="34" y="1961"/>
                  </a:lnTo>
                  <a:cubicBezTo>
                    <a:pt x="0" y="1994"/>
                    <a:pt x="0" y="1994"/>
                    <a:pt x="0" y="2027"/>
                  </a:cubicBezTo>
                  <a:cubicBezTo>
                    <a:pt x="0" y="2027"/>
                    <a:pt x="0" y="2061"/>
                    <a:pt x="0" y="2094"/>
                  </a:cubicBezTo>
                  <a:cubicBezTo>
                    <a:pt x="0" y="2128"/>
                    <a:pt x="0" y="2194"/>
                    <a:pt x="34" y="2261"/>
                  </a:cubicBezTo>
                  <a:cubicBezTo>
                    <a:pt x="67" y="2294"/>
                    <a:pt x="100" y="2328"/>
                    <a:pt x="134" y="2361"/>
                  </a:cubicBezTo>
                  <a:cubicBezTo>
                    <a:pt x="167" y="2394"/>
                    <a:pt x="234" y="2394"/>
                    <a:pt x="301" y="2394"/>
                  </a:cubicBezTo>
                  <a:cubicBezTo>
                    <a:pt x="367" y="2394"/>
                    <a:pt x="467" y="2361"/>
                    <a:pt x="534" y="2328"/>
                  </a:cubicBezTo>
                  <a:cubicBezTo>
                    <a:pt x="601" y="2261"/>
                    <a:pt x="668" y="2228"/>
                    <a:pt x="734" y="2161"/>
                  </a:cubicBezTo>
                  <a:cubicBezTo>
                    <a:pt x="801" y="2094"/>
                    <a:pt x="834" y="2027"/>
                    <a:pt x="901" y="1927"/>
                  </a:cubicBezTo>
                  <a:cubicBezTo>
                    <a:pt x="934" y="1861"/>
                    <a:pt x="968" y="1761"/>
                    <a:pt x="1001" y="1661"/>
                  </a:cubicBezTo>
                  <a:cubicBezTo>
                    <a:pt x="1034" y="1560"/>
                    <a:pt x="1034" y="1460"/>
                    <a:pt x="1034" y="1394"/>
                  </a:cubicBezTo>
                  <a:cubicBezTo>
                    <a:pt x="1034" y="1294"/>
                    <a:pt x="1034" y="1227"/>
                    <a:pt x="1001" y="1160"/>
                  </a:cubicBezTo>
                  <a:cubicBezTo>
                    <a:pt x="1001" y="1127"/>
                    <a:pt x="968" y="1060"/>
                    <a:pt x="934" y="1027"/>
                  </a:cubicBezTo>
                  <a:cubicBezTo>
                    <a:pt x="901" y="993"/>
                    <a:pt x="868" y="993"/>
                    <a:pt x="834" y="993"/>
                  </a:cubicBezTo>
                  <a:lnTo>
                    <a:pt x="668" y="993"/>
                  </a:lnTo>
                  <a:lnTo>
                    <a:pt x="934" y="393"/>
                  </a:lnTo>
                  <a:lnTo>
                    <a:pt x="968" y="326"/>
                  </a:lnTo>
                  <a:cubicBezTo>
                    <a:pt x="968" y="293"/>
                    <a:pt x="968" y="293"/>
                    <a:pt x="968" y="260"/>
                  </a:cubicBezTo>
                  <a:lnTo>
                    <a:pt x="968" y="59"/>
                  </a:lnTo>
                  <a:cubicBezTo>
                    <a:pt x="968" y="26"/>
                    <a:pt x="968" y="26"/>
                    <a:pt x="968" y="26"/>
                  </a:cubicBezTo>
                  <a:cubicBezTo>
                    <a:pt x="968" y="9"/>
                    <a:pt x="959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956;p75">
              <a:extLst>
                <a:ext uri="{FF2B5EF4-FFF2-40B4-BE49-F238E27FC236}">
                  <a16:creationId xmlns:a16="http://schemas.microsoft.com/office/drawing/2014/main" id="{EB27D9B9-8F3E-497E-A229-19B4E329F806}"/>
                </a:ext>
              </a:extLst>
            </p:cNvPr>
            <p:cNvSpPr/>
            <p:nvPr/>
          </p:nvSpPr>
          <p:spPr>
            <a:xfrm>
              <a:off x="3968000" y="2760750"/>
              <a:ext cx="26725" cy="55900"/>
            </a:xfrm>
            <a:custGeom>
              <a:avLst/>
              <a:gdLst/>
              <a:ahLst/>
              <a:cxnLst/>
              <a:rect l="l" t="t" r="r" b="b"/>
              <a:pathLst>
                <a:path w="1069" h="2236" extrusionOk="0">
                  <a:moveTo>
                    <a:pt x="768" y="1"/>
                  </a:moveTo>
                  <a:cubicBezTo>
                    <a:pt x="701" y="1"/>
                    <a:pt x="601" y="34"/>
                    <a:pt x="534" y="67"/>
                  </a:cubicBezTo>
                  <a:cubicBezTo>
                    <a:pt x="468" y="134"/>
                    <a:pt x="401" y="201"/>
                    <a:pt x="334" y="267"/>
                  </a:cubicBezTo>
                  <a:cubicBezTo>
                    <a:pt x="268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67" y="834"/>
                  </a:cubicBezTo>
                  <a:cubicBezTo>
                    <a:pt x="34" y="935"/>
                    <a:pt x="1" y="1068"/>
                    <a:pt x="1" y="1168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67" y="2002"/>
                  </a:cubicBezTo>
                  <a:cubicBezTo>
                    <a:pt x="67" y="2069"/>
                    <a:pt x="101" y="2135"/>
                    <a:pt x="167" y="2169"/>
                  </a:cubicBezTo>
                  <a:cubicBezTo>
                    <a:pt x="201" y="2236"/>
                    <a:pt x="268" y="2236"/>
                    <a:pt x="334" y="2236"/>
                  </a:cubicBezTo>
                  <a:cubicBezTo>
                    <a:pt x="401" y="2236"/>
                    <a:pt x="468" y="2236"/>
                    <a:pt x="534" y="2169"/>
                  </a:cubicBezTo>
                  <a:cubicBezTo>
                    <a:pt x="634" y="2135"/>
                    <a:pt x="735" y="2069"/>
                    <a:pt x="768" y="1969"/>
                  </a:cubicBezTo>
                  <a:cubicBezTo>
                    <a:pt x="835" y="1902"/>
                    <a:pt x="901" y="1802"/>
                    <a:pt x="935" y="1702"/>
                  </a:cubicBezTo>
                  <a:cubicBezTo>
                    <a:pt x="1001" y="1635"/>
                    <a:pt x="1035" y="1535"/>
                    <a:pt x="1035" y="1435"/>
                  </a:cubicBezTo>
                  <a:cubicBezTo>
                    <a:pt x="1068" y="1368"/>
                    <a:pt x="1068" y="1301"/>
                    <a:pt x="1068" y="1201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35"/>
                    <a:pt x="935" y="1268"/>
                  </a:cubicBezTo>
                  <a:cubicBezTo>
                    <a:pt x="935" y="1268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2"/>
                  </a:cubicBezTo>
                  <a:cubicBezTo>
                    <a:pt x="868" y="1535"/>
                    <a:pt x="868" y="1602"/>
                    <a:pt x="835" y="1635"/>
                  </a:cubicBezTo>
                  <a:cubicBezTo>
                    <a:pt x="801" y="1702"/>
                    <a:pt x="768" y="1768"/>
                    <a:pt x="735" y="1802"/>
                  </a:cubicBezTo>
                  <a:cubicBezTo>
                    <a:pt x="668" y="1835"/>
                    <a:pt x="634" y="1902"/>
                    <a:pt x="568" y="1935"/>
                  </a:cubicBezTo>
                  <a:cubicBezTo>
                    <a:pt x="518" y="1969"/>
                    <a:pt x="468" y="1985"/>
                    <a:pt x="422" y="1985"/>
                  </a:cubicBezTo>
                  <a:cubicBezTo>
                    <a:pt x="376" y="1985"/>
                    <a:pt x="334" y="1969"/>
                    <a:pt x="301" y="1935"/>
                  </a:cubicBezTo>
                  <a:cubicBezTo>
                    <a:pt x="234" y="1835"/>
                    <a:pt x="201" y="1702"/>
                    <a:pt x="234" y="1602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5"/>
                    <a:pt x="268" y="768"/>
                    <a:pt x="301" y="634"/>
                  </a:cubicBezTo>
                  <a:cubicBezTo>
                    <a:pt x="368" y="501"/>
                    <a:pt x="468" y="401"/>
                    <a:pt x="568" y="334"/>
                  </a:cubicBezTo>
                  <a:cubicBezTo>
                    <a:pt x="601" y="301"/>
                    <a:pt x="668" y="301"/>
                    <a:pt x="735" y="301"/>
                  </a:cubicBezTo>
                  <a:cubicBezTo>
                    <a:pt x="768" y="301"/>
                    <a:pt x="801" y="301"/>
                    <a:pt x="835" y="334"/>
                  </a:cubicBezTo>
                  <a:cubicBezTo>
                    <a:pt x="868" y="334"/>
                    <a:pt x="868" y="367"/>
                    <a:pt x="901" y="401"/>
                  </a:cubicBezTo>
                  <a:cubicBezTo>
                    <a:pt x="901" y="434"/>
                    <a:pt x="935" y="501"/>
                    <a:pt x="935" y="534"/>
                  </a:cubicBezTo>
                  <a:cubicBezTo>
                    <a:pt x="935" y="534"/>
                    <a:pt x="935" y="568"/>
                    <a:pt x="935" y="568"/>
                  </a:cubicBezTo>
                  <a:lnTo>
                    <a:pt x="968" y="568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8"/>
                    <a:pt x="1068" y="434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167"/>
                    <a:pt x="1001" y="134"/>
                    <a:pt x="935" y="67"/>
                  </a:cubicBezTo>
                  <a:cubicBezTo>
                    <a:pt x="901" y="34"/>
                    <a:pt x="835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957;p75">
              <a:extLst>
                <a:ext uri="{FF2B5EF4-FFF2-40B4-BE49-F238E27FC236}">
                  <a16:creationId xmlns:a16="http://schemas.microsoft.com/office/drawing/2014/main" id="{096E7763-BA38-424C-8FCD-70D6AD0EC75D}"/>
                </a:ext>
              </a:extLst>
            </p:cNvPr>
            <p:cNvSpPr/>
            <p:nvPr/>
          </p:nvSpPr>
          <p:spPr>
            <a:xfrm>
              <a:off x="3998025" y="2739075"/>
              <a:ext cx="27550" cy="59225"/>
            </a:xfrm>
            <a:custGeom>
              <a:avLst/>
              <a:gdLst/>
              <a:ahLst/>
              <a:cxnLst/>
              <a:rect l="l" t="t" r="r" b="b"/>
              <a:pathLst>
                <a:path w="1102" h="2369" extrusionOk="0">
                  <a:moveTo>
                    <a:pt x="1101" y="0"/>
                  </a:moveTo>
                  <a:lnTo>
                    <a:pt x="1001" y="34"/>
                  </a:lnTo>
                  <a:cubicBezTo>
                    <a:pt x="1001" y="34"/>
                    <a:pt x="968" y="67"/>
                    <a:pt x="968" y="100"/>
                  </a:cubicBezTo>
                  <a:cubicBezTo>
                    <a:pt x="935" y="100"/>
                    <a:pt x="935" y="134"/>
                    <a:pt x="935" y="167"/>
                  </a:cubicBezTo>
                  <a:lnTo>
                    <a:pt x="534" y="2068"/>
                  </a:lnTo>
                  <a:lnTo>
                    <a:pt x="167" y="601"/>
                  </a:lnTo>
                  <a:cubicBezTo>
                    <a:pt x="167" y="567"/>
                    <a:pt x="167" y="567"/>
                    <a:pt x="167" y="534"/>
                  </a:cubicBezTo>
                  <a:lnTo>
                    <a:pt x="101" y="534"/>
                  </a:lnTo>
                  <a:lnTo>
                    <a:pt x="34" y="601"/>
                  </a:lnTo>
                  <a:cubicBezTo>
                    <a:pt x="34" y="601"/>
                    <a:pt x="1" y="601"/>
                    <a:pt x="1" y="634"/>
                  </a:cubicBezTo>
                  <a:cubicBezTo>
                    <a:pt x="1" y="634"/>
                    <a:pt x="1" y="667"/>
                    <a:pt x="1" y="667"/>
                  </a:cubicBezTo>
                  <a:cubicBezTo>
                    <a:pt x="1" y="667"/>
                    <a:pt x="1" y="701"/>
                    <a:pt x="1" y="701"/>
                  </a:cubicBezTo>
                  <a:lnTo>
                    <a:pt x="434" y="2302"/>
                  </a:lnTo>
                  <a:cubicBezTo>
                    <a:pt x="434" y="2335"/>
                    <a:pt x="434" y="2335"/>
                    <a:pt x="468" y="2369"/>
                  </a:cubicBezTo>
                  <a:lnTo>
                    <a:pt x="534" y="2369"/>
                  </a:lnTo>
                  <a:lnTo>
                    <a:pt x="601" y="2302"/>
                  </a:lnTo>
                  <a:cubicBezTo>
                    <a:pt x="634" y="2302"/>
                    <a:pt x="634" y="2269"/>
                    <a:pt x="668" y="2235"/>
                  </a:cubicBezTo>
                  <a:cubicBezTo>
                    <a:pt x="668" y="2202"/>
                    <a:pt x="701" y="2168"/>
                    <a:pt x="701" y="2135"/>
                  </a:cubicBezTo>
                  <a:lnTo>
                    <a:pt x="1101" y="67"/>
                  </a:lnTo>
                  <a:lnTo>
                    <a:pt x="1101" y="3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958;p75">
              <a:extLst>
                <a:ext uri="{FF2B5EF4-FFF2-40B4-BE49-F238E27FC236}">
                  <a16:creationId xmlns:a16="http://schemas.microsoft.com/office/drawing/2014/main" id="{AC4FF2F7-0DBB-48AD-9AE0-724057FC3D32}"/>
                </a:ext>
              </a:extLst>
            </p:cNvPr>
            <p:cNvSpPr/>
            <p:nvPr/>
          </p:nvSpPr>
          <p:spPr>
            <a:xfrm>
              <a:off x="4028875" y="2720725"/>
              <a:ext cx="28375" cy="60075"/>
            </a:xfrm>
            <a:custGeom>
              <a:avLst/>
              <a:gdLst/>
              <a:ahLst/>
              <a:cxnLst/>
              <a:rect l="l" t="t" r="r" b="b"/>
              <a:pathLst>
                <a:path w="1135" h="2403" extrusionOk="0">
                  <a:moveTo>
                    <a:pt x="1102" y="0"/>
                  </a:moveTo>
                  <a:lnTo>
                    <a:pt x="1001" y="67"/>
                  </a:lnTo>
                  <a:cubicBezTo>
                    <a:pt x="1001" y="67"/>
                    <a:pt x="968" y="100"/>
                    <a:pt x="968" y="100"/>
                  </a:cubicBezTo>
                  <a:cubicBezTo>
                    <a:pt x="968" y="134"/>
                    <a:pt x="935" y="134"/>
                    <a:pt x="935" y="167"/>
                  </a:cubicBezTo>
                  <a:lnTo>
                    <a:pt x="534" y="2069"/>
                  </a:lnTo>
                  <a:lnTo>
                    <a:pt x="168" y="601"/>
                  </a:lnTo>
                  <a:cubicBezTo>
                    <a:pt x="168" y="601"/>
                    <a:pt x="168" y="567"/>
                    <a:pt x="168" y="567"/>
                  </a:cubicBezTo>
                  <a:lnTo>
                    <a:pt x="101" y="567"/>
                  </a:lnTo>
                  <a:lnTo>
                    <a:pt x="34" y="601"/>
                  </a:lnTo>
                  <a:cubicBezTo>
                    <a:pt x="34" y="634"/>
                    <a:pt x="1" y="634"/>
                    <a:pt x="1" y="668"/>
                  </a:cubicBezTo>
                  <a:cubicBezTo>
                    <a:pt x="1" y="668"/>
                    <a:pt x="1" y="701"/>
                    <a:pt x="1" y="701"/>
                  </a:cubicBezTo>
                  <a:lnTo>
                    <a:pt x="1" y="734"/>
                  </a:lnTo>
                  <a:lnTo>
                    <a:pt x="434" y="2335"/>
                  </a:lnTo>
                  <a:cubicBezTo>
                    <a:pt x="434" y="2335"/>
                    <a:pt x="434" y="2369"/>
                    <a:pt x="468" y="2402"/>
                  </a:cubicBezTo>
                  <a:lnTo>
                    <a:pt x="534" y="2402"/>
                  </a:lnTo>
                  <a:lnTo>
                    <a:pt x="601" y="2335"/>
                  </a:lnTo>
                  <a:cubicBezTo>
                    <a:pt x="635" y="2335"/>
                    <a:pt x="635" y="2302"/>
                    <a:pt x="668" y="2269"/>
                  </a:cubicBezTo>
                  <a:cubicBezTo>
                    <a:pt x="668" y="2235"/>
                    <a:pt x="701" y="2202"/>
                    <a:pt x="701" y="2169"/>
                  </a:cubicBezTo>
                  <a:lnTo>
                    <a:pt x="1102" y="100"/>
                  </a:lnTo>
                  <a:cubicBezTo>
                    <a:pt x="1102" y="67"/>
                    <a:pt x="1102" y="67"/>
                    <a:pt x="1102" y="67"/>
                  </a:cubicBezTo>
                  <a:cubicBezTo>
                    <a:pt x="1135" y="34"/>
                    <a:pt x="1135" y="34"/>
                    <a:pt x="1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959;p75">
              <a:extLst>
                <a:ext uri="{FF2B5EF4-FFF2-40B4-BE49-F238E27FC236}">
                  <a16:creationId xmlns:a16="http://schemas.microsoft.com/office/drawing/2014/main" id="{9BB27AC2-82A9-4051-AD48-559F5327C2B6}"/>
                </a:ext>
              </a:extLst>
            </p:cNvPr>
            <p:cNvSpPr/>
            <p:nvPr/>
          </p:nvSpPr>
          <p:spPr>
            <a:xfrm>
              <a:off x="3369250" y="3138125"/>
              <a:ext cx="1023550" cy="592500"/>
            </a:xfrm>
            <a:custGeom>
              <a:avLst/>
              <a:gdLst/>
              <a:ahLst/>
              <a:cxnLst/>
              <a:rect l="l" t="t" r="r" b="b"/>
              <a:pathLst>
                <a:path w="40942" h="23700" extrusionOk="0">
                  <a:moveTo>
                    <a:pt x="40791" y="1"/>
                  </a:moveTo>
                  <a:cubicBezTo>
                    <a:pt x="40772" y="1"/>
                    <a:pt x="40751" y="6"/>
                    <a:pt x="40729" y="16"/>
                  </a:cubicBezTo>
                  <a:lnTo>
                    <a:pt x="100" y="23500"/>
                  </a:lnTo>
                  <a:cubicBezTo>
                    <a:pt x="0" y="23533"/>
                    <a:pt x="34" y="23700"/>
                    <a:pt x="134" y="23700"/>
                  </a:cubicBezTo>
                  <a:lnTo>
                    <a:pt x="200" y="23700"/>
                  </a:lnTo>
                  <a:lnTo>
                    <a:pt x="40829" y="183"/>
                  </a:lnTo>
                  <a:cubicBezTo>
                    <a:pt x="40941" y="127"/>
                    <a:pt x="40889" y="1"/>
                    <a:pt x="4079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960;p75">
              <a:extLst>
                <a:ext uri="{FF2B5EF4-FFF2-40B4-BE49-F238E27FC236}">
                  <a16:creationId xmlns:a16="http://schemas.microsoft.com/office/drawing/2014/main" id="{12356EA3-8EBA-4939-AC06-FF31A17229BD}"/>
                </a:ext>
              </a:extLst>
            </p:cNvPr>
            <p:cNvSpPr/>
            <p:nvPr/>
          </p:nvSpPr>
          <p:spPr>
            <a:xfrm>
              <a:off x="3626925" y="3395950"/>
              <a:ext cx="507900" cy="468900"/>
            </a:xfrm>
            <a:custGeom>
              <a:avLst/>
              <a:gdLst/>
              <a:ahLst/>
              <a:cxnLst/>
              <a:rect l="l" t="t" r="r" b="b"/>
              <a:pathLst>
                <a:path w="20316" h="18756" extrusionOk="0">
                  <a:moveTo>
                    <a:pt x="19804" y="1"/>
                  </a:moveTo>
                  <a:cubicBezTo>
                    <a:pt x="19687" y="1"/>
                    <a:pt x="19554" y="36"/>
                    <a:pt x="19414" y="111"/>
                  </a:cubicBezTo>
                  <a:lnTo>
                    <a:pt x="901" y="10819"/>
                  </a:lnTo>
                  <a:cubicBezTo>
                    <a:pt x="368" y="11152"/>
                    <a:pt x="34" y="11753"/>
                    <a:pt x="1" y="12386"/>
                  </a:cubicBezTo>
                  <a:lnTo>
                    <a:pt x="1" y="18124"/>
                  </a:lnTo>
                  <a:cubicBezTo>
                    <a:pt x="1" y="18522"/>
                    <a:pt x="198" y="18756"/>
                    <a:pt x="489" y="18756"/>
                  </a:cubicBezTo>
                  <a:cubicBezTo>
                    <a:pt x="612" y="18756"/>
                    <a:pt x="752" y="18714"/>
                    <a:pt x="901" y="18624"/>
                  </a:cubicBezTo>
                  <a:lnTo>
                    <a:pt x="19414" y="7950"/>
                  </a:lnTo>
                  <a:cubicBezTo>
                    <a:pt x="19948" y="7583"/>
                    <a:pt x="20282" y="7016"/>
                    <a:pt x="20315" y="6382"/>
                  </a:cubicBezTo>
                  <a:lnTo>
                    <a:pt x="20315" y="645"/>
                  </a:lnTo>
                  <a:cubicBezTo>
                    <a:pt x="20315" y="236"/>
                    <a:pt x="20107" y="1"/>
                    <a:pt x="198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961;p75">
              <a:extLst>
                <a:ext uri="{FF2B5EF4-FFF2-40B4-BE49-F238E27FC236}">
                  <a16:creationId xmlns:a16="http://schemas.microsoft.com/office/drawing/2014/main" id="{96615191-EF25-49A4-9B60-0AE39FA8BA58}"/>
                </a:ext>
              </a:extLst>
            </p:cNvPr>
            <p:cNvSpPr/>
            <p:nvPr/>
          </p:nvSpPr>
          <p:spPr>
            <a:xfrm>
              <a:off x="3690300" y="3690475"/>
              <a:ext cx="36725" cy="86650"/>
            </a:xfrm>
            <a:custGeom>
              <a:avLst/>
              <a:gdLst/>
              <a:ahLst/>
              <a:cxnLst/>
              <a:rect l="l" t="t" r="r" b="b"/>
              <a:pathLst>
                <a:path w="1469" h="3466" extrusionOk="0">
                  <a:moveTo>
                    <a:pt x="925" y="583"/>
                  </a:moveTo>
                  <a:cubicBezTo>
                    <a:pt x="958" y="583"/>
                    <a:pt x="993" y="591"/>
                    <a:pt x="1035" y="605"/>
                  </a:cubicBezTo>
                  <a:cubicBezTo>
                    <a:pt x="1102" y="605"/>
                    <a:pt x="1135" y="705"/>
                    <a:pt x="1135" y="872"/>
                  </a:cubicBezTo>
                  <a:cubicBezTo>
                    <a:pt x="1135" y="1006"/>
                    <a:pt x="1102" y="1139"/>
                    <a:pt x="1035" y="1239"/>
                  </a:cubicBezTo>
                  <a:cubicBezTo>
                    <a:pt x="968" y="1339"/>
                    <a:pt x="868" y="1406"/>
                    <a:pt x="801" y="1473"/>
                  </a:cubicBezTo>
                  <a:lnTo>
                    <a:pt x="368" y="1706"/>
                  </a:lnTo>
                  <a:lnTo>
                    <a:pt x="368" y="872"/>
                  </a:lnTo>
                  <a:lnTo>
                    <a:pt x="801" y="639"/>
                  </a:lnTo>
                  <a:cubicBezTo>
                    <a:pt x="840" y="600"/>
                    <a:pt x="879" y="583"/>
                    <a:pt x="925" y="583"/>
                  </a:cubicBezTo>
                  <a:close/>
                  <a:moveTo>
                    <a:pt x="1094" y="0"/>
                  </a:moveTo>
                  <a:cubicBezTo>
                    <a:pt x="1006" y="0"/>
                    <a:pt x="909" y="33"/>
                    <a:pt x="801" y="105"/>
                  </a:cubicBezTo>
                  <a:lnTo>
                    <a:pt x="67" y="539"/>
                  </a:lnTo>
                  <a:cubicBezTo>
                    <a:pt x="67" y="539"/>
                    <a:pt x="34" y="572"/>
                    <a:pt x="34" y="605"/>
                  </a:cubicBezTo>
                  <a:cubicBezTo>
                    <a:pt x="1" y="639"/>
                    <a:pt x="1" y="672"/>
                    <a:pt x="1" y="705"/>
                  </a:cubicBezTo>
                  <a:lnTo>
                    <a:pt x="1" y="3374"/>
                  </a:lnTo>
                  <a:cubicBezTo>
                    <a:pt x="1" y="3407"/>
                    <a:pt x="1" y="3441"/>
                    <a:pt x="34" y="3441"/>
                  </a:cubicBezTo>
                  <a:cubicBezTo>
                    <a:pt x="34" y="3457"/>
                    <a:pt x="42" y="3466"/>
                    <a:pt x="51" y="3466"/>
                  </a:cubicBezTo>
                  <a:cubicBezTo>
                    <a:pt x="59" y="3466"/>
                    <a:pt x="67" y="3457"/>
                    <a:pt x="67" y="3441"/>
                  </a:cubicBezTo>
                  <a:lnTo>
                    <a:pt x="301" y="3307"/>
                  </a:lnTo>
                  <a:cubicBezTo>
                    <a:pt x="334" y="3307"/>
                    <a:pt x="334" y="3274"/>
                    <a:pt x="334" y="3274"/>
                  </a:cubicBezTo>
                  <a:cubicBezTo>
                    <a:pt x="368" y="3241"/>
                    <a:pt x="368" y="3207"/>
                    <a:pt x="368" y="3174"/>
                  </a:cubicBezTo>
                  <a:lnTo>
                    <a:pt x="368" y="2240"/>
                  </a:lnTo>
                  <a:lnTo>
                    <a:pt x="801" y="1973"/>
                  </a:lnTo>
                  <a:cubicBezTo>
                    <a:pt x="1001" y="1873"/>
                    <a:pt x="1168" y="1673"/>
                    <a:pt x="1302" y="1439"/>
                  </a:cubicBezTo>
                  <a:cubicBezTo>
                    <a:pt x="1435" y="1206"/>
                    <a:pt x="1468" y="939"/>
                    <a:pt x="1468" y="639"/>
                  </a:cubicBezTo>
                  <a:cubicBezTo>
                    <a:pt x="1468" y="338"/>
                    <a:pt x="1402" y="138"/>
                    <a:pt x="1302" y="72"/>
                  </a:cubicBezTo>
                  <a:cubicBezTo>
                    <a:pt x="1240" y="25"/>
                    <a:pt x="1171" y="0"/>
                    <a:pt x="10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962;p75">
              <a:extLst>
                <a:ext uri="{FF2B5EF4-FFF2-40B4-BE49-F238E27FC236}">
                  <a16:creationId xmlns:a16="http://schemas.microsoft.com/office/drawing/2014/main" id="{A8DC65EE-B88E-447C-8CFE-1DB1C7B117E8}"/>
                </a:ext>
              </a:extLst>
            </p:cNvPr>
            <p:cNvSpPr/>
            <p:nvPr/>
          </p:nvSpPr>
          <p:spPr>
            <a:xfrm>
              <a:off x="3732000" y="3686900"/>
              <a:ext cx="31725" cy="62925"/>
            </a:xfrm>
            <a:custGeom>
              <a:avLst/>
              <a:gdLst/>
              <a:ahLst/>
              <a:cxnLst/>
              <a:rect l="l" t="t" r="r" b="b"/>
              <a:pathLst>
                <a:path w="1269" h="2517" extrusionOk="0">
                  <a:moveTo>
                    <a:pt x="901" y="1182"/>
                  </a:moveTo>
                  <a:lnTo>
                    <a:pt x="901" y="1215"/>
                  </a:lnTo>
                  <a:cubicBezTo>
                    <a:pt x="901" y="1282"/>
                    <a:pt x="901" y="1349"/>
                    <a:pt x="868" y="1415"/>
                  </a:cubicBezTo>
                  <a:cubicBezTo>
                    <a:pt x="868" y="1482"/>
                    <a:pt x="835" y="1549"/>
                    <a:pt x="801" y="1616"/>
                  </a:cubicBezTo>
                  <a:cubicBezTo>
                    <a:pt x="768" y="1682"/>
                    <a:pt x="734" y="1716"/>
                    <a:pt x="668" y="1782"/>
                  </a:cubicBezTo>
                  <a:cubicBezTo>
                    <a:pt x="634" y="1849"/>
                    <a:pt x="568" y="1882"/>
                    <a:pt x="534" y="1916"/>
                  </a:cubicBezTo>
                  <a:lnTo>
                    <a:pt x="501" y="1916"/>
                  </a:lnTo>
                  <a:cubicBezTo>
                    <a:pt x="468" y="1949"/>
                    <a:pt x="401" y="1949"/>
                    <a:pt x="368" y="1949"/>
                  </a:cubicBezTo>
                  <a:cubicBezTo>
                    <a:pt x="334" y="1949"/>
                    <a:pt x="334" y="1916"/>
                    <a:pt x="334" y="1849"/>
                  </a:cubicBezTo>
                  <a:cubicBezTo>
                    <a:pt x="334" y="1782"/>
                    <a:pt x="334" y="1716"/>
                    <a:pt x="368" y="1682"/>
                  </a:cubicBezTo>
                  <a:cubicBezTo>
                    <a:pt x="401" y="1616"/>
                    <a:pt x="468" y="1549"/>
                    <a:pt x="534" y="1516"/>
                  </a:cubicBezTo>
                  <a:lnTo>
                    <a:pt x="901" y="1182"/>
                  </a:lnTo>
                  <a:close/>
                  <a:moveTo>
                    <a:pt x="960" y="1"/>
                  </a:moveTo>
                  <a:cubicBezTo>
                    <a:pt x="940" y="1"/>
                    <a:pt x="921" y="5"/>
                    <a:pt x="901" y="14"/>
                  </a:cubicBezTo>
                  <a:cubicBezTo>
                    <a:pt x="801" y="14"/>
                    <a:pt x="734" y="48"/>
                    <a:pt x="634" y="81"/>
                  </a:cubicBezTo>
                  <a:cubicBezTo>
                    <a:pt x="568" y="148"/>
                    <a:pt x="468" y="215"/>
                    <a:pt x="401" y="281"/>
                  </a:cubicBezTo>
                  <a:cubicBezTo>
                    <a:pt x="334" y="348"/>
                    <a:pt x="267" y="448"/>
                    <a:pt x="234" y="548"/>
                  </a:cubicBezTo>
                  <a:cubicBezTo>
                    <a:pt x="167" y="615"/>
                    <a:pt x="134" y="682"/>
                    <a:pt x="134" y="782"/>
                  </a:cubicBezTo>
                  <a:cubicBezTo>
                    <a:pt x="101" y="848"/>
                    <a:pt x="67" y="915"/>
                    <a:pt x="67" y="1015"/>
                  </a:cubicBezTo>
                  <a:cubicBezTo>
                    <a:pt x="67" y="1015"/>
                    <a:pt x="67" y="1049"/>
                    <a:pt x="101" y="1082"/>
                  </a:cubicBezTo>
                  <a:lnTo>
                    <a:pt x="134" y="1082"/>
                  </a:lnTo>
                  <a:lnTo>
                    <a:pt x="401" y="915"/>
                  </a:lnTo>
                  <a:cubicBezTo>
                    <a:pt x="401" y="915"/>
                    <a:pt x="434" y="915"/>
                    <a:pt x="434" y="882"/>
                  </a:cubicBezTo>
                  <a:lnTo>
                    <a:pt x="501" y="815"/>
                  </a:lnTo>
                  <a:cubicBezTo>
                    <a:pt x="501" y="782"/>
                    <a:pt x="534" y="748"/>
                    <a:pt x="568" y="682"/>
                  </a:cubicBezTo>
                  <a:cubicBezTo>
                    <a:pt x="601" y="648"/>
                    <a:pt x="634" y="615"/>
                    <a:pt x="668" y="615"/>
                  </a:cubicBezTo>
                  <a:cubicBezTo>
                    <a:pt x="707" y="576"/>
                    <a:pt x="746" y="560"/>
                    <a:pt x="778" y="560"/>
                  </a:cubicBezTo>
                  <a:cubicBezTo>
                    <a:pt x="801" y="560"/>
                    <a:pt x="821" y="568"/>
                    <a:pt x="835" y="582"/>
                  </a:cubicBezTo>
                  <a:cubicBezTo>
                    <a:pt x="901" y="582"/>
                    <a:pt x="935" y="648"/>
                    <a:pt x="935" y="782"/>
                  </a:cubicBezTo>
                  <a:lnTo>
                    <a:pt x="468" y="1149"/>
                  </a:lnTo>
                  <a:cubicBezTo>
                    <a:pt x="334" y="1249"/>
                    <a:pt x="201" y="1382"/>
                    <a:pt x="134" y="1549"/>
                  </a:cubicBezTo>
                  <a:cubicBezTo>
                    <a:pt x="34" y="1716"/>
                    <a:pt x="1" y="1882"/>
                    <a:pt x="1" y="2083"/>
                  </a:cubicBezTo>
                  <a:cubicBezTo>
                    <a:pt x="1" y="2149"/>
                    <a:pt x="1" y="2249"/>
                    <a:pt x="34" y="2316"/>
                  </a:cubicBezTo>
                  <a:cubicBezTo>
                    <a:pt x="34" y="2383"/>
                    <a:pt x="67" y="2450"/>
                    <a:pt x="134" y="2483"/>
                  </a:cubicBezTo>
                  <a:cubicBezTo>
                    <a:pt x="167" y="2516"/>
                    <a:pt x="234" y="2516"/>
                    <a:pt x="267" y="2516"/>
                  </a:cubicBezTo>
                  <a:cubicBezTo>
                    <a:pt x="334" y="2516"/>
                    <a:pt x="434" y="2483"/>
                    <a:pt x="501" y="2450"/>
                  </a:cubicBezTo>
                  <a:cubicBezTo>
                    <a:pt x="601" y="2383"/>
                    <a:pt x="701" y="2316"/>
                    <a:pt x="768" y="2216"/>
                  </a:cubicBezTo>
                  <a:cubicBezTo>
                    <a:pt x="835" y="2116"/>
                    <a:pt x="868" y="2016"/>
                    <a:pt x="935" y="1916"/>
                  </a:cubicBezTo>
                  <a:lnTo>
                    <a:pt x="935" y="2049"/>
                  </a:lnTo>
                  <a:cubicBezTo>
                    <a:pt x="901" y="2083"/>
                    <a:pt x="901" y="2083"/>
                    <a:pt x="935" y="2116"/>
                  </a:cubicBezTo>
                  <a:lnTo>
                    <a:pt x="968" y="2116"/>
                  </a:lnTo>
                  <a:lnTo>
                    <a:pt x="1168" y="1983"/>
                  </a:lnTo>
                  <a:cubicBezTo>
                    <a:pt x="1201" y="1983"/>
                    <a:pt x="1235" y="1949"/>
                    <a:pt x="1235" y="1916"/>
                  </a:cubicBezTo>
                  <a:cubicBezTo>
                    <a:pt x="1235" y="1916"/>
                    <a:pt x="1235" y="1882"/>
                    <a:pt x="1268" y="1849"/>
                  </a:cubicBezTo>
                  <a:lnTo>
                    <a:pt x="1268" y="615"/>
                  </a:lnTo>
                  <a:cubicBezTo>
                    <a:pt x="1268" y="481"/>
                    <a:pt x="1235" y="381"/>
                    <a:pt x="1201" y="248"/>
                  </a:cubicBezTo>
                  <a:cubicBezTo>
                    <a:pt x="1201" y="181"/>
                    <a:pt x="1135" y="115"/>
                    <a:pt x="1101" y="48"/>
                  </a:cubicBezTo>
                  <a:cubicBezTo>
                    <a:pt x="1054" y="24"/>
                    <a:pt x="1007" y="1"/>
                    <a:pt x="9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963;p75">
              <a:extLst>
                <a:ext uri="{FF2B5EF4-FFF2-40B4-BE49-F238E27FC236}">
                  <a16:creationId xmlns:a16="http://schemas.microsoft.com/office/drawing/2014/main" id="{55FE1AE1-F60A-4473-A143-788A00C6E0C3}"/>
                </a:ext>
              </a:extLst>
            </p:cNvPr>
            <p:cNvSpPr/>
            <p:nvPr/>
          </p:nvSpPr>
          <p:spPr>
            <a:xfrm>
              <a:off x="3767850" y="3658275"/>
              <a:ext cx="35900" cy="88825"/>
            </a:xfrm>
            <a:custGeom>
              <a:avLst/>
              <a:gdLst/>
              <a:ahLst/>
              <a:cxnLst/>
              <a:rect l="l" t="t" r="r" b="b"/>
              <a:pathLst>
                <a:path w="1436" h="3553" extrusionOk="0">
                  <a:moveTo>
                    <a:pt x="1402" y="0"/>
                  </a:moveTo>
                  <a:cubicBezTo>
                    <a:pt x="1394" y="0"/>
                    <a:pt x="1385" y="9"/>
                    <a:pt x="1369" y="25"/>
                  </a:cubicBezTo>
                  <a:lnTo>
                    <a:pt x="1168" y="125"/>
                  </a:lnTo>
                  <a:cubicBezTo>
                    <a:pt x="1135" y="159"/>
                    <a:pt x="1135" y="159"/>
                    <a:pt x="1102" y="192"/>
                  </a:cubicBezTo>
                  <a:cubicBezTo>
                    <a:pt x="1102" y="225"/>
                    <a:pt x="1102" y="259"/>
                    <a:pt x="1068" y="292"/>
                  </a:cubicBezTo>
                  <a:lnTo>
                    <a:pt x="735" y="1793"/>
                  </a:lnTo>
                  <a:lnTo>
                    <a:pt x="368" y="692"/>
                  </a:lnTo>
                  <a:cubicBezTo>
                    <a:pt x="368" y="692"/>
                    <a:pt x="335" y="659"/>
                    <a:pt x="335" y="659"/>
                  </a:cubicBezTo>
                  <a:cubicBezTo>
                    <a:pt x="318" y="642"/>
                    <a:pt x="310" y="634"/>
                    <a:pt x="301" y="634"/>
                  </a:cubicBezTo>
                  <a:cubicBezTo>
                    <a:pt x="293" y="634"/>
                    <a:pt x="285" y="642"/>
                    <a:pt x="268" y="659"/>
                  </a:cubicBezTo>
                  <a:lnTo>
                    <a:pt x="68" y="759"/>
                  </a:lnTo>
                  <a:cubicBezTo>
                    <a:pt x="34" y="793"/>
                    <a:pt x="34" y="793"/>
                    <a:pt x="1" y="826"/>
                  </a:cubicBezTo>
                  <a:cubicBezTo>
                    <a:pt x="1" y="859"/>
                    <a:pt x="1" y="893"/>
                    <a:pt x="1" y="926"/>
                  </a:cubicBezTo>
                  <a:cubicBezTo>
                    <a:pt x="1" y="926"/>
                    <a:pt x="1" y="926"/>
                    <a:pt x="1" y="959"/>
                  </a:cubicBezTo>
                  <a:lnTo>
                    <a:pt x="535" y="2560"/>
                  </a:lnTo>
                  <a:lnTo>
                    <a:pt x="335" y="3428"/>
                  </a:lnTo>
                  <a:lnTo>
                    <a:pt x="335" y="3461"/>
                  </a:lnTo>
                  <a:cubicBezTo>
                    <a:pt x="335" y="3494"/>
                    <a:pt x="368" y="3528"/>
                    <a:pt x="368" y="3528"/>
                  </a:cubicBezTo>
                  <a:cubicBezTo>
                    <a:pt x="385" y="3544"/>
                    <a:pt x="393" y="3553"/>
                    <a:pt x="401" y="3553"/>
                  </a:cubicBezTo>
                  <a:cubicBezTo>
                    <a:pt x="410" y="3553"/>
                    <a:pt x="418" y="3544"/>
                    <a:pt x="435" y="3528"/>
                  </a:cubicBezTo>
                  <a:lnTo>
                    <a:pt x="635" y="3428"/>
                  </a:lnTo>
                  <a:cubicBezTo>
                    <a:pt x="668" y="3394"/>
                    <a:pt x="668" y="3394"/>
                    <a:pt x="701" y="3361"/>
                  </a:cubicBezTo>
                  <a:cubicBezTo>
                    <a:pt x="701" y="3328"/>
                    <a:pt x="701" y="3294"/>
                    <a:pt x="735" y="3261"/>
                  </a:cubicBezTo>
                  <a:lnTo>
                    <a:pt x="1435" y="125"/>
                  </a:lnTo>
                  <a:lnTo>
                    <a:pt x="1435" y="92"/>
                  </a:lnTo>
                  <a:cubicBezTo>
                    <a:pt x="1435" y="59"/>
                    <a:pt x="1435" y="25"/>
                    <a:pt x="1435" y="25"/>
                  </a:cubicBezTo>
                  <a:cubicBezTo>
                    <a:pt x="1419" y="9"/>
                    <a:pt x="1410" y="0"/>
                    <a:pt x="14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964;p75">
              <a:extLst>
                <a:ext uri="{FF2B5EF4-FFF2-40B4-BE49-F238E27FC236}">
                  <a16:creationId xmlns:a16="http://schemas.microsoft.com/office/drawing/2014/main" id="{105BE0D1-6F0B-46C9-8715-E9CA9DD4C7F4}"/>
                </a:ext>
              </a:extLst>
            </p:cNvPr>
            <p:cNvSpPr/>
            <p:nvPr/>
          </p:nvSpPr>
          <p:spPr>
            <a:xfrm>
              <a:off x="3822075" y="3605525"/>
              <a:ext cx="39200" cy="97600"/>
            </a:xfrm>
            <a:custGeom>
              <a:avLst/>
              <a:gdLst/>
              <a:ahLst/>
              <a:cxnLst/>
              <a:rect l="l" t="t" r="r" b="b"/>
              <a:pathLst>
                <a:path w="1568" h="3904" extrusionOk="0">
                  <a:moveTo>
                    <a:pt x="901" y="0"/>
                  </a:moveTo>
                  <a:lnTo>
                    <a:pt x="667" y="134"/>
                  </a:lnTo>
                  <a:cubicBezTo>
                    <a:pt x="667" y="167"/>
                    <a:pt x="634" y="167"/>
                    <a:pt x="634" y="201"/>
                  </a:cubicBezTo>
                  <a:cubicBezTo>
                    <a:pt x="601" y="234"/>
                    <a:pt x="601" y="267"/>
                    <a:pt x="601" y="301"/>
                  </a:cubicBezTo>
                  <a:lnTo>
                    <a:pt x="601" y="567"/>
                  </a:lnTo>
                  <a:cubicBezTo>
                    <a:pt x="534" y="634"/>
                    <a:pt x="467" y="734"/>
                    <a:pt x="400" y="801"/>
                  </a:cubicBezTo>
                  <a:cubicBezTo>
                    <a:pt x="334" y="901"/>
                    <a:pt x="267" y="1001"/>
                    <a:pt x="200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602"/>
                    <a:pt x="67" y="1835"/>
                    <a:pt x="100" y="2035"/>
                  </a:cubicBezTo>
                  <a:cubicBezTo>
                    <a:pt x="134" y="2102"/>
                    <a:pt x="167" y="2169"/>
                    <a:pt x="200" y="2202"/>
                  </a:cubicBezTo>
                  <a:cubicBezTo>
                    <a:pt x="234" y="2269"/>
                    <a:pt x="300" y="2269"/>
                    <a:pt x="367" y="2269"/>
                  </a:cubicBezTo>
                  <a:cubicBezTo>
                    <a:pt x="400" y="2285"/>
                    <a:pt x="442" y="2294"/>
                    <a:pt x="484" y="2294"/>
                  </a:cubicBezTo>
                  <a:cubicBezTo>
                    <a:pt x="526" y="2294"/>
                    <a:pt x="567" y="2285"/>
                    <a:pt x="601" y="2269"/>
                  </a:cubicBez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9"/>
                    <a:pt x="1234" y="2302"/>
                    <a:pt x="1201" y="2369"/>
                  </a:cubicBezTo>
                  <a:cubicBezTo>
                    <a:pt x="1201" y="2402"/>
                    <a:pt x="1201" y="2469"/>
                    <a:pt x="1168" y="2536"/>
                  </a:cubicBezTo>
                  <a:cubicBezTo>
                    <a:pt x="1168" y="2602"/>
                    <a:pt x="1134" y="2636"/>
                    <a:pt x="1101" y="2702"/>
                  </a:cubicBezTo>
                  <a:cubicBezTo>
                    <a:pt x="1034" y="2736"/>
                    <a:pt x="1001" y="2802"/>
                    <a:pt x="968" y="2836"/>
                  </a:cubicBezTo>
                  <a:cubicBezTo>
                    <a:pt x="901" y="2869"/>
                    <a:pt x="867" y="2903"/>
                    <a:pt x="801" y="2936"/>
                  </a:cubicBezTo>
                  <a:cubicBezTo>
                    <a:pt x="734" y="2969"/>
                    <a:pt x="701" y="3003"/>
                    <a:pt x="634" y="3036"/>
                  </a:cubicBezTo>
                  <a:lnTo>
                    <a:pt x="501" y="3036"/>
                  </a:lnTo>
                  <a:cubicBezTo>
                    <a:pt x="467" y="3003"/>
                    <a:pt x="467" y="3003"/>
                    <a:pt x="434" y="2969"/>
                  </a:cubicBezTo>
                  <a:cubicBezTo>
                    <a:pt x="434" y="2936"/>
                    <a:pt x="400" y="2903"/>
                    <a:pt x="400" y="2869"/>
                  </a:cubicBezTo>
                  <a:cubicBezTo>
                    <a:pt x="367" y="2869"/>
                    <a:pt x="334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2969"/>
                    <a:pt x="34" y="3003"/>
                  </a:cubicBezTo>
                  <a:cubicBezTo>
                    <a:pt x="34" y="3036"/>
                    <a:pt x="0" y="3069"/>
                    <a:pt x="34" y="3103"/>
                  </a:cubicBezTo>
                  <a:cubicBezTo>
                    <a:pt x="34" y="3203"/>
                    <a:pt x="34" y="3269"/>
                    <a:pt x="67" y="3370"/>
                  </a:cubicBezTo>
                  <a:cubicBezTo>
                    <a:pt x="100" y="3403"/>
                    <a:pt x="134" y="3470"/>
                    <a:pt x="200" y="3503"/>
                  </a:cubicBezTo>
                  <a:cubicBezTo>
                    <a:pt x="267" y="3536"/>
                    <a:pt x="334" y="3570"/>
                    <a:pt x="400" y="3570"/>
                  </a:cubicBezTo>
                  <a:cubicBezTo>
                    <a:pt x="467" y="3570"/>
                    <a:pt x="534" y="3570"/>
                    <a:pt x="601" y="3536"/>
                  </a:cubicBezTo>
                  <a:lnTo>
                    <a:pt x="601" y="3837"/>
                  </a:lnTo>
                  <a:cubicBezTo>
                    <a:pt x="601" y="3837"/>
                    <a:pt x="634" y="3870"/>
                    <a:pt x="634" y="3903"/>
                  </a:cubicBezTo>
                  <a:lnTo>
                    <a:pt x="701" y="3903"/>
                  </a:lnTo>
                  <a:lnTo>
                    <a:pt x="901" y="3770"/>
                  </a:lnTo>
                  <a:cubicBezTo>
                    <a:pt x="934" y="3736"/>
                    <a:pt x="968" y="3736"/>
                    <a:pt x="968" y="3703"/>
                  </a:cubicBezTo>
                  <a:cubicBezTo>
                    <a:pt x="968" y="3670"/>
                    <a:pt x="968" y="3636"/>
                    <a:pt x="968" y="3603"/>
                  </a:cubicBezTo>
                  <a:lnTo>
                    <a:pt x="968" y="3336"/>
                  </a:lnTo>
                  <a:cubicBezTo>
                    <a:pt x="1068" y="3236"/>
                    <a:pt x="1168" y="3169"/>
                    <a:pt x="1234" y="3069"/>
                  </a:cubicBezTo>
                  <a:cubicBezTo>
                    <a:pt x="1301" y="2969"/>
                    <a:pt x="1368" y="2869"/>
                    <a:pt x="1435" y="2769"/>
                  </a:cubicBezTo>
                  <a:cubicBezTo>
                    <a:pt x="1468" y="2669"/>
                    <a:pt x="1501" y="2569"/>
                    <a:pt x="1535" y="2469"/>
                  </a:cubicBezTo>
                  <a:cubicBezTo>
                    <a:pt x="1568" y="2335"/>
                    <a:pt x="1568" y="2235"/>
                    <a:pt x="1568" y="2135"/>
                  </a:cubicBezTo>
                  <a:cubicBezTo>
                    <a:pt x="1568" y="2035"/>
                    <a:pt x="1568" y="1935"/>
                    <a:pt x="1535" y="1835"/>
                  </a:cubicBezTo>
                  <a:cubicBezTo>
                    <a:pt x="1535" y="1768"/>
                    <a:pt x="1501" y="1702"/>
                    <a:pt x="1435" y="1668"/>
                  </a:cubicBezTo>
                  <a:cubicBezTo>
                    <a:pt x="1401" y="1635"/>
                    <a:pt x="1334" y="1602"/>
                    <a:pt x="1268" y="1602"/>
                  </a:cubicBezTo>
                  <a:cubicBezTo>
                    <a:pt x="1168" y="1602"/>
                    <a:pt x="1068" y="1602"/>
                    <a:pt x="1001" y="1635"/>
                  </a:cubicBezTo>
                  <a:lnTo>
                    <a:pt x="734" y="1702"/>
                  </a:lnTo>
                  <a:lnTo>
                    <a:pt x="567" y="1702"/>
                  </a:lnTo>
                  <a:cubicBezTo>
                    <a:pt x="534" y="1702"/>
                    <a:pt x="501" y="1668"/>
                    <a:pt x="467" y="1635"/>
                  </a:cubicBezTo>
                  <a:cubicBezTo>
                    <a:pt x="434" y="1602"/>
                    <a:pt x="434" y="1535"/>
                    <a:pt x="434" y="1502"/>
                  </a:cubicBezTo>
                  <a:cubicBezTo>
                    <a:pt x="434" y="1435"/>
                    <a:pt x="434" y="1401"/>
                    <a:pt x="467" y="1335"/>
                  </a:cubicBezTo>
                  <a:cubicBezTo>
                    <a:pt x="467" y="1301"/>
                    <a:pt x="501" y="1235"/>
                    <a:pt x="534" y="1201"/>
                  </a:cubicBezTo>
                  <a:cubicBezTo>
                    <a:pt x="567" y="1135"/>
                    <a:pt x="601" y="1101"/>
                    <a:pt x="667" y="1068"/>
                  </a:cubicBezTo>
                  <a:cubicBezTo>
                    <a:pt x="701" y="1034"/>
                    <a:pt x="734" y="1001"/>
                    <a:pt x="801" y="968"/>
                  </a:cubicBezTo>
                  <a:cubicBezTo>
                    <a:pt x="867" y="901"/>
                    <a:pt x="934" y="901"/>
                    <a:pt x="1034" y="901"/>
                  </a:cubicBezTo>
                  <a:cubicBezTo>
                    <a:pt x="1068" y="901"/>
                    <a:pt x="1134" y="968"/>
                    <a:pt x="1168" y="1001"/>
                  </a:cubicBezTo>
                  <a:cubicBezTo>
                    <a:pt x="1168" y="1034"/>
                    <a:pt x="1168" y="1034"/>
                    <a:pt x="1201" y="1068"/>
                  </a:cubicBezTo>
                  <a:lnTo>
                    <a:pt x="1268" y="1068"/>
                  </a:lnTo>
                  <a:lnTo>
                    <a:pt x="1468" y="934"/>
                  </a:lnTo>
                  <a:cubicBezTo>
                    <a:pt x="1468" y="934"/>
                    <a:pt x="1501" y="901"/>
                    <a:pt x="1501" y="901"/>
                  </a:cubicBezTo>
                  <a:cubicBezTo>
                    <a:pt x="1501" y="868"/>
                    <a:pt x="1501" y="834"/>
                    <a:pt x="1501" y="801"/>
                  </a:cubicBezTo>
                  <a:cubicBezTo>
                    <a:pt x="1501" y="734"/>
                    <a:pt x="1501" y="668"/>
                    <a:pt x="1468" y="601"/>
                  </a:cubicBezTo>
                  <a:cubicBezTo>
                    <a:pt x="1435" y="534"/>
                    <a:pt x="1401" y="501"/>
                    <a:pt x="1368" y="434"/>
                  </a:cubicBezTo>
                  <a:cubicBezTo>
                    <a:pt x="1301" y="401"/>
                    <a:pt x="1268" y="367"/>
                    <a:pt x="1201" y="367"/>
                  </a:cubicBezTo>
                  <a:cubicBezTo>
                    <a:pt x="1151" y="351"/>
                    <a:pt x="1109" y="342"/>
                    <a:pt x="1072" y="342"/>
                  </a:cubicBezTo>
                  <a:cubicBezTo>
                    <a:pt x="1034" y="342"/>
                    <a:pt x="1001" y="351"/>
                    <a:pt x="968" y="367"/>
                  </a:cubicBezTo>
                  <a:lnTo>
                    <a:pt x="968" y="67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965;p75">
              <a:extLst>
                <a:ext uri="{FF2B5EF4-FFF2-40B4-BE49-F238E27FC236}">
                  <a16:creationId xmlns:a16="http://schemas.microsoft.com/office/drawing/2014/main" id="{D3945D8C-90EB-467B-B3C0-92C71AC29804}"/>
                </a:ext>
              </a:extLst>
            </p:cNvPr>
            <p:cNvSpPr/>
            <p:nvPr/>
          </p:nvSpPr>
          <p:spPr>
            <a:xfrm>
              <a:off x="3865425" y="3585500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9"/>
                  </a:lnTo>
                  <a:lnTo>
                    <a:pt x="434" y="2236"/>
                  </a:lnTo>
                  <a:lnTo>
                    <a:pt x="901" y="1068"/>
                  </a:lnTo>
                  <a:close/>
                  <a:moveTo>
                    <a:pt x="1202" y="1"/>
                  </a:moveTo>
                  <a:lnTo>
                    <a:pt x="1001" y="134"/>
                  </a:lnTo>
                  <a:cubicBezTo>
                    <a:pt x="935" y="168"/>
                    <a:pt x="901" y="234"/>
                    <a:pt x="868" y="301"/>
                  </a:cubicBezTo>
                  <a:lnTo>
                    <a:pt x="34" y="2403"/>
                  </a:lnTo>
                  <a:cubicBezTo>
                    <a:pt x="34" y="2436"/>
                    <a:pt x="1" y="2469"/>
                    <a:pt x="1" y="2503"/>
                  </a:cubicBezTo>
                  <a:cubicBezTo>
                    <a:pt x="1" y="2536"/>
                    <a:pt x="1" y="2569"/>
                    <a:pt x="1" y="2603"/>
                  </a:cubicBezTo>
                  <a:lnTo>
                    <a:pt x="1" y="2903"/>
                  </a:lnTo>
                  <a:cubicBezTo>
                    <a:pt x="1" y="2936"/>
                    <a:pt x="1" y="2970"/>
                    <a:pt x="34" y="2970"/>
                  </a:cubicBezTo>
                  <a:cubicBezTo>
                    <a:pt x="34" y="2986"/>
                    <a:pt x="42" y="2995"/>
                    <a:pt x="51" y="2995"/>
                  </a:cubicBezTo>
                  <a:cubicBezTo>
                    <a:pt x="59" y="2995"/>
                    <a:pt x="67" y="2986"/>
                    <a:pt x="67" y="2970"/>
                  </a:cubicBezTo>
                  <a:lnTo>
                    <a:pt x="901" y="2503"/>
                  </a:lnTo>
                  <a:lnTo>
                    <a:pt x="901" y="3003"/>
                  </a:lnTo>
                  <a:cubicBezTo>
                    <a:pt x="901" y="3036"/>
                    <a:pt x="901" y="3036"/>
                    <a:pt x="935" y="3070"/>
                  </a:cubicBezTo>
                  <a:lnTo>
                    <a:pt x="1001" y="3070"/>
                  </a:lnTo>
                  <a:lnTo>
                    <a:pt x="1202" y="2936"/>
                  </a:lnTo>
                  <a:cubicBezTo>
                    <a:pt x="1202" y="2903"/>
                    <a:pt x="1235" y="2903"/>
                    <a:pt x="1235" y="2870"/>
                  </a:cubicBezTo>
                  <a:cubicBezTo>
                    <a:pt x="1268" y="2836"/>
                    <a:pt x="1268" y="2803"/>
                    <a:pt x="1235" y="2770"/>
                  </a:cubicBezTo>
                  <a:lnTo>
                    <a:pt x="1235" y="2269"/>
                  </a:lnTo>
                  <a:lnTo>
                    <a:pt x="1468" y="2136"/>
                  </a:lnTo>
                  <a:cubicBezTo>
                    <a:pt x="1502" y="2102"/>
                    <a:pt x="1535" y="2102"/>
                    <a:pt x="1535" y="2069"/>
                  </a:cubicBezTo>
                  <a:cubicBezTo>
                    <a:pt x="1535" y="2036"/>
                    <a:pt x="1535" y="2002"/>
                    <a:pt x="1569" y="1969"/>
                  </a:cubicBezTo>
                  <a:lnTo>
                    <a:pt x="1569" y="1669"/>
                  </a:lnTo>
                  <a:cubicBezTo>
                    <a:pt x="1569" y="1669"/>
                    <a:pt x="1535" y="1635"/>
                    <a:pt x="1535" y="1602"/>
                  </a:cubicBezTo>
                  <a:lnTo>
                    <a:pt x="1468" y="1602"/>
                  </a:lnTo>
                  <a:lnTo>
                    <a:pt x="1235" y="1735"/>
                  </a:lnTo>
                  <a:lnTo>
                    <a:pt x="1235" y="68"/>
                  </a:lnTo>
                  <a:cubicBezTo>
                    <a:pt x="1268" y="68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966;p75">
              <a:extLst>
                <a:ext uri="{FF2B5EF4-FFF2-40B4-BE49-F238E27FC236}">
                  <a16:creationId xmlns:a16="http://schemas.microsoft.com/office/drawing/2014/main" id="{AAAA6FA5-8BF8-44F2-85E1-FDDB33E782C1}"/>
                </a:ext>
              </a:extLst>
            </p:cNvPr>
            <p:cNvSpPr/>
            <p:nvPr/>
          </p:nvSpPr>
          <p:spPr>
            <a:xfrm>
              <a:off x="3909625" y="3560700"/>
              <a:ext cx="39225" cy="76525"/>
            </a:xfrm>
            <a:custGeom>
              <a:avLst/>
              <a:gdLst/>
              <a:ahLst/>
              <a:cxnLst/>
              <a:rect l="l" t="t" r="r" b="b"/>
              <a:pathLst>
                <a:path w="1569" h="3061" extrusionOk="0">
                  <a:moveTo>
                    <a:pt x="901" y="1060"/>
                  </a:moveTo>
                  <a:lnTo>
                    <a:pt x="901" y="1960"/>
                  </a:lnTo>
                  <a:lnTo>
                    <a:pt x="434" y="2227"/>
                  </a:lnTo>
                  <a:lnTo>
                    <a:pt x="901" y="1060"/>
                  </a:lnTo>
                  <a:close/>
                  <a:moveTo>
                    <a:pt x="1222" y="0"/>
                  </a:moveTo>
                  <a:cubicBezTo>
                    <a:pt x="1210" y="0"/>
                    <a:pt x="1202" y="9"/>
                    <a:pt x="1202" y="25"/>
                  </a:cubicBezTo>
                  <a:lnTo>
                    <a:pt x="1001" y="126"/>
                  </a:lnTo>
                  <a:cubicBezTo>
                    <a:pt x="935" y="159"/>
                    <a:pt x="901" y="226"/>
                    <a:pt x="901" y="292"/>
                  </a:cubicBezTo>
                  <a:lnTo>
                    <a:pt x="67" y="2394"/>
                  </a:lnTo>
                  <a:cubicBezTo>
                    <a:pt x="34" y="2427"/>
                    <a:pt x="34" y="2461"/>
                    <a:pt x="1" y="2494"/>
                  </a:cubicBezTo>
                  <a:cubicBezTo>
                    <a:pt x="1" y="2527"/>
                    <a:pt x="1" y="2561"/>
                    <a:pt x="1" y="2627"/>
                  </a:cubicBezTo>
                  <a:lnTo>
                    <a:pt x="1" y="2894"/>
                  </a:lnTo>
                  <a:cubicBezTo>
                    <a:pt x="1" y="2928"/>
                    <a:pt x="1" y="2961"/>
                    <a:pt x="1" y="2961"/>
                  </a:cubicBezTo>
                  <a:lnTo>
                    <a:pt x="67" y="2961"/>
                  </a:lnTo>
                  <a:lnTo>
                    <a:pt x="901" y="2494"/>
                  </a:lnTo>
                  <a:lnTo>
                    <a:pt x="901" y="2994"/>
                  </a:lnTo>
                  <a:cubicBezTo>
                    <a:pt x="901" y="2994"/>
                    <a:pt x="901" y="3028"/>
                    <a:pt x="935" y="3061"/>
                  </a:cubicBezTo>
                  <a:lnTo>
                    <a:pt x="968" y="3061"/>
                  </a:lnTo>
                  <a:lnTo>
                    <a:pt x="1202" y="2928"/>
                  </a:lnTo>
                  <a:cubicBezTo>
                    <a:pt x="1235" y="2894"/>
                    <a:pt x="1235" y="2894"/>
                    <a:pt x="1268" y="2861"/>
                  </a:cubicBezTo>
                  <a:cubicBezTo>
                    <a:pt x="1268" y="2827"/>
                    <a:pt x="1268" y="2794"/>
                    <a:pt x="1268" y="2761"/>
                  </a:cubicBezTo>
                  <a:lnTo>
                    <a:pt x="1268" y="2260"/>
                  </a:lnTo>
                  <a:lnTo>
                    <a:pt x="1502" y="2127"/>
                  </a:lnTo>
                  <a:cubicBezTo>
                    <a:pt x="1535" y="2127"/>
                    <a:pt x="1535" y="2094"/>
                    <a:pt x="1568" y="2060"/>
                  </a:cubicBezTo>
                  <a:cubicBezTo>
                    <a:pt x="1568" y="2027"/>
                    <a:pt x="1568" y="1994"/>
                    <a:pt x="1568" y="1960"/>
                  </a:cubicBezTo>
                  <a:lnTo>
                    <a:pt x="1568" y="1693"/>
                  </a:lnTo>
                  <a:cubicBezTo>
                    <a:pt x="1568" y="1660"/>
                    <a:pt x="1568" y="1627"/>
                    <a:pt x="1568" y="1627"/>
                  </a:cubicBezTo>
                  <a:cubicBezTo>
                    <a:pt x="1552" y="1610"/>
                    <a:pt x="1543" y="1602"/>
                    <a:pt x="1535" y="1602"/>
                  </a:cubicBezTo>
                  <a:cubicBezTo>
                    <a:pt x="1527" y="1602"/>
                    <a:pt x="1518" y="1610"/>
                    <a:pt x="1502" y="1627"/>
                  </a:cubicBezTo>
                  <a:lnTo>
                    <a:pt x="1268" y="1760"/>
                  </a:lnTo>
                  <a:lnTo>
                    <a:pt x="1268" y="92"/>
                  </a:lnTo>
                  <a:cubicBezTo>
                    <a:pt x="1268" y="59"/>
                    <a:pt x="1268" y="25"/>
                    <a:pt x="1268" y="25"/>
                  </a:cubicBezTo>
                  <a:cubicBezTo>
                    <a:pt x="1252" y="9"/>
                    <a:pt x="1235" y="0"/>
                    <a:pt x="12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967;p75">
              <a:extLst>
                <a:ext uri="{FF2B5EF4-FFF2-40B4-BE49-F238E27FC236}">
                  <a16:creationId xmlns:a16="http://schemas.microsoft.com/office/drawing/2014/main" id="{C76D7E9D-35D2-4B0B-9FA8-3545C23D65D4}"/>
                </a:ext>
              </a:extLst>
            </p:cNvPr>
            <p:cNvSpPr/>
            <p:nvPr/>
          </p:nvSpPr>
          <p:spPr>
            <a:xfrm>
              <a:off x="3952150" y="3538800"/>
              <a:ext cx="35900" cy="81550"/>
            </a:xfrm>
            <a:custGeom>
              <a:avLst/>
              <a:gdLst/>
              <a:ahLst/>
              <a:cxnLst/>
              <a:rect l="l" t="t" r="r" b="b"/>
              <a:pathLst>
                <a:path w="1436" h="3262" extrusionOk="0">
                  <a:moveTo>
                    <a:pt x="856" y="585"/>
                  </a:moveTo>
                  <a:cubicBezTo>
                    <a:pt x="902" y="585"/>
                    <a:pt x="952" y="601"/>
                    <a:pt x="1002" y="635"/>
                  </a:cubicBezTo>
                  <a:cubicBezTo>
                    <a:pt x="1068" y="701"/>
                    <a:pt x="1102" y="801"/>
                    <a:pt x="1102" y="901"/>
                  </a:cubicBezTo>
                  <a:cubicBezTo>
                    <a:pt x="1102" y="1068"/>
                    <a:pt x="1068" y="1202"/>
                    <a:pt x="1002" y="1335"/>
                  </a:cubicBezTo>
                  <a:cubicBezTo>
                    <a:pt x="935" y="1435"/>
                    <a:pt x="835" y="1535"/>
                    <a:pt x="735" y="1602"/>
                  </a:cubicBezTo>
                  <a:cubicBezTo>
                    <a:pt x="696" y="1641"/>
                    <a:pt x="645" y="1657"/>
                    <a:pt x="590" y="1657"/>
                  </a:cubicBezTo>
                  <a:cubicBezTo>
                    <a:pt x="551" y="1657"/>
                    <a:pt x="509" y="1649"/>
                    <a:pt x="468" y="1635"/>
                  </a:cubicBezTo>
                  <a:cubicBezTo>
                    <a:pt x="401" y="1602"/>
                    <a:pt x="368" y="1502"/>
                    <a:pt x="368" y="1335"/>
                  </a:cubicBezTo>
                  <a:cubicBezTo>
                    <a:pt x="368" y="1168"/>
                    <a:pt x="401" y="1035"/>
                    <a:pt x="468" y="901"/>
                  </a:cubicBezTo>
                  <a:cubicBezTo>
                    <a:pt x="535" y="768"/>
                    <a:pt x="635" y="701"/>
                    <a:pt x="735" y="635"/>
                  </a:cubicBezTo>
                  <a:cubicBezTo>
                    <a:pt x="768" y="601"/>
                    <a:pt x="810" y="585"/>
                    <a:pt x="856" y="585"/>
                  </a:cubicBezTo>
                  <a:close/>
                  <a:moveTo>
                    <a:pt x="1002" y="1"/>
                  </a:moveTo>
                  <a:cubicBezTo>
                    <a:pt x="902" y="34"/>
                    <a:pt x="801" y="68"/>
                    <a:pt x="735" y="101"/>
                  </a:cubicBezTo>
                  <a:cubicBezTo>
                    <a:pt x="601" y="168"/>
                    <a:pt x="501" y="234"/>
                    <a:pt x="435" y="334"/>
                  </a:cubicBezTo>
                  <a:cubicBezTo>
                    <a:pt x="334" y="434"/>
                    <a:pt x="268" y="568"/>
                    <a:pt x="201" y="668"/>
                  </a:cubicBezTo>
                  <a:cubicBezTo>
                    <a:pt x="134" y="801"/>
                    <a:pt x="101" y="935"/>
                    <a:pt x="68" y="1102"/>
                  </a:cubicBezTo>
                  <a:cubicBezTo>
                    <a:pt x="1" y="1235"/>
                    <a:pt x="1" y="1402"/>
                    <a:pt x="1" y="1535"/>
                  </a:cubicBezTo>
                  <a:cubicBezTo>
                    <a:pt x="1" y="1669"/>
                    <a:pt x="1" y="1802"/>
                    <a:pt x="68" y="1902"/>
                  </a:cubicBezTo>
                  <a:cubicBezTo>
                    <a:pt x="68" y="2002"/>
                    <a:pt x="134" y="2102"/>
                    <a:pt x="201" y="2136"/>
                  </a:cubicBezTo>
                  <a:cubicBezTo>
                    <a:pt x="250" y="2185"/>
                    <a:pt x="299" y="2216"/>
                    <a:pt x="361" y="2216"/>
                  </a:cubicBezTo>
                  <a:cubicBezTo>
                    <a:pt x="383" y="2216"/>
                    <a:pt x="408" y="2211"/>
                    <a:pt x="435" y="2202"/>
                  </a:cubicBezTo>
                  <a:cubicBezTo>
                    <a:pt x="535" y="2202"/>
                    <a:pt x="635" y="2169"/>
                    <a:pt x="701" y="2136"/>
                  </a:cubicBezTo>
                  <a:lnTo>
                    <a:pt x="701" y="2136"/>
                  </a:lnTo>
                  <a:lnTo>
                    <a:pt x="368" y="3136"/>
                  </a:lnTo>
                  <a:cubicBezTo>
                    <a:pt x="334" y="3136"/>
                    <a:pt x="334" y="3136"/>
                    <a:pt x="368" y="3170"/>
                  </a:cubicBezTo>
                  <a:cubicBezTo>
                    <a:pt x="368" y="3203"/>
                    <a:pt x="368" y="3236"/>
                    <a:pt x="368" y="3236"/>
                  </a:cubicBezTo>
                  <a:cubicBezTo>
                    <a:pt x="385" y="3253"/>
                    <a:pt x="393" y="3262"/>
                    <a:pt x="401" y="3262"/>
                  </a:cubicBezTo>
                  <a:cubicBezTo>
                    <a:pt x="410" y="3262"/>
                    <a:pt x="418" y="3253"/>
                    <a:pt x="435" y="3236"/>
                  </a:cubicBezTo>
                  <a:lnTo>
                    <a:pt x="668" y="3103"/>
                  </a:lnTo>
                  <a:cubicBezTo>
                    <a:pt x="701" y="3103"/>
                    <a:pt x="701" y="3070"/>
                    <a:pt x="735" y="3036"/>
                  </a:cubicBezTo>
                  <a:lnTo>
                    <a:pt x="768" y="2970"/>
                  </a:lnTo>
                  <a:lnTo>
                    <a:pt x="1268" y="1569"/>
                  </a:lnTo>
                  <a:cubicBezTo>
                    <a:pt x="1302" y="1502"/>
                    <a:pt x="1302" y="1435"/>
                    <a:pt x="1335" y="1368"/>
                  </a:cubicBezTo>
                  <a:lnTo>
                    <a:pt x="1402" y="1135"/>
                  </a:lnTo>
                  <a:cubicBezTo>
                    <a:pt x="1402" y="1068"/>
                    <a:pt x="1435" y="1002"/>
                    <a:pt x="1435" y="935"/>
                  </a:cubicBezTo>
                  <a:cubicBezTo>
                    <a:pt x="1435" y="868"/>
                    <a:pt x="1435" y="768"/>
                    <a:pt x="1435" y="701"/>
                  </a:cubicBezTo>
                  <a:cubicBezTo>
                    <a:pt x="1435" y="568"/>
                    <a:pt x="1435" y="434"/>
                    <a:pt x="1402" y="301"/>
                  </a:cubicBezTo>
                  <a:cubicBezTo>
                    <a:pt x="1369" y="234"/>
                    <a:pt x="1302" y="134"/>
                    <a:pt x="1235" y="68"/>
                  </a:cubicBezTo>
                  <a:cubicBezTo>
                    <a:pt x="1168" y="34"/>
                    <a:pt x="1102" y="1"/>
                    <a:pt x="10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968;p75">
              <a:extLst>
                <a:ext uri="{FF2B5EF4-FFF2-40B4-BE49-F238E27FC236}">
                  <a16:creationId xmlns:a16="http://schemas.microsoft.com/office/drawing/2014/main" id="{E3C1E491-22BF-4E86-8E93-BD56C3D4E749}"/>
                </a:ext>
              </a:extLst>
            </p:cNvPr>
            <p:cNvSpPr/>
            <p:nvPr/>
          </p:nvSpPr>
          <p:spPr>
            <a:xfrm>
              <a:off x="3991350" y="3583000"/>
              <a:ext cx="10025" cy="20050"/>
            </a:xfrm>
            <a:custGeom>
              <a:avLst/>
              <a:gdLst/>
              <a:ahLst/>
              <a:cxnLst/>
              <a:rect l="l" t="t" r="r" b="b"/>
              <a:pathLst>
                <a:path w="401" h="802" extrusionOk="0">
                  <a:moveTo>
                    <a:pt x="301" y="1"/>
                  </a:moveTo>
                  <a:lnTo>
                    <a:pt x="67" y="168"/>
                  </a:lnTo>
                  <a:cubicBezTo>
                    <a:pt x="34" y="168"/>
                    <a:pt x="34" y="201"/>
                    <a:pt x="1" y="234"/>
                  </a:cubicBezTo>
                  <a:cubicBezTo>
                    <a:pt x="1" y="234"/>
                    <a:pt x="1" y="268"/>
                    <a:pt x="1" y="301"/>
                  </a:cubicBezTo>
                  <a:lnTo>
                    <a:pt x="1" y="735"/>
                  </a:lnTo>
                  <a:cubicBezTo>
                    <a:pt x="1" y="768"/>
                    <a:pt x="1" y="768"/>
                    <a:pt x="1" y="801"/>
                  </a:cubicBezTo>
                  <a:lnTo>
                    <a:pt x="67" y="801"/>
                  </a:lnTo>
                  <a:lnTo>
                    <a:pt x="301" y="668"/>
                  </a:lnTo>
                  <a:cubicBezTo>
                    <a:pt x="334" y="635"/>
                    <a:pt x="368" y="601"/>
                    <a:pt x="368" y="601"/>
                  </a:cubicBezTo>
                  <a:cubicBezTo>
                    <a:pt x="368" y="568"/>
                    <a:pt x="401" y="534"/>
                    <a:pt x="401" y="501"/>
                  </a:cubicBezTo>
                  <a:lnTo>
                    <a:pt x="401" y="67"/>
                  </a:lnTo>
                  <a:cubicBezTo>
                    <a:pt x="401" y="67"/>
                    <a:pt x="368" y="34"/>
                    <a:pt x="3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969;p75">
              <a:extLst>
                <a:ext uri="{FF2B5EF4-FFF2-40B4-BE49-F238E27FC236}">
                  <a16:creationId xmlns:a16="http://schemas.microsoft.com/office/drawing/2014/main" id="{1A71326E-C83D-4A21-8DCF-A698EC2A0368}"/>
                </a:ext>
              </a:extLst>
            </p:cNvPr>
            <p:cNvSpPr/>
            <p:nvPr/>
          </p:nvSpPr>
          <p:spPr>
            <a:xfrm>
              <a:off x="4003875" y="3509300"/>
              <a:ext cx="36700" cy="81025"/>
            </a:xfrm>
            <a:custGeom>
              <a:avLst/>
              <a:gdLst/>
              <a:ahLst/>
              <a:cxnLst/>
              <a:rect l="l" t="t" r="r" b="b"/>
              <a:pathLst>
                <a:path w="1468" h="3241" extrusionOk="0">
                  <a:moveTo>
                    <a:pt x="855" y="564"/>
                  </a:moveTo>
                  <a:cubicBezTo>
                    <a:pt x="901" y="564"/>
                    <a:pt x="951" y="580"/>
                    <a:pt x="1001" y="614"/>
                  </a:cubicBezTo>
                  <a:cubicBezTo>
                    <a:pt x="1067" y="680"/>
                    <a:pt x="1101" y="781"/>
                    <a:pt x="1101" y="881"/>
                  </a:cubicBezTo>
                  <a:cubicBezTo>
                    <a:pt x="1101" y="1047"/>
                    <a:pt x="1067" y="1181"/>
                    <a:pt x="1001" y="1314"/>
                  </a:cubicBezTo>
                  <a:cubicBezTo>
                    <a:pt x="934" y="1414"/>
                    <a:pt x="834" y="1514"/>
                    <a:pt x="734" y="1581"/>
                  </a:cubicBezTo>
                  <a:cubicBezTo>
                    <a:pt x="695" y="1620"/>
                    <a:pt x="644" y="1636"/>
                    <a:pt x="589" y="1636"/>
                  </a:cubicBezTo>
                  <a:cubicBezTo>
                    <a:pt x="550" y="1636"/>
                    <a:pt x="508" y="1628"/>
                    <a:pt x="467" y="1614"/>
                  </a:cubicBezTo>
                  <a:cubicBezTo>
                    <a:pt x="403" y="1582"/>
                    <a:pt x="369" y="1488"/>
                    <a:pt x="367" y="1331"/>
                  </a:cubicBezTo>
                  <a:lnTo>
                    <a:pt x="367" y="1331"/>
                  </a:lnTo>
                  <a:cubicBezTo>
                    <a:pt x="369" y="1170"/>
                    <a:pt x="403" y="1010"/>
                    <a:pt x="467" y="881"/>
                  </a:cubicBezTo>
                  <a:cubicBezTo>
                    <a:pt x="534" y="781"/>
                    <a:pt x="634" y="680"/>
                    <a:pt x="734" y="614"/>
                  </a:cubicBezTo>
                  <a:cubicBezTo>
                    <a:pt x="767" y="580"/>
                    <a:pt x="809" y="564"/>
                    <a:pt x="855" y="564"/>
                  </a:cubicBezTo>
                  <a:close/>
                  <a:moveTo>
                    <a:pt x="1075" y="0"/>
                  </a:moveTo>
                  <a:cubicBezTo>
                    <a:pt x="1052" y="0"/>
                    <a:pt x="1028" y="4"/>
                    <a:pt x="1001" y="13"/>
                  </a:cubicBezTo>
                  <a:cubicBezTo>
                    <a:pt x="901" y="13"/>
                    <a:pt x="801" y="47"/>
                    <a:pt x="734" y="80"/>
                  </a:cubicBezTo>
                  <a:cubicBezTo>
                    <a:pt x="600" y="147"/>
                    <a:pt x="534" y="247"/>
                    <a:pt x="434" y="314"/>
                  </a:cubicBezTo>
                  <a:cubicBezTo>
                    <a:pt x="334" y="414"/>
                    <a:pt x="267" y="547"/>
                    <a:pt x="200" y="647"/>
                  </a:cubicBezTo>
                  <a:cubicBezTo>
                    <a:pt x="133" y="781"/>
                    <a:pt x="100" y="947"/>
                    <a:pt x="67" y="1081"/>
                  </a:cubicBezTo>
                  <a:cubicBezTo>
                    <a:pt x="33" y="1214"/>
                    <a:pt x="0" y="1381"/>
                    <a:pt x="0" y="1514"/>
                  </a:cubicBezTo>
                  <a:cubicBezTo>
                    <a:pt x="0" y="1648"/>
                    <a:pt x="0" y="1781"/>
                    <a:pt x="67" y="1915"/>
                  </a:cubicBezTo>
                  <a:cubicBezTo>
                    <a:pt x="67" y="1981"/>
                    <a:pt x="133" y="2081"/>
                    <a:pt x="200" y="2148"/>
                  </a:cubicBezTo>
                  <a:cubicBezTo>
                    <a:pt x="267" y="2182"/>
                    <a:pt x="334" y="2215"/>
                    <a:pt x="434" y="2215"/>
                  </a:cubicBezTo>
                  <a:cubicBezTo>
                    <a:pt x="534" y="2215"/>
                    <a:pt x="634" y="2182"/>
                    <a:pt x="701" y="2115"/>
                  </a:cubicBezTo>
                  <a:lnTo>
                    <a:pt x="701" y="2115"/>
                  </a:lnTo>
                  <a:lnTo>
                    <a:pt x="367" y="3116"/>
                  </a:lnTo>
                  <a:cubicBezTo>
                    <a:pt x="367" y="3116"/>
                    <a:pt x="367" y="3116"/>
                    <a:pt x="367" y="3149"/>
                  </a:cubicBezTo>
                  <a:cubicBezTo>
                    <a:pt x="367" y="3149"/>
                    <a:pt x="367" y="3149"/>
                    <a:pt x="367" y="3182"/>
                  </a:cubicBezTo>
                  <a:cubicBezTo>
                    <a:pt x="367" y="3216"/>
                    <a:pt x="367" y="3216"/>
                    <a:pt x="367" y="3216"/>
                  </a:cubicBezTo>
                  <a:cubicBezTo>
                    <a:pt x="384" y="3232"/>
                    <a:pt x="392" y="3241"/>
                    <a:pt x="400" y="3241"/>
                  </a:cubicBezTo>
                  <a:cubicBezTo>
                    <a:pt x="409" y="3241"/>
                    <a:pt x="417" y="3232"/>
                    <a:pt x="434" y="3216"/>
                  </a:cubicBezTo>
                  <a:lnTo>
                    <a:pt x="667" y="3082"/>
                  </a:lnTo>
                  <a:cubicBezTo>
                    <a:pt x="701" y="3082"/>
                    <a:pt x="734" y="3049"/>
                    <a:pt x="734" y="3015"/>
                  </a:cubicBezTo>
                  <a:cubicBezTo>
                    <a:pt x="767" y="3015"/>
                    <a:pt x="767" y="2982"/>
                    <a:pt x="767" y="2949"/>
                  </a:cubicBezTo>
                  <a:lnTo>
                    <a:pt x="1268" y="1548"/>
                  </a:lnTo>
                  <a:cubicBezTo>
                    <a:pt x="1301" y="1481"/>
                    <a:pt x="1301" y="1414"/>
                    <a:pt x="1334" y="1348"/>
                  </a:cubicBezTo>
                  <a:lnTo>
                    <a:pt x="1401" y="1147"/>
                  </a:lnTo>
                  <a:cubicBezTo>
                    <a:pt x="1434" y="1081"/>
                    <a:pt x="1434" y="981"/>
                    <a:pt x="1434" y="914"/>
                  </a:cubicBezTo>
                  <a:cubicBezTo>
                    <a:pt x="1468" y="847"/>
                    <a:pt x="1468" y="747"/>
                    <a:pt x="1434" y="680"/>
                  </a:cubicBezTo>
                  <a:cubicBezTo>
                    <a:pt x="1434" y="547"/>
                    <a:pt x="1434" y="414"/>
                    <a:pt x="1401" y="314"/>
                  </a:cubicBezTo>
                  <a:cubicBezTo>
                    <a:pt x="1368" y="213"/>
                    <a:pt x="1301" y="113"/>
                    <a:pt x="1234" y="80"/>
                  </a:cubicBezTo>
                  <a:cubicBezTo>
                    <a:pt x="1185" y="31"/>
                    <a:pt x="1137" y="0"/>
                    <a:pt x="107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970;p75">
              <a:extLst>
                <a:ext uri="{FF2B5EF4-FFF2-40B4-BE49-F238E27FC236}">
                  <a16:creationId xmlns:a16="http://schemas.microsoft.com/office/drawing/2014/main" id="{C84689E6-64DF-43F7-B5C9-5AD8FC059377}"/>
                </a:ext>
              </a:extLst>
            </p:cNvPr>
            <p:cNvSpPr/>
            <p:nvPr/>
          </p:nvSpPr>
          <p:spPr>
            <a:xfrm>
              <a:off x="4044725" y="3485425"/>
              <a:ext cx="36725" cy="80925"/>
            </a:xfrm>
            <a:custGeom>
              <a:avLst/>
              <a:gdLst/>
              <a:ahLst/>
              <a:cxnLst/>
              <a:rect l="l" t="t" r="r" b="b"/>
              <a:pathLst>
                <a:path w="1469" h="3237" extrusionOk="0">
                  <a:moveTo>
                    <a:pt x="879" y="580"/>
                  </a:moveTo>
                  <a:cubicBezTo>
                    <a:pt x="918" y="580"/>
                    <a:pt x="960" y="588"/>
                    <a:pt x="1001" y="601"/>
                  </a:cubicBezTo>
                  <a:cubicBezTo>
                    <a:pt x="1068" y="668"/>
                    <a:pt x="1101" y="768"/>
                    <a:pt x="1101" y="902"/>
                  </a:cubicBezTo>
                  <a:cubicBezTo>
                    <a:pt x="1101" y="1068"/>
                    <a:pt x="1068" y="1202"/>
                    <a:pt x="1001" y="1335"/>
                  </a:cubicBezTo>
                  <a:cubicBezTo>
                    <a:pt x="935" y="1435"/>
                    <a:pt x="834" y="1535"/>
                    <a:pt x="734" y="1602"/>
                  </a:cubicBezTo>
                  <a:cubicBezTo>
                    <a:pt x="695" y="1641"/>
                    <a:pt x="645" y="1657"/>
                    <a:pt x="596" y="1657"/>
                  </a:cubicBezTo>
                  <a:cubicBezTo>
                    <a:pt x="562" y="1657"/>
                    <a:pt x="529" y="1649"/>
                    <a:pt x="501" y="1635"/>
                  </a:cubicBezTo>
                  <a:cubicBezTo>
                    <a:pt x="401" y="1569"/>
                    <a:pt x="401" y="1469"/>
                    <a:pt x="401" y="1335"/>
                  </a:cubicBezTo>
                  <a:cubicBezTo>
                    <a:pt x="367" y="1168"/>
                    <a:pt x="401" y="1035"/>
                    <a:pt x="501" y="902"/>
                  </a:cubicBezTo>
                  <a:cubicBezTo>
                    <a:pt x="534" y="802"/>
                    <a:pt x="634" y="701"/>
                    <a:pt x="734" y="635"/>
                  </a:cubicBezTo>
                  <a:cubicBezTo>
                    <a:pt x="773" y="596"/>
                    <a:pt x="824" y="580"/>
                    <a:pt x="879" y="580"/>
                  </a:cubicBezTo>
                  <a:close/>
                  <a:moveTo>
                    <a:pt x="1001" y="1"/>
                  </a:moveTo>
                  <a:cubicBezTo>
                    <a:pt x="901" y="1"/>
                    <a:pt x="801" y="34"/>
                    <a:pt x="734" y="101"/>
                  </a:cubicBezTo>
                  <a:cubicBezTo>
                    <a:pt x="634" y="168"/>
                    <a:pt x="534" y="234"/>
                    <a:pt x="434" y="335"/>
                  </a:cubicBezTo>
                  <a:cubicBezTo>
                    <a:pt x="334" y="435"/>
                    <a:pt x="267" y="535"/>
                    <a:pt x="201" y="668"/>
                  </a:cubicBezTo>
                  <a:cubicBezTo>
                    <a:pt x="134" y="802"/>
                    <a:pt x="101" y="935"/>
                    <a:pt x="67" y="1102"/>
                  </a:cubicBezTo>
                  <a:cubicBezTo>
                    <a:pt x="34" y="1235"/>
                    <a:pt x="1" y="1369"/>
                    <a:pt x="1" y="1535"/>
                  </a:cubicBezTo>
                  <a:cubicBezTo>
                    <a:pt x="1" y="1669"/>
                    <a:pt x="34" y="1802"/>
                    <a:pt x="67" y="1902"/>
                  </a:cubicBezTo>
                  <a:cubicBezTo>
                    <a:pt x="101" y="2002"/>
                    <a:pt x="134" y="2069"/>
                    <a:pt x="201" y="2136"/>
                  </a:cubicBezTo>
                  <a:cubicBezTo>
                    <a:pt x="267" y="2203"/>
                    <a:pt x="367" y="2203"/>
                    <a:pt x="434" y="2203"/>
                  </a:cubicBezTo>
                  <a:cubicBezTo>
                    <a:pt x="534" y="2203"/>
                    <a:pt x="634" y="2169"/>
                    <a:pt x="701" y="2136"/>
                  </a:cubicBezTo>
                  <a:lnTo>
                    <a:pt x="701" y="2136"/>
                  </a:lnTo>
                  <a:lnTo>
                    <a:pt x="367" y="3137"/>
                  </a:lnTo>
                  <a:lnTo>
                    <a:pt x="367" y="3170"/>
                  </a:lnTo>
                  <a:cubicBezTo>
                    <a:pt x="367" y="3203"/>
                    <a:pt x="367" y="3237"/>
                    <a:pt x="367" y="3237"/>
                  </a:cubicBezTo>
                  <a:lnTo>
                    <a:pt x="434" y="3237"/>
                  </a:lnTo>
                  <a:lnTo>
                    <a:pt x="668" y="3103"/>
                  </a:lnTo>
                  <a:cubicBezTo>
                    <a:pt x="701" y="3070"/>
                    <a:pt x="734" y="3070"/>
                    <a:pt x="734" y="3036"/>
                  </a:cubicBezTo>
                  <a:cubicBezTo>
                    <a:pt x="734" y="3003"/>
                    <a:pt x="768" y="3003"/>
                    <a:pt x="768" y="2970"/>
                  </a:cubicBezTo>
                  <a:lnTo>
                    <a:pt x="1268" y="1569"/>
                  </a:lnTo>
                  <a:cubicBezTo>
                    <a:pt x="1301" y="1502"/>
                    <a:pt x="1335" y="1435"/>
                    <a:pt x="1335" y="1369"/>
                  </a:cubicBezTo>
                  <a:lnTo>
                    <a:pt x="1402" y="1135"/>
                  </a:lnTo>
                  <a:cubicBezTo>
                    <a:pt x="1435" y="1068"/>
                    <a:pt x="1435" y="1002"/>
                    <a:pt x="1435" y="935"/>
                  </a:cubicBezTo>
                  <a:cubicBezTo>
                    <a:pt x="1468" y="835"/>
                    <a:pt x="1468" y="768"/>
                    <a:pt x="1435" y="701"/>
                  </a:cubicBezTo>
                  <a:cubicBezTo>
                    <a:pt x="1435" y="568"/>
                    <a:pt x="1435" y="435"/>
                    <a:pt x="1402" y="301"/>
                  </a:cubicBezTo>
                  <a:cubicBezTo>
                    <a:pt x="1368" y="201"/>
                    <a:pt x="1301" y="134"/>
                    <a:pt x="1235" y="68"/>
                  </a:cubicBezTo>
                  <a:cubicBezTo>
                    <a:pt x="1168" y="34"/>
                    <a:pt x="1101" y="1"/>
                    <a:pt x="10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971;p75">
              <a:extLst>
                <a:ext uri="{FF2B5EF4-FFF2-40B4-BE49-F238E27FC236}">
                  <a16:creationId xmlns:a16="http://schemas.microsoft.com/office/drawing/2014/main" id="{17C176E7-0239-48B0-958C-701AB5F5E2BF}"/>
                </a:ext>
              </a:extLst>
            </p:cNvPr>
            <p:cNvSpPr/>
            <p:nvPr/>
          </p:nvSpPr>
          <p:spPr>
            <a:xfrm>
              <a:off x="3664450" y="3303300"/>
              <a:ext cx="35050" cy="85225"/>
            </a:xfrm>
            <a:custGeom>
              <a:avLst/>
              <a:gdLst/>
              <a:ahLst/>
              <a:cxnLst/>
              <a:rect l="l" t="t" r="r" b="b"/>
              <a:pathLst>
                <a:path w="1402" h="3409" extrusionOk="0">
                  <a:moveTo>
                    <a:pt x="916" y="401"/>
                  </a:moveTo>
                  <a:cubicBezTo>
                    <a:pt x="945" y="401"/>
                    <a:pt x="975" y="405"/>
                    <a:pt x="1001" y="414"/>
                  </a:cubicBezTo>
                  <a:cubicBezTo>
                    <a:pt x="1068" y="448"/>
                    <a:pt x="1101" y="548"/>
                    <a:pt x="1101" y="748"/>
                  </a:cubicBezTo>
                  <a:cubicBezTo>
                    <a:pt x="1101" y="881"/>
                    <a:pt x="1068" y="1048"/>
                    <a:pt x="1001" y="1182"/>
                  </a:cubicBezTo>
                  <a:cubicBezTo>
                    <a:pt x="935" y="1315"/>
                    <a:pt x="835" y="1415"/>
                    <a:pt x="701" y="1482"/>
                  </a:cubicBezTo>
                  <a:lnTo>
                    <a:pt x="234" y="1749"/>
                  </a:lnTo>
                  <a:lnTo>
                    <a:pt x="234" y="748"/>
                  </a:lnTo>
                  <a:lnTo>
                    <a:pt x="701" y="481"/>
                  </a:lnTo>
                  <a:cubicBezTo>
                    <a:pt x="750" y="432"/>
                    <a:pt x="835" y="401"/>
                    <a:pt x="916" y="401"/>
                  </a:cubicBezTo>
                  <a:close/>
                  <a:moveTo>
                    <a:pt x="1027" y="0"/>
                  </a:moveTo>
                  <a:cubicBezTo>
                    <a:pt x="1007" y="0"/>
                    <a:pt x="988" y="4"/>
                    <a:pt x="968" y="14"/>
                  </a:cubicBezTo>
                  <a:cubicBezTo>
                    <a:pt x="868" y="14"/>
                    <a:pt x="801" y="47"/>
                    <a:pt x="701" y="81"/>
                  </a:cubicBezTo>
                  <a:lnTo>
                    <a:pt x="67" y="481"/>
                  </a:lnTo>
                  <a:cubicBezTo>
                    <a:pt x="34" y="481"/>
                    <a:pt x="34" y="514"/>
                    <a:pt x="34" y="548"/>
                  </a:cubicBezTo>
                  <a:cubicBezTo>
                    <a:pt x="1" y="581"/>
                    <a:pt x="1" y="615"/>
                    <a:pt x="1" y="615"/>
                  </a:cubicBezTo>
                  <a:lnTo>
                    <a:pt x="1" y="3316"/>
                  </a:lnTo>
                  <a:cubicBezTo>
                    <a:pt x="1" y="3350"/>
                    <a:pt x="34" y="3383"/>
                    <a:pt x="34" y="3383"/>
                  </a:cubicBezTo>
                  <a:cubicBezTo>
                    <a:pt x="34" y="3400"/>
                    <a:pt x="42" y="3408"/>
                    <a:pt x="51" y="3408"/>
                  </a:cubicBezTo>
                  <a:cubicBezTo>
                    <a:pt x="59" y="3408"/>
                    <a:pt x="67" y="3400"/>
                    <a:pt x="67" y="3383"/>
                  </a:cubicBezTo>
                  <a:lnTo>
                    <a:pt x="201" y="3316"/>
                  </a:lnTo>
                  <a:cubicBezTo>
                    <a:pt x="201" y="3316"/>
                    <a:pt x="234" y="3283"/>
                    <a:pt x="234" y="3283"/>
                  </a:cubicBezTo>
                  <a:cubicBezTo>
                    <a:pt x="234" y="3250"/>
                    <a:pt x="268" y="3216"/>
                    <a:pt x="268" y="3183"/>
                  </a:cubicBezTo>
                  <a:lnTo>
                    <a:pt x="268" y="2116"/>
                  </a:lnTo>
                  <a:lnTo>
                    <a:pt x="735" y="1849"/>
                  </a:lnTo>
                  <a:lnTo>
                    <a:pt x="1101" y="2683"/>
                  </a:lnTo>
                  <a:cubicBezTo>
                    <a:pt x="1135" y="2683"/>
                    <a:pt x="1135" y="2716"/>
                    <a:pt x="1168" y="2716"/>
                  </a:cubicBezTo>
                  <a:cubicBezTo>
                    <a:pt x="1168" y="2733"/>
                    <a:pt x="1177" y="2741"/>
                    <a:pt x="1189" y="2741"/>
                  </a:cubicBezTo>
                  <a:cubicBezTo>
                    <a:pt x="1202" y="2741"/>
                    <a:pt x="1218" y="2733"/>
                    <a:pt x="1235" y="2716"/>
                  </a:cubicBezTo>
                  <a:lnTo>
                    <a:pt x="1335" y="2649"/>
                  </a:lnTo>
                  <a:cubicBezTo>
                    <a:pt x="1368" y="2649"/>
                    <a:pt x="1368" y="2616"/>
                    <a:pt x="1402" y="2616"/>
                  </a:cubicBezTo>
                  <a:cubicBezTo>
                    <a:pt x="1402" y="2583"/>
                    <a:pt x="1402" y="2549"/>
                    <a:pt x="1402" y="2516"/>
                  </a:cubicBezTo>
                  <a:cubicBezTo>
                    <a:pt x="1402" y="2516"/>
                    <a:pt x="1402" y="2516"/>
                    <a:pt x="1402" y="2483"/>
                  </a:cubicBezTo>
                  <a:lnTo>
                    <a:pt x="968" y="1615"/>
                  </a:lnTo>
                  <a:cubicBezTo>
                    <a:pt x="1101" y="1482"/>
                    <a:pt x="1202" y="1348"/>
                    <a:pt x="1268" y="1182"/>
                  </a:cubicBezTo>
                  <a:cubicBezTo>
                    <a:pt x="1335" y="981"/>
                    <a:pt x="1368" y="781"/>
                    <a:pt x="1368" y="581"/>
                  </a:cubicBezTo>
                  <a:cubicBezTo>
                    <a:pt x="1368" y="448"/>
                    <a:pt x="1335" y="348"/>
                    <a:pt x="1302" y="214"/>
                  </a:cubicBezTo>
                  <a:cubicBezTo>
                    <a:pt x="1302" y="148"/>
                    <a:pt x="1235" y="81"/>
                    <a:pt x="1168" y="47"/>
                  </a:cubicBezTo>
                  <a:cubicBezTo>
                    <a:pt x="1121" y="24"/>
                    <a:pt x="1074" y="0"/>
                    <a:pt x="10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972;p75">
              <a:extLst>
                <a:ext uri="{FF2B5EF4-FFF2-40B4-BE49-F238E27FC236}">
                  <a16:creationId xmlns:a16="http://schemas.microsoft.com/office/drawing/2014/main" id="{708F443D-0992-4942-AA6B-FAD44C09EFE9}"/>
                </a:ext>
              </a:extLst>
            </p:cNvPr>
            <p:cNvSpPr/>
            <p:nvPr/>
          </p:nvSpPr>
          <p:spPr>
            <a:xfrm>
              <a:off x="3705325" y="3299475"/>
              <a:ext cx="30875" cy="60075"/>
            </a:xfrm>
            <a:custGeom>
              <a:avLst/>
              <a:gdLst/>
              <a:ahLst/>
              <a:cxnLst/>
              <a:rect l="l" t="t" r="r" b="b"/>
              <a:pathLst>
                <a:path w="1235" h="2403" extrusionOk="0">
                  <a:moveTo>
                    <a:pt x="755" y="384"/>
                  </a:moveTo>
                  <a:cubicBezTo>
                    <a:pt x="801" y="384"/>
                    <a:pt x="851" y="401"/>
                    <a:pt x="901" y="434"/>
                  </a:cubicBezTo>
                  <a:cubicBezTo>
                    <a:pt x="968" y="534"/>
                    <a:pt x="1001" y="667"/>
                    <a:pt x="1001" y="768"/>
                  </a:cubicBezTo>
                  <a:lnTo>
                    <a:pt x="234" y="1201"/>
                  </a:lnTo>
                  <a:cubicBezTo>
                    <a:pt x="234" y="1134"/>
                    <a:pt x="267" y="1034"/>
                    <a:pt x="267" y="968"/>
                  </a:cubicBezTo>
                  <a:cubicBezTo>
                    <a:pt x="300" y="868"/>
                    <a:pt x="334" y="801"/>
                    <a:pt x="367" y="734"/>
                  </a:cubicBezTo>
                  <a:cubicBezTo>
                    <a:pt x="400" y="667"/>
                    <a:pt x="434" y="601"/>
                    <a:pt x="467" y="567"/>
                  </a:cubicBezTo>
                  <a:cubicBezTo>
                    <a:pt x="501" y="501"/>
                    <a:pt x="567" y="467"/>
                    <a:pt x="634" y="434"/>
                  </a:cubicBezTo>
                  <a:cubicBezTo>
                    <a:pt x="667" y="401"/>
                    <a:pt x="709" y="384"/>
                    <a:pt x="755" y="384"/>
                  </a:cubicBezTo>
                  <a:close/>
                  <a:moveTo>
                    <a:pt x="867" y="0"/>
                  </a:moveTo>
                  <a:cubicBezTo>
                    <a:pt x="801" y="0"/>
                    <a:pt x="701" y="0"/>
                    <a:pt x="634" y="67"/>
                  </a:cubicBezTo>
                  <a:cubicBezTo>
                    <a:pt x="534" y="134"/>
                    <a:pt x="434" y="200"/>
                    <a:pt x="367" y="267"/>
                  </a:cubicBezTo>
                  <a:cubicBezTo>
                    <a:pt x="300" y="367"/>
                    <a:pt x="234" y="467"/>
                    <a:pt x="200" y="601"/>
                  </a:cubicBezTo>
                  <a:cubicBezTo>
                    <a:pt x="134" y="701"/>
                    <a:pt x="100" y="834"/>
                    <a:pt x="67" y="934"/>
                  </a:cubicBezTo>
                  <a:cubicBezTo>
                    <a:pt x="34" y="1068"/>
                    <a:pt x="0" y="1201"/>
                    <a:pt x="0" y="1335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0" y="1835"/>
                    <a:pt x="34" y="1968"/>
                    <a:pt x="67" y="2068"/>
                  </a:cubicBezTo>
                  <a:cubicBezTo>
                    <a:pt x="100" y="2169"/>
                    <a:pt x="134" y="2235"/>
                    <a:pt x="200" y="2302"/>
                  </a:cubicBezTo>
                  <a:cubicBezTo>
                    <a:pt x="234" y="2335"/>
                    <a:pt x="300" y="2369"/>
                    <a:pt x="367" y="2402"/>
                  </a:cubicBezTo>
                  <a:cubicBezTo>
                    <a:pt x="467" y="2402"/>
                    <a:pt x="534" y="2369"/>
                    <a:pt x="634" y="2335"/>
                  </a:cubicBezTo>
                  <a:cubicBezTo>
                    <a:pt x="701" y="2269"/>
                    <a:pt x="801" y="2202"/>
                    <a:pt x="867" y="2135"/>
                  </a:cubicBezTo>
                  <a:cubicBezTo>
                    <a:pt x="934" y="2068"/>
                    <a:pt x="1001" y="1968"/>
                    <a:pt x="1068" y="1902"/>
                  </a:cubicBezTo>
                  <a:cubicBezTo>
                    <a:pt x="1101" y="1802"/>
                    <a:pt x="1134" y="1735"/>
                    <a:pt x="1168" y="1668"/>
                  </a:cubicBezTo>
                  <a:cubicBezTo>
                    <a:pt x="1168" y="1601"/>
                    <a:pt x="1201" y="1535"/>
                    <a:pt x="1201" y="1468"/>
                  </a:cubicBezTo>
                  <a:lnTo>
                    <a:pt x="1201" y="1401"/>
                  </a:lnTo>
                  <a:lnTo>
                    <a:pt x="1168" y="1401"/>
                  </a:lnTo>
                  <a:lnTo>
                    <a:pt x="1068" y="1435"/>
                  </a:lnTo>
                  <a:cubicBezTo>
                    <a:pt x="1034" y="1468"/>
                    <a:pt x="1034" y="1468"/>
                    <a:pt x="1034" y="1501"/>
                  </a:cubicBezTo>
                  <a:cubicBezTo>
                    <a:pt x="1001" y="1501"/>
                    <a:pt x="1001" y="1535"/>
                    <a:pt x="1001" y="1568"/>
                  </a:cubicBezTo>
                  <a:cubicBezTo>
                    <a:pt x="934" y="1635"/>
                    <a:pt x="901" y="1702"/>
                    <a:pt x="867" y="1768"/>
                  </a:cubicBezTo>
                  <a:cubicBezTo>
                    <a:pt x="801" y="1868"/>
                    <a:pt x="734" y="1902"/>
                    <a:pt x="634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0" y="2002"/>
                    <a:pt x="367" y="1968"/>
                  </a:cubicBezTo>
                  <a:cubicBezTo>
                    <a:pt x="300" y="1868"/>
                    <a:pt x="234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01" y="1001"/>
                    <a:pt x="1234" y="1001"/>
                    <a:pt x="1234" y="968"/>
                  </a:cubicBezTo>
                  <a:cubicBezTo>
                    <a:pt x="1234" y="934"/>
                    <a:pt x="1234" y="901"/>
                    <a:pt x="1234" y="868"/>
                  </a:cubicBezTo>
                  <a:lnTo>
                    <a:pt x="1234" y="768"/>
                  </a:lnTo>
                  <a:cubicBezTo>
                    <a:pt x="1234" y="634"/>
                    <a:pt x="1234" y="467"/>
                    <a:pt x="1201" y="334"/>
                  </a:cubicBezTo>
                  <a:cubicBezTo>
                    <a:pt x="1168" y="267"/>
                    <a:pt x="1134" y="167"/>
                    <a:pt x="1068" y="100"/>
                  </a:cubicBezTo>
                  <a:cubicBezTo>
                    <a:pt x="1034" y="34"/>
                    <a:pt x="968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973;p75">
              <a:extLst>
                <a:ext uri="{FF2B5EF4-FFF2-40B4-BE49-F238E27FC236}">
                  <a16:creationId xmlns:a16="http://schemas.microsoft.com/office/drawing/2014/main" id="{687A2430-3FB7-44ED-8A52-DF96134222C8}"/>
                </a:ext>
              </a:extLst>
            </p:cNvPr>
            <p:cNvSpPr/>
            <p:nvPr/>
          </p:nvSpPr>
          <p:spPr>
            <a:xfrm>
              <a:off x="3742000" y="3248800"/>
              <a:ext cx="33400" cy="90725"/>
            </a:xfrm>
            <a:custGeom>
              <a:avLst/>
              <a:gdLst/>
              <a:ahLst/>
              <a:cxnLst/>
              <a:rect l="l" t="t" r="r" b="b"/>
              <a:pathLst>
                <a:path w="1336" h="3629" extrusionOk="0">
                  <a:moveTo>
                    <a:pt x="1302" y="1"/>
                  </a:moveTo>
                  <a:cubicBezTo>
                    <a:pt x="1293" y="1"/>
                    <a:pt x="1285" y="9"/>
                    <a:pt x="1268" y="26"/>
                  </a:cubicBezTo>
                  <a:lnTo>
                    <a:pt x="1168" y="59"/>
                  </a:lnTo>
                  <a:cubicBezTo>
                    <a:pt x="1168" y="93"/>
                    <a:pt x="1135" y="93"/>
                    <a:pt x="1135" y="126"/>
                  </a:cubicBezTo>
                  <a:cubicBezTo>
                    <a:pt x="1102" y="159"/>
                    <a:pt x="1102" y="193"/>
                    <a:pt x="1102" y="226"/>
                  </a:cubicBezTo>
                  <a:lnTo>
                    <a:pt x="1102" y="1027"/>
                  </a:lnTo>
                  <a:lnTo>
                    <a:pt x="535" y="1360"/>
                  </a:lnTo>
                  <a:lnTo>
                    <a:pt x="535" y="1160"/>
                  </a:lnTo>
                  <a:cubicBezTo>
                    <a:pt x="535" y="1127"/>
                    <a:pt x="535" y="1060"/>
                    <a:pt x="535" y="1027"/>
                  </a:cubicBezTo>
                  <a:cubicBezTo>
                    <a:pt x="535" y="960"/>
                    <a:pt x="535" y="927"/>
                    <a:pt x="568" y="893"/>
                  </a:cubicBezTo>
                  <a:cubicBezTo>
                    <a:pt x="568" y="826"/>
                    <a:pt x="601" y="793"/>
                    <a:pt x="635" y="760"/>
                  </a:cubicBezTo>
                  <a:cubicBezTo>
                    <a:pt x="668" y="726"/>
                    <a:pt x="701" y="693"/>
                    <a:pt x="735" y="660"/>
                  </a:cubicBezTo>
                  <a:lnTo>
                    <a:pt x="902" y="593"/>
                  </a:lnTo>
                  <a:cubicBezTo>
                    <a:pt x="902" y="560"/>
                    <a:pt x="935" y="560"/>
                    <a:pt x="935" y="526"/>
                  </a:cubicBezTo>
                  <a:cubicBezTo>
                    <a:pt x="968" y="493"/>
                    <a:pt x="968" y="460"/>
                    <a:pt x="968" y="426"/>
                  </a:cubicBezTo>
                  <a:lnTo>
                    <a:pt x="968" y="293"/>
                  </a:lnTo>
                  <a:cubicBezTo>
                    <a:pt x="968" y="293"/>
                    <a:pt x="968" y="259"/>
                    <a:pt x="935" y="226"/>
                  </a:cubicBezTo>
                  <a:lnTo>
                    <a:pt x="902" y="226"/>
                  </a:lnTo>
                  <a:lnTo>
                    <a:pt x="735" y="326"/>
                  </a:lnTo>
                  <a:cubicBezTo>
                    <a:pt x="568" y="426"/>
                    <a:pt x="468" y="560"/>
                    <a:pt x="368" y="693"/>
                  </a:cubicBezTo>
                  <a:cubicBezTo>
                    <a:pt x="301" y="893"/>
                    <a:pt x="268" y="1093"/>
                    <a:pt x="268" y="1293"/>
                  </a:cubicBezTo>
                  <a:lnTo>
                    <a:pt x="268" y="1494"/>
                  </a:lnTo>
                  <a:lnTo>
                    <a:pt x="68" y="1627"/>
                  </a:lnTo>
                  <a:cubicBezTo>
                    <a:pt x="34" y="1660"/>
                    <a:pt x="1" y="1660"/>
                    <a:pt x="1" y="1694"/>
                  </a:cubicBezTo>
                  <a:cubicBezTo>
                    <a:pt x="1" y="1727"/>
                    <a:pt x="1" y="1760"/>
                    <a:pt x="1" y="1794"/>
                  </a:cubicBezTo>
                  <a:lnTo>
                    <a:pt x="1" y="1927"/>
                  </a:lnTo>
                  <a:cubicBezTo>
                    <a:pt x="1" y="1961"/>
                    <a:pt x="1" y="1961"/>
                    <a:pt x="1" y="1994"/>
                  </a:cubicBezTo>
                  <a:lnTo>
                    <a:pt x="68" y="1994"/>
                  </a:lnTo>
                  <a:lnTo>
                    <a:pt x="268" y="1861"/>
                  </a:lnTo>
                  <a:lnTo>
                    <a:pt x="268" y="3562"/>
                  </a:lnTo>
                  <a:cubicBezTo>
                    <a:pt x="268" y="3595"/>
                    <a:pt x="268" y="3595"/>
                    <a:pt x="268" y="3628"/>
                  </a:cubicBezTo>
                  <a:lnTo>
                    <a:pt x="334" y="3628"/>
                  </a:lnTo>
                  <a:lnTo>
                    <a:pt x="435" y="3562"/>
                  </a:lnTo>
                  <a:cubicBezTo>
                    <a:pt x="468" y="3562"/>
                    <a:pt x="468" y="3528"/>
                    <a:pt x="468" y="3495"/>
                  </a:cubicBezTo>
                  <a:cubicBezTo>
                    <a:pt x="501" y="3462"/>
                    <a:pt x="501" y="3428"/>
                    <a:pt x="501" y="3428"/>
                  </a:cubicBezTo>
                  <a:lnTo>
                    <a:pt x="501" y="1760"/>
                  </a:lnTo>
                  <a:lnTo>
                    <a:pt x="1068" y="1394"/>
                  </a:lnTo>
                  <a:lnTo>
                    <a:pt x="1068" y="3095"/>
                  </a:lnTo>
                  <a:cubicBezTo>
                    <a:pt x="1068" y="3128"/>
                    <a:pt x="1068" y="3128"/>
                    <a:pt x="1102" y="3161"/>
                  </a:cubicBezTo>
                  <a:lnTo>
                    <a:pt x="1135" y="3161"/>
                  </a:lnTo>
                  <a:lnTo>
                    <a:pt x="1268" y="3095"/>
                  </a:lnTo>
                  <a:cubicBezTo>
                    <a:pt x="1268" y="3095"/>
                    <a:pt x="1302" y="3061"/>
                    <a:pt x="1302" y="3028"/>
                  </a:cubicBezTo>
                  <a:cubicBezTo>
                    <a:pt x="1302" y="2995"/>
                    <a:pt x="1302" y="2995"/>
                    <a:pt x="1302" y="2961"/>
                  </a:cubicBezTo>
                  <a:lnTo>
                    <a:pt x="1335" y="93"/>
                  </a:lnTo>
                  <a:cubicBezTo>
                    <a:pt x="1335" y="59"/>
                    <a:pt x="1335" y="26"/>
                    <a:pt x="1335" y="26"/>
                  </a:cubicBezTo>
                  <a:cubicBezTo>
                    <a:pt x="1319" y="9"/>
                    <a:pt x="1310" y="1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974;p75">
              <a:extLst>
                <a:ext uri="{FF2B5EF4-FFF2-40B4-BE49-F238E27FC236}">
                  <a16:creationId xmlns:a16="http://schemas.microsoft.com/office/drawing/2014/main" id="{A7392E72-3E48-4A5D-B6E8-845FD80DB006}"/>
                </a:ext>
              </a:extLst>
            </p:cNvPr>
            <p:cNvSpPr/>
            <p:nvPr/>
          </p:nvSpPr>
          <p:spPr>
            <a:xfrm>
              <a:off x="3782875" y="3254450"/>
              <a:ext cx="31700" cy="60050"/>
            </a:xfrm>
            <a:custGeom>
              <a:avLst/>
              <a:gdLst/>
              <a:ahLst/>
              <a:cxnLst/>
              <a:rect l="l" t="t" r="r" b="b"/>
              <a:pathLst>
                <a:path w="1268" h="2402" extrusionOk="0">
                  <a:moveTo>
                    <a:pt x="780" y="417"/>
                  </a:moveTo>
                  <a:cubicBezTo>
                    <a:pt x="826" y="417"/>
                    <a:pt x="868" y="434"/>
                    <a:pt x="901" y="467"/>
                  </a:cubicBezTo>
                  <a:cubicBezTo>
                    <a:pt x="1001" y="567"/>
                    <a:pt x="1034" y="667"/>
                    <a:pt x="1001" y="801"/>
                  </a:cubicBezTo>
                  <a:lnTo>
                    <a:pt x="267" y="1201"/>
                  </a:lnTo>
                  <a:lnTo>
                    <a:pt x="267" y="1201"/>
                  </a:lnTo>
                  <a:cubicBezTo>
                    <a:pt x="268" y="1119"/>
                    <a:pt x="271" y="1060"/>
                    <a:pt x="301" y="1001"/>
                  </a:cubicBezTo>
                  <a:cubicBezTo>
                    <a:pt x="301" y="901"/>
                    <a:pt x="334" y="834"/>
                    <a:pt x="367" y="767"/>
                  </a:cubicBezTo>
                  <a:cubicBezTo>
                    <a:pt x="401" y="701"/>
                    <a:pt x="434" y="634"/>
                    <a:pt x="501" y="567"/>
                  </a:cubicBezTo>
                  <a:cubicBezTo>
                    <a:pt x="534" y="534"/>
                    <a:pt x="567" y="500"/>
                    <a:pt x="634" y="467"/>
                  </a:cubicBezTo>
                  <a:cubicBezTo>
                    <a:pt x="684" y="434"/>
                    <a:pt x="734" y="417"/>
                    <a:pt x="780" y="417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3"/>
                    <a:pt x="634" y="67"/>
                  </a:cubicBezTo>
                  <a:cubicBezTo>
                    <a:pt x="534" y="133"/>
                    <a:pt x="467" y="200"/>
                    <a:pt x="401" y="267"/>
                  </a:cubicBezTo>
                  <a:cubicBezTo>
                    <a:pt x="301" y="367"/>
                    <a:pt x="234" y="467"/>
                    <a:pt x="201" y="600"/>
                  </a:cubicBezTo>
                  <a:cubicBezTo>
                    <a:pt x="134" y="701"/>
                    <a:pt x="100" y="834"/>
                    <a:pt x="67" y="967"/>
                  </a:cubicBezTo>
                  <a:cubicBezTo>
                    <a:pt x="34" y="1067"/>
                    <a:pt x="34" y="1201"/>
                    <a:pt x="0" y="1334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34" y="1835"/>
                    <a:pt x="34" y="1968"/>
                    <a:pt x="67" y="2068"/>
                  </a:cubicBezTo>
                  <a:cubicBezTo>
                    <a:pt x="100" y="2168"/>
                    <a:pt x="134" y="2235"/>
                    <a:pt x="201" y="2302"/>
                  </a:cubicBezTo>
                  <a:cubicBezTo>
                    <a:pt x="267" y="2368"/>
                    <a:pt x="334" y="2402"/>
                    <a:pt x="401" y="2402"/>
                  </a:cubicBezTo>
                  <a:cubicBezTo>
                    <a:pt x="467" y="2402"/>
                    <a:pt x="567" y="2368"/>
                    <a:pt x="634" y="2335"/>
                  </a:cubicBezTo>
                  <a:cubicBezTo>
                    <a:pt x="734" y="2268"/>
                    <a:pt x="801" y="2202"/>
                    <a:pt x="868" y="2135"/>
                  </a:cubicBezTo>
                  <a:cubicBezTo>
                    <a:pt x="968" y="2068"/>
                    <a:pt x="1001" y="1968"/>
                    <a:pt x="1068" y="1901"/>
                  </a:cubicBezTo>
                  <a:cubicBezTo>
                    <a:pt x="1101" y="1835"/>
                    <a:pt x="1135" y="1735"/>
                    <a:pt x="1168" y="1668"/>
                  </a:cubicBezTo>
                  <a:cubicBezTo>
                    <a:pt x="1201" y="1601"/>
                    <a:pt x="1201" y="1534"/>
                    <a:pt x="1235" y="1468"/>
                  </a:cubicBezTo>
                  <a:cubicBezTo>
                    <a:pt x="1235" y="1468"/>
                    <a:pt x="1235" y="1434"/>
                    <a:pt x="1235" y="1401"/>
                  </a:cubicBezTo>
                  <a:lnTo>
                    <a:pt x="1168" y="1401"/>
                  </a:lnTo>
                  <a:lnTo>
                    <a:pt x="1068" y="1434"/>
                  </a:lnTo>
                  <a:cubicBezTo>
                    <a:pt x="1068" y="1468"/>
                    <a:pt x="1034" y="1468"/>
                    <a:pt x="1034" y="1501"/>
                  </a:cubicBezTo>
                  <a:cubicBezTo>
                    <a:pt x="1034" y="1501"/>
                    <a:pt x="1001" y="1534"/>
                    <a:pt x="1001" y="1568"/>
                  </a:cubicBezTo>
                  <a:cubicBezTo>
                    <a:pt x="968" y="1635"/>
                    <a:pt x="934" y="1701"/>
                    <a:pt x="868" y="1768"/>
                  </a:cubicBezTo>
                  <a:cubicBezTo>
                    <a:pt x="801" y="1868"/>
                    <a:pt x="734" y="1935"/>
                    <a:pt x="668" y="1968"/>
                  </a:cubicBezTo>
                  <a:cubicBezTo>
                    <a:pt x="618" y="2001"/>
                    <a:pt x="567" y="2018"/>
                    <a:pt x="522" y="2018"/>
                  </a:cubicBezTo>
                  <a:cubicBezTo>
                    <a:pt x="476" y="2018"/>
                    <a:pt x="434" y="2001"/>
                    <a:pt x="401" y="1968"/>
                  </a:cubicBezTo>
                  <a:cubicBezTo>
                    <a:pt x="301" y="1868"/>
                    <a:pt x="267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35" y="1034"/>
                    <a:pt x="1235" y="1001"/>
                    <a:pt x="1268" y="967"/>
                  </a:cubicBezTo>
                  <a:cubicBezTo>
                    <a:pt x="1268" y="934"/>
                    <a:pt x="1268" y="901"/>
                    <a:pt x="1268" y="867"/>
                  </a:cubicBezTo>
                  <a:lnTo>
                    <a:pt x="1268" y="767"/>
                  </a:lnTo>
                  <a:cubicBezTo>
                    <a:pt x="1268" y="634"/>
                    <a:pt x="1235" y="500"/>
                    <a:pt x="1201" y="367"/>
                  </a:cubicBezTo>
                  <a:cubicBezTo>
                    <a:pt x="1201" y="267"/>
                    <a:pt x="1135" y="167"/>
                    <a:pt x="1101" y="100"/>
                  </a:cubicBezTo>
                  <a:cubicBezTo>
                    <a:pt x="1034" y="33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975;p75">
              <a:extLst>
                <a:ext uri="{FF2B5EF4-FFF2-40B4-BE49-F238E27FC236}">
                  <a16:creationId xmlns:a16="http://schemas.microsoft.com/office/drawing/2014/main" id="{F13AA4B1-59C5-422E-9671-824B9DE859AA}"/>
                </a:ext>
              </a:extLst>
            </p:cNvPr>
            <p:cNvSpPr/>
            <p:nvPr/>
          </p:nvSpPr>
          <p:spPr>
            <a:xfrm>
              <a:off x="3818725" y="3227750"/>
              <a:ext cx="32550" cy="71525"/>
            </a:xfrm>
            <a:custGeom>
              <a:avLst/>
              <a:gdLst/>
              <a:ahLst/>
              <a:cxnLst/>
              <a:rect l="l" t="t" r="r" b="b"/>
              <a:pathLst>
                <a:path w="1302" h="2861" extrusionOk="0">
                  <a:moveTo>
                    <a:pt x="1235" y="1"/>
                  </a:moveTo>
                  <a:lnTo>
                    <a:pt x="1102" y="67"/>
                  </a:lnTo>
                  <a:cubicBezTo>
                    <a:pt x="1068" y="67"/>
                    <a:pt x="1068" y="101"/>
                    <a:pt x="1068" y="134"/>
                  </a:cubicBezTo>
                  <a:lnTo>
                    <a:pt x="1035" y="201"/>
                  </a:lnTo>
                  <a:lnTo>
                    <a:pt x="668" y="1101"/>
                  </a:lnTo>
                  <a:lnTo>
                    <a:pt x="301" y="601"/>
                  </a:lnTo>
                  <a:lnTo>
                    <a:pt x="268" y="568"/>
                  </a:lnTo>
                  <a:lnTo>
                    <a:pt x="234" y="568"/>
                  </a:lnTo>
                  <a:lnTo>
                    <a:pt x="101" y="668"/>
                  </a:lnTo>
                  <a:cubicBezTo>
                    <a:pt x="67" y="668"/>
                    <a:pt x="67" y="701"/>
                    <a:pt x="34" y="701"/>
                  </a:cubicBezTo>
                  <a:cubicBezTo>
                    <a:pt x="34" y="734"/>
                    <a:pt x="34" y="768"/>
                    <a:pt x="34" y="801"/>
                  </a:cubicBezTo>
                  <a:cubicBezTo>
                    <a:pt x="34" y="801"/>
                    <a:pt x="34" y="835"/>
                    <a:pt x="34" y="835"/>
                  </a:cubicBezTo>
                  <a:lnTo>
                    <a:pt x="501" y="1468"/>
                  </a:lnTo>
                  <a:lnTo>
                    <a:pt x="1" y="2736"/>
                  </a:lnTo>
                  <a:cubicBezTo>
                    <a:pt x="1" y="2736"/>
                    <a:pt x="1" y="2769"/>
                    <a:pt x="1" y="2803"/>
                  </a:cubicBezTo>
                  <a:cubicBezTo>
                    <a:pt x="1" y="2803"/>
                    <a:pt x="1" y="2836"/>
                    <a:pt x="1" y="2836"/>
                  </a:cubicBezTo>
                  <a:cubicBezTo>
                    <a:pt x="17" y="2853"/>
                    <a:pt x="26" y="2861"/>
                    <a:pt x="34" y="2861"/>
                  </a:cubicBezTo>
                  <a:cubicBezTo>
                    <a:pt x="42" y="2861"/>
                    <a:pt x="51" y="2853"/>
                    <a:pt x="67" y="2836"/>
                  </a:cubicBezTo>
                  <a:lnTo>
                    <a:pt x="201" y="2769"/>
                  </a:lnTo>
                  <a:cubicBezTo>
                    <a:pt x="201" y="2769"/>
                    <a:pt x="234" y="2736"/>
                    <a:pt x="234" y="2703"/>
                  </a:cubicBezTo>
                  <a:lnTo>
                    <a:pt x="268" y="2636"/>
                  </a:lnTo>
                  <a:lnTo>
                    <a:pt x="668" y="1702"/>
                  </a:lnTo>
                  <a:lnTo>
                    <a:pt x="1035" y="2236"/>
                  </a:lnTo>
                  <a:lnTo>
                    <a:pt x="1068" y="2269"/>
                  </a:lnTo>
                  <a:lnTo>
                    <a:pt x="1135" y="2269"/>
                  </a:lnTo>
                  <a:lnTo>
                    <a:pt x="1268" y="2169"/>
                  </a:lnTo>
                  <a:cubicBezTo>
                    <a:pt x="1268" y="2169"/>
                    <a:pt x="1302" y="2135"/>
                    <a:pt x="1302" y="2135"/>
                  </a:cubicBezTo>
                  <a:cubicBezTo>
                    <a:pt x="1302" y="2102"/>
                    <a:pt x="1302" y="2069"/>
                    <a:pt x="1302" y="2035"/>
                  </a:cubicBezTo>
                  <a:cubicBezTo>
                    <a:pt x="1302" y="2035"/>
                    <a:pt x="1302" y="2002"/>
                    <a:pt x="1302" y="2002"/>
                  </a:cubicBezTo>
                  <a:lnTo>
                    <a:pt x="835" y="1335"/>
                  </a:lnTo>
                  <a:lnTo>
                    <a:pt x="1268" y="134"/>
                  </a:lnTo>
                  <a:cubicBezTo>
                    <a:pt x="1268" y="101"/>
                    <a:pt x="1268" y="67"/>
                    <a:pt x="1268" y="67"/>
                  </a:cubicBezTo>
                  <a:cubicBezTo>
                    <a:pt x="1302" y="3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976;p75">
              <a:extLst>
                <a:ext uri="{FF2B5EF4-FFF2-40B4-BE49-F238E27FC236}">
                  <a16:creationId xmlns:a16="http://schemas.microsoft.com/office/drawing/2014/main" id="{8F9C3E4F-B489-42FC-907F-790EABEE77E7}"/>
                </a:ext>
              </a:extLst>
            </p:cNvPr>
            <p:cNvSpPr/>
            <p:nvPr/>
          </p:nvSpPr>
          <p:spPr>
            <a:xfrm>
              <a:off x="3872925" y="3201075"/>
              <a:ext cx="31725" cy="60900"/>
            </a:xfrm>
            <a:custGeom>
              <a:avLst/>
              <a:gdLst/>
              <a:ahLst/>
              <a:cxnLst/>
              <a:rect l="l" t="t" r="r" b="b"/>
              <a:pathLst>
                <a:path w="1269" h="2436" extrusionOk="0">
                  <a:moveTo>
                    <a:pt x="902" y="0"/>
                  </a:moveTo>
                  <a:cubicBezTo>
                    <a:pt x="835" y="0"/>
                    <a:pt x="735" y="34"/>
                    <a:pt x="668" y="100"/>
                  </a:cubicBezTo>
                  <a:cubicBezTo>
                    <a:pt x="568" y="167"/>
                    <a:pt x="468" y="234"/>
                    <a:pt x="401" y="334"/>
                  </a:cubicBezTo>
                  <a:cubicBezTo>
                    <a:pt x="301" y="400"/>
                    <a:pt x="234" y="534"/>
                    <a:pt x="201" y="634"/>
                  </a:cubicBezTo>
                  <a:cubicBezTo>
                    <a:pt x="134" y="767"/>
                    <a:pt x="101" y="867"/>
                    <a:pt x="68" y="1001"/>
                  </a:cubicBezTo>
                  <a:cubicBezTo>
                    <a:pt x="34" y="1134"/>
                    <a:pt x="34" y="1301"/>
                    <a:pt x="34" y="1435"/>
                  </a:cubicBezTo>
                  <a:cubicBezTo>
                    <a:pt x="1" y="1468"/>
                    <a:pt x="1" y="1535"/>
                    <a:pt x="34" y="1601"/>
                  </a:cubicBezTo>
                  <a:lnTo>
                    <a:pt x="34" y="1768"/>
                  </a:lnTo>
                  <a:cubicBezTo>
                    <a:pt x="34" y="1868"/>
                    <a:pt x="34" y="2002"/>
                    <a:pt x="68" y="2102"/>
                  </a:cubicBezTo>
                  <a:cubicBezTo>
                    <a:pt x="101" y="2202"/>
                    <a:pt x="134" y="2268"/>
                    <a:pt x="201" y="2335"/>
                  </a:cubicBezTo>
                  <a:cubicBezTo>
                    <a:pt x="234" y="2402"/>
                    <a:pt x="301" y="2435"/>
                    <a:pt x="401" y="2435"/>
                  </a:cubicBezTo>
                  <a:cubicBezTo>
                    <a:pt x="468" y="2435"/>
                    <a:pt x="568" y="2402"/>
                    <a:pt x="668" y="2335"/>
                  </a:cubicBezTo>
                  <a:cubicBezTo>
                    <a:pt x="768" y="2302"/>
                    <a:pt x="835" y="2235"/>
                    <a:pt x="902" y="2135"/>
                  </a:cubicBezTo>
                  <a:cubicBezTo>
                    <a:pt x="1002" y="2035"/>
                    <a:pt x="1035" y="1935"/>
                    <a:pt x="1102" y="1835"/>
                  </a:cubicBezTo>
                  <a:cubicBezTo>
                    <a:pt x="1168" y="1768"/>
                    <a:pt x="1202" y="1668"/>
                    <a:pt x="1235" y="1568"/>
                  </a:cubicBezTo>
                  <a:cubicBezTo>
                    <a:pt x="1235" y="1468"/>
                    <a:pt x="1269" y="1401"/>
                    <a:pt x="1269" y="1301"/>
                  </a:cubicBezTo>
                  <a:cubicBezTo>
                    <a:pt x="1269" y="1268"/>
                    <a:pt x="1235" y="1234"/>
                    <a:pt x="1235" y="1234"/>
                  </a:cubicBezTo>
                  <a:lnTo>
                    <a:pt x="1202" y="1234"/>
                  </a:lnTo>
                  <a:lnTo>
                    <a:pt x="1102" y="1301"/>
                  </a:lnTo>
                  <a:cubicBezTo>
                    <a:pt x="1102" y="1301"/>
                    <a:pt x="1068" y="1334"/>
                    <a:pt x="1068" y="1334"/>
                  </a:cubicBezTo>
                  <a:cubicBezTo>
                    <a:pt x="1035" y="1368"/>
                    <a:pt x="1035" y="1435"/>
                    <a:pt x="1035" y="1468"/>
                  </a:cubicBezTo>
                  <a:cubicBezTo>
                    <a:pt x="1002" y="1568"/>
                    <a:pt x="935" y="1701"/>
                    <a:pt x="868" y="1801"/>
                  </a:cubicBezTo>
                  <a:cubicBezTo>
                    <a:pt x="802" y="1868"/>
                    <a:pt x="735" y="1935"/>
                    <a:pt x="668" y="2002"/>
                  </a:cubicBezTo>
                  <a:cubicBezTo>
                    <a:pt x="601" y="2035"/>
                    <a:pt x="568" y="2035"/>
                    <a:pt x="535" y="2035"/>
                  </a:cubicBezTo>
                  <a:cubicBezTo>
                    <a:pt x="468" y="2035"/>
                    <a:pt x="435" y="2035"/>
                    <a:pt x="401" y="2002"/>
                  </a:cubicBezTo>
                  <a:cubicBezTo>
                    <a:pt x="368" y="1968"/>
                    <a:pt x="335" y="1902"/>
                    <a:pt x="301" y="1868"/>
                  </a:cubicBezTo>
                  <a:cubicBezTo>
                    <a:pt x="301" y="1768"/>
                    <a:pt x="268" y="1701"/>
                    <a:pt x="268" y="1601"/>
                  </a:cubicBezTo>
                  <a:cubicBezTo>
                    <a:pt x="268" y="1501"/>
                    <a:pt x="268" y="1401"/>
                    <a:pt x="268" y="1301"/>
                  </a:cubicBezTo>
                  <a:cubicBezTo>
                    <a:pt x="268" y="1201"/>
                    <a:pt x="301" y="1068"/>
                    <a:pt x="301" y="968"/>
                  </a:cubicBezTo>
                  <a:cubicBezTo>
                    <a:pt x="335" y="901"/>
                    <a:pt x="368" y="801"/>
                    <a:pt x="401" y="734"/>
                  </a:cubicBezTo>
                  <a:cubicBezTo>
                    <a:pt x="435" y="667"/>
                    <a:pt x="468" y="601"/>
                    <a:pt x="535" y="567"/>
                  </a:cubicBezTo>
                  <a:cubicBezTo>
                    <a:pt x="568" y="501"/>
                    <a:pt x="601" y="467"/>
                    <a:pt x="668" y="434"/>
                  </a:cubicBezTo>
                  <a:cubicBezTo>
                    <a:pt x="692" y="410"/>
                    <a:pt x="749" y="387"/>
                    <a:pt x="804" y="387"/>
                  </a:cubicBezTo>
                  <a:cubicBezTo>
                    <a:pt x="826" y="387"/>
                    <a:pt x="849" y="391"/>
                    <a:pt x="868" y="400"/>
                  </a:cubicBezTo>
                  <a:cubicBezTo>
                    <a:pt x="935" y="434"/>
                    <a:pt x="1002" y="467"/>
                    <a:pt x="1035" y="567"/>
                  </a:cubicBezTo>
                  <a:cubicBezTo>
                    <a:pt x="1035" y="601"/>
                    <a:pt x="1035" y="601"/>
                    <a:pt x="1068" y="634"/>
                  </a:cubicBezTo>
                  <a:lnTo>
                    <a:pt x="1102" y="634"/>
                  </a:lnTo>
                  <a:lnTo>
                    <a:pt x="1202" y="567"/>
                  </a:lnTo>
                  <a:cubicBezTo>
                    <a:pt x="1202" y="567"/>
                    <a:pt x="1235" y="534"/>
                    <a:pt x="1235" y="501"/>
                  </a:cubicBezTo>
                  <a:cubicBezTo>
                    <a:pt x="1269" y="501"/>
                    <a:pt x="1269" y="467"/>
                    <a:pt x="1269" y="434"/>
                  </a:cubicBezTo>
                  <a:cubicBezTo>
                    <a:pt x="1269" y="367"/>
                    <a:pt x="1235" y="300"/>
                    <a:pt x="1235" y="234"/>
                  </a:cubicBezTo>
                  <a:cubicBezTo>
                    <a:pt x="1202" y="167"/>
                    <a:pt x="1168" y="100"/>
                    <a:pt x="1102" y="67"/>
                  </a:cubicBezTo>
                  <a:cubicBezTo>
                    <a:pt x="1035" y="34"/>
                    <a:pt x="968" y="0"/>
                    <a:pt x="9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977;p75">
              <a:extLst>
                <a:ext uri="{FF2B5EF4-FFF2-40B4-BE49-F238E27FC236}">
                  <a16:creationId xmlns:a16="http://schemas.microsoft.com/office/drawing/2014/main" id="{C3EAC774-105D-454E-A79C-A0D5AD841999}"/>
                </a:ext>
              </a:extLst>
            </p:cNvPr>
            <p:cNvSpPr/>
            <p:nvPr/>
          </p:nvSpPr>
          <p:spPr>
            <a:xfrm>
              <a:off x="3910475" y="3181050"/>
              <a:ext cx="30025" cy="61750"/>
            </a:xfrm>
            <a:custGeom>
              <a:avLst/>
              <a:gdLst/>
              <a:ahLst/>
              <a:cxnLst/>
              <a:rect l="l" t="t" r="r" b="b"/>
              <a:pathLst>
                <a:path w="1201" h="2470" extrusionOk="0">
                  <a:moveTo>
                    <a:pt x="967" y="1068"/>
                  </a:moveTo>
                  <a:lnTo>
                    <a:pt x="967" y="1168"/>
                  </a:lnTo>
                  <a:cubicBezTo>
                    <a:pt x="967" y="1235"/>
                    <a:pt x="934" y="1335"/>
                    <a:pt x="934" y="1435"/>
                  </a:cubicBezTo>
                  <a:cubicBezTo>
                    <a:pt x="901" y="1502"/>
                    <a:pt x="867" y="1602"/>
                    <a:pt x="834" y="1668"/>
                  </a:cubicBezTo>
                  <a:cubicBezTo>
                    <a:pt x="801" y="1735"/>
                    <a:pt x="767" y="1802"/>
                    <a:pt x="701" y="1869"/>
                  </a:cubicBezTo>
                  <a:cubicBezTo>
                    <a:pt x="634" y="1935"/>
                    <a:pt x="600" y="2002"/>
                    <a:pt x="534" y="2035"/>
                  </a:cubicBezTo>
                  <a:lnTo>
                    <a:pt x="500" y="2035"/>
                  </a:lnTo>
                  <a:cubicBezTo>
                    <a:pt x="467" y="2069"/>
                    <a:pt x="434" y="2069"/>
                    <a:pt x="400" y="2069"/>
                  </a:cubicBezTo>
                  <a:cubicBezTo>
                    <a:pt x="367" y="2069"/>
                    <a:pt x="334" y="2069"/>
                    <a:pt x="300" y="2035"/>
                  </a:cubicBezTo>
                  <a:cubicBezTo>
                    <a:pt x="300" y="2035"/>
                    <a:pt x="267" y="2002"/>
                    <a:pt x="267" y="2002"/>
                  </a:cubicBezTo>
                  <a:cubicBezTo>
                    <a:pt x="267" y="1969"/>
                    <a:pt x="267" y="1935"/>
                    <a:pt x="267" y="1902"/>
                  </a:cubicBezTo>
                  <a:cubicBezTo>
                    <a:pt x="267" y="1802"/>
                    <a:pt x="300" y="1702"/>
                    <a:pt x="367" y="1602"/>
                  </a:cubicBezTo>
                  <a:cubicBezTo>
                    <a:pt x="434" y="1502"/>
                    <a:pt x="534" y="1402"/>
                    <a:pt x="634" y="1335"/>
                  </a:cubicBezTo>
                  <a:lnTo>
                    <a:pt x="967" y="1068"/>
                  </a:lnTo>
                  <a:close/>
                  <a:moveTo>
                    <a:pt x="867" y="1"/>
                  </a:moveTo>
                  <a:cubicBezTo>
                    <a:pt x="801" y="1"/>
                    <a:pt x="701" y="34"/>
                    <a:pt x="634" y="67"/>
                  </a:cubicBezTo>
                  <a:cubicBezTo>
                    <a:pt x="567" y="101"/>
                    <a:pt x="500" y="167"/>
                    <a:pt x="434" y="234"/>
                  </a:cubicBezTo>
                  <a:cubicBezTo>
                    <a:pt x="367" y="301"/>
                    <a:pt x="334" y="368"/>
                    <a:pt x="267" y="434"/>
                  </a:cubicBezTo>
                  <a:cubicBezTo>
                    <a:pt x="234" y="534"/>
                    <a:pt x="200" y="601"/>
                    <a:pt x="167" y="701"/>
                  </a:cubicBezTo>
                  <a:cubicBezTo>
                    <a:pt x="133" y="768"/>
                    <a:pt x="133" y="835"/>
                    <a:pt x="100" y="901"/>
                  </a:cubicBezTo>
                  <a:cubicBezTo>
                    <a:pt x="100" y="935"/>
                    <a:pt x="133" y="935"/>
                    <a:pt x="133" y="968"/>
                  </a:cubicBezTo>
                  <a:lnTo>
                    <a:pt x="200" y="968"/>
                  </a:lnTo>
                  <a:lnTo>
                    <a:pt x="267" y="935"/>
                  </a:lnTo>
                  <a:cubicBezTo>
                    <a:pt x="300" y="901"/>
                    <a:pt x="300" y="901"/>
                    <a:pt x="334" y="868"/>
                  </a:cubicBezTo>
                  <a:cubicBezTo>
                    <a:pt x="334" y="868"/>
                    <a:pt x="334" y="835"/>
                    <a:pt x="367" y="801"/>
                  </a:cubicBezTo>
                  <a:cubicBezTo>
                    <a:pt x="367" y="734"/>
                    <a:pt x="400" y="668"/>
                    <a:pt x="467" y="601"/>
                  </a:cubicBezTo>
                  <a:cubicBezTo>
                    <a:pt x="500" y="534"/>
                    <a:pt x="567" y="468"/>
                    <a:pt x="634" y="434"/>
                  </a:cubicBezTo>
                  <a:cubicBezTo>
                    <a:pt x="673" y="395"/>
                    <a:pt x="723" y="379"/>
                    <a:pt x="772" y="379"/>
                  </a:cubicBezTo>
                  <a:cubicBezTo>
                    <a:pt x="806" y="379"/>
                    <a:pt x="840" y="387"/>
                    <a:pt x="867" y="401"/>
                  </a:cubicBezTo>
                  <a:cubicBezTo>
                    <a:pt x="934" y="434"/>
                    <a:pt x="967" y="534"/>
                    <a:pt x="967" y="668"/>
                  </a:cubicBezTo>
                  <a:lnTo>
                    <a:pt x="967" y="734"/>
                  </a:lnTo>
                  <a:lnTo>
                    <a:pt x="567" y="1035"/>
                  </a:lnTo>
                  <a:cubicBezTo>
                    <a:pt x="500" y="1101"/>
                    <a:pt x="434" y="1168"/>
                    <a:pt x="367" y="1235"/>
                  </a:cubicBezTo>
                  <a:cubicBezTo>
                    <a:pt x="300" y="1335"/>
                    <a:pt x="234" y="1402"/>
                    <a:pt x="200" y="1502"/>
                  </a:cubicBezTo>
                  <a:cubicBezTo>
                    <a:pt x="133" y="1568"/>
                    <a:pt x="100" y="1668"/>
                    <a:pt x="67" y="1769"/>
                  </a:cubicBezTo>
                  <a:cubicBezTo>
                    <a:pt x="33" y="1869"/>
                    <a:pt x="0" y="1969"/>
                    <a:pt x="33" y="2102"/>
                  </a:cubicBezTo>
                  <a:cubicBezTo>
                    <a:pt x="0" y="2169"/>
                    <a:pt x="33" y="2236"/>
                    <a:pt x="67" y="2302"/>
                  </a:cubicBezTo>
                  <a:cubicBezTo>
                    <a:pt x="67" y="2369"/>
                    <a:pt x="100" y="2402"/>
                    <a:pt x="133" y="2436"/>
                  </a:cubicBezTo>
                  <a:cubicBezTo>
                    <a:pt x="200" y="2469"/>
                    <a:pt x="234" y="2469"/>
                    <a:pt x="300" y="2469"/>
                  </a:cubicBezTo>
                  <a:cubicBezTo>
                    <a:pt x="367" y="2469"/>
                    <a:pt x="434" y="2436"/>
                    <a:pt x="500" y="2402"/>
                  </a:cubicBezTo>
                  <a:cubicBezTo>
                    <a:pt x="534" y="2369"/>
                    <a:pt x="600" y="2336"/>
                    <a:pt x="634" y="2302"/>
                  </a:cubicBezTo>
                  <a:cubicBezTo>
                    <a:pt x="667" y="2269"/>
                    <a:pt x="734" y="2236"/>
                    <a:pt x="767" y="2169"/>
                  </a:cubicBezTo>
                  <a:cubicBezTo>
                    <a:pt x="801" y="2102"/>
                    <a:pt x="834" y="2069"/>
                    <a:pt x="867" y="2002"/>
                  </a:cubicBezTo>
                  <a:cubicBezTo>
                    <a:pt x="901" y="1935"/>
                    <a:pt x="934" y="1869"/>
                    <a:pt x="967" y="1802"/>
                  </a:cubicBezTo>
                  <a:lnTo>
                    <a:pt x="967" y="2002"/>
                  </a:lnTo>
                  <a:cubicBezTo>
                    <a:pt x="967" y="2002"/>
                    <a:pt x="967" y="2035"/>
                    <a:pt x="967" y="2069"/>
                  </a:cubicBezTo>
                  <a:lnTo>
                    <a:pt x="1034" y="2069"/>
                  </a:lnTo>
                  <a:lnTo>
                    <a:pt x="1134" y="2002"/>
                  </a:lnTo>
                  <a:cubicBezTo>
                    <a:pt x="1168" y="1969"/>
                    <a:pt x="1168" y="1969"/>
                    <a:pt x="1168" y="1935"/>
                  </a:cubicBezTo>
                  <a:cubicBezTo>
                    <a:pt x="1201" y="1902"/>
                    <a:pt x="1201" y="1869"/>
                    <a:pt x="1201" y="1835"/>
                  </a:cubicBezTo>
                  <a:lnTo>
                    <a:pt x="1201" y="568"/>
                  </a:lnTo>
                  <a:cubicBezTo>
                    <a:pt x="1201" y="468"/>
                    <a:pt x="1201" y="334"/>
                    <a:pt x="1168" y="234"/>
                  </a:cubicBezTo>
                  <a:cubicBezTo>
                    <a:pt x="1134" y="167"/>
                    <a:pt x="1101" y="101"/>
                    <a:pt x="1034" y="34"/>
                  </a:cubicBezTo>
                  <a:cubicBezTo>
                    <a:pt x="1001" y="1"/>
                    <a:pt x="934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978;p75">
              <a:extLst>
                <a:ext uri="{FF2B5EF4-FFF2-40B4-BE49-F238E27FC236}">
                  <a16:creationId xmlns:a16="http://schemas.microsoft.com/office/drawing/2014/main" id="{9BA4710F-9FF7-4232-8362-1EC951C7C017}"/>
                </a:ext>
              </a:extLst>
            </p:cNvPr>
            <p:cNvSpPr/>
            <p:nvPr/>
          </p:nvSpPr>
          <p:spPr>
            <a:xfrm>
              <a:off x="3950500" y="3145500"/>
              <a:ext cx="50050" cy="78950"/>
            </a:xfrm>
            <a:custGeom>
              <a:avLst/>
              <a:gdLst/>
              <a:ahLst/>
              <a:cxnLst/>
              <a:rect l="l" t="t" r="r" b="b"/>
              <a:pathLst>
                <a:path w="2002" h="3158" extrusionOk="0">
                  <a:moveTo>
                    <a:pt x="1704" y="0"/>
                  </a:moveTo>
                  <a:cubicBezTo>
                    <a:pt x="1640" y="0"/>
                    <a:pt x="1561" y="26"/>
                    <a:pt x="1468" y="88"/>
                  </a:cubicBezTo>
                  <a:cubicBezTo>
                    <a:pt x="1401" y="88"/>
                    <a:pt x="1368" y="155"/>
                    <a:pt x="1301" y="188"/>
                  </a:cubicBezTo>
                  <a:cubicBezTo>
                    <a:pt x="1268" y="222"/>
                    <a:pt x="1234" y="288"/>
                    <a:pt x="1201" y="322"/>
                  </a:cubicBezTo>
                  <a:cubicBezTo>
                    <a:pt x="1168" y="389"/>
                    <a:pt x="1134" y="455"/>
                    <a:pt x="1101" y="522"/>
                  </a:cubicBezTo>
                  <a:cubicBezTo>
                    <a:pt x="1068" y="555"/>
                    <a:pt x="1034" y="622"/>
                    <a:pt x="1034" y="689"/>
                  </a:cubicBezTo>
                  <a:cubicBezTo>
                    <a:pt x="1001" y="622"/>
                    <a:pt x="934" y="555"/>
                    <a:pt x="867" y="522"/>
                  </a:cubicBezTo>
                  <a:cubicBezTo>
                    <a:pt x="841" y="513"/>
                    <a:pt x="814" y="509"/>
                    <a:pt x="788" y="509"/>
                  </a:cubicBezTo>
                  <a:cubicBezTo>
                    <a:pt x="716" y="509"/>
                    <a:pt x="649" y="540"/>
                    <a:pt x="601" y="589"/>
                  </a:cubicBezTo>
                  <a:cubicBezTo>
                    <a:pt x="534" y="622"/>
                    <a:pt x="501" y="655"/>
                    <a:pt x="467" y="689"/>
                  </a:cubicBezTo>
                  <a:cubicBezTo>
                    <a:pt x="400" y="722"/>
                    <a:pt x="367" y="755"/>
                    <a:pt x="367" y="822"/>
                  </a:cubicBezTo>
                  <a:cubicBezTo>
                    <a:pt x="334" y="856"/>
                    <a:pt x="300" y="889"/>
                    <a:pt x="267" y="956"/>
                  </a:cubicBezTo>
                  <a:lnTo>
                    <a:pt x="234" y="1089"/>
                  </a:lnTo>
                  <a:lnTo>
                    <a:pt x="234" y="989"/>
                  </a:lnTo>
                  <a:cubicBezTo>
                    <a:pt x="234" y="989"/>
                    <a:pt x="234" y="956"/>
                    <a:pt x="234" y="922"/>
                  </a:cubicBezTo>
                  <a:lnTo>
                    <a:pt x="167" y="922"/>
                  </a:lnTo>
                  <a:lnTo>
                    <a:pt x="67" y="989"/>
                  </a:lnTo>
                  <a:cubicBezTo>
                    <a:pt x="34" y="1022"/>
                    <a:pt x="34" y="1022"/>
                    <a:pt x="34" y="1056"/>
                  </a:cubicBezTo>
                  <a:cubicBezTo>
                    <a:pt x="0" y="1089"/>
                    <a:pt x="0" y="1122"/>
                    <a:pt x="0" y="1156"/>
                  </a:cubicBezTo>
                  <a:lnTo>
                    <a:pt x="0" y="3090"/>
                  </a:lnTo>
                  <a:cubicBezTo>
                    <a:pt x="0" y="3124"/>
                    <a:pt x="0" y="3124"/>
                    <a:pt x="34" y="3157"/>
                  </a:cubicBezTo>
                  <a:lnTo>
                    <a:pt x="67" y="3157"/>
                  </a:lnTo>
                  <a:lnTo>
                    <a:pt x="167" y="3090"/>
                  </a:lnTo>
                  <a:cubicBezTo>
                    <a:pt x="200" y="3090"/>
                    <a:pt x="200" y="3057"/>
                    <a:pt x="234" y="3024"/>
                  </a:cubicBezTo>
                  <a:cubicBezTo>
                    <a:pt x="234" y="3024"/>
                    <a:pt x="234" y="2990"/>
                    <a:pt x="234" y="2957"/>
                  </a:cubicBezTo>
                  <a:lnTo>
                    <a:pt x="234" y="1790"/>
                  </a:lnTo>
                  <a:cubicBezTo>
                    <a:pt x="234" y="1623"/>
                    <a:pt x="267" y="1456"/>
                    <a:pt x="334" y="1289"/>
                  </a:cubicBezTo>
                  <a:cubicBezTo>
                    <a:pt x="367" y="1189"/>
                    <a:pt x="467" y="1089"/>
                    <a:pt x="567" y="1022"/>
                  </a:cubicBezTo>
                  <a:cubicBezTo>
                    <a:pt x="617" y="989"/>
                    <a:pt x="659" y="972"/>
                    <a:pt x="697" y="972"/>
                  </a:cubicBezTo>
                  <a:cubicBezTo>
                    <a:pt x="734" y="972"/>
                    <a:pt x="767" y="989"/>
                    <a:pt x="801" y="1022"/>
                  </a:cubicBezTo>
                  <a:cubicBezTo>
                    <a:pt x="867" y="1156"/>
                    <a:pt x="901" y="1289"/>
                    <a:pt x="901" y="1423"/>
                  </a:cubicBezTo>
                  <a:lnTo>
                    <a:pt x="901" y="2557"/>
                  </a:lnTo>
                  <a:cubicBezTo>
                    <a:pt x="867" y="2590"/>
                    <a:pt x="901" y="2590"/>
                    <a:pt x="901" y="2623"/>
                  </a:cubicBezTo>
                  <a:lnTo>
                    <a:pt x="968" y="2623"/>
                  </a:lnTo>
                  <a:lnTo>
                    <a:pt x="1068" y="2557"/>
                  </a:lnTo>
                  <a:cubicBezTo>
                    <a:pt x="1068" y="2557"/>
                    <a:pt x="1101" y="2523"/>
                    <a:pt x="1101" y="2490"/>
                  </a:cubicBezTo>
                  <a:cubicBezTo>
                    <a:pt x="1101" y="2457"/>
                    <a:pt x="1101" y="2423"/>
                    <a:pt x="1101" y="2390"/>
                  </a:cubicBezTo>
                  <a:lnTo>
                    <a:pt x="1101" y="1256"/>
                  </a:lnTo>
                  <a:cubicBezTo>
                    <a:pt x="1101" y="1089"/>
                    <a:pt x="1134" y="922"/>
                    <a:pt x="1201" y="755"/>
                  </a:cubicBezTo>
                  <a:cubicBezTo>
                    <a:pt x="1234" y="655"/>
                    <a:pt x="1334" y="555"/>
                    <a:pt x="1435" y="489"/>
                  </a:cubicBezTo>
                  <a:cubicBezTo>
                    <a:pt x="1485" y="455"/>
                    <a:pt x="1526" y="439"/>
                    <a:pt x="1564" y="439"/>
                  </a:cubicBezTo>
                  <a:cubicBezTo>
                    <a:pt x="1601" y="439"/>
                    <a:pt x="1635" y="455"/>
                    <a:pt x="1668" y="489"/>
                  </a:cubicBezTo>
                  <a:cubicBezTo>
                    <a:pt x="1735" y="622"/>
                    <a:pt x="1768" y="755"/>
                    <a:pt x="1735" y="889"/>
                  </a:cubicBezTo>
                  <a:lnTo>
                    <a:pt x="1735" y="2023"/>
                  </a:lnTo>
                  <a:cubicBezTo>
                    <a:pt x="1735" y="2023"/>
                    <a:pt x="1768" y="2056"/>
                    <a:pt x="1768" y="2090"/>
                  </a:cubicBezTo>
                  <a:lnTo>
                    <a:pt x="1835" y="2090"/>
                  </a:lnTo>
                  <a:lnTo>
                    <a:pt x="1935" y="2023"/>
                  </a:lnTo>
                  <a:cubicBezTo>
                    <a:pt x="1935" y="1990"/>
                    <a:pt x="1968" y="1990"/>
                    <a:pt x="1968" y="1956"/>
                  </a:cubicBezTo>
                  <a:cubicBezTo>
                    <a:pt x="1968" y="1923"/>
                    <a:pt x="2002" y="1890"/>
                    <a:pt x="2002" y="1856"/>
                  </a:cubicBezTo>
                  <a:lnTo>
                    <a:pt x="2002" y="722"/>
                  </a:lnTo>
                  <a:cubicBezTo>
                    <a:pt x="2002" y="489"/>
                    <a:pt x="1968" y="288"/>
                    <a:pt x="1868" y="88"/>
                  </a:cubicBezTo>
                  <a:cubicBezTo>
                    <a:pt x="1832" y="35"/>
                    <a:pt x="1778" y="0"/>
                    <a:pt x="1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979;p75">
              <a:extLst>
                <a:ext uri="{FF2B5EF4-FFF2-40B4-BE49-F238E27FC236}">
                  <a16:creationId xmlns:a16="http://schemas.microsoft.com/office/drawing/2014/main" id="{15E8CBBB-9569-4F84-8326-C17F09B9F18A}"/>
                </a:ext>
              </a:extLst>
            </p:cNvPr>
            <p:cNvSpPr/>
            <p:nvPr/>
          </p:nvSpPr>
          <p:spPr>
            <a:xfrm>
              <a:off x="4008025" y="3124350"/>
              <a:ext cx="31725" cy="60075"/>
            </a:xfrm>
            <a:custGeom>
              <a:avLst/>
              <a:gdLst/>
              <a:ahLst/>
              <a:cxnLst/>
              <a:rect l="l" t="t" r="r" b="b"/>
              <a:pathLst>
                <a:path w="1269" h="2403" extrusionOk="0">
                  <a:moveTo>
                    <a:pt x="797" y="384"/>
                  </a:moveTo>
                  <a:cubicBezTo>
                    <a:pt x="843" y="384"/>
                    <a:pt x="885" y="401"/>
                    <a:pt x="935" y="434"/>
                  </a:cubicBezTo>
                  <a:cubicBezTo>
                    <a:pt x="1002" y="534"/>
                    <a:pt x="1035" y="667"/>
                    <a:pt x="1035" y="768"/>
                  </a:cubicBezTo>
                  <a:lnTo>
                    <a:pt x="268" y="1235"/>
                  </a:lnTo>
                  <a:lnTo>
                    <a:pt x="268" y="1201"/>
                  </a:lnTo>
                  <a:cubicBezTo>
                    <a:pt x="268" y="1134"/>
                    <a:pt x="268" y="1034"/>
                    <a:pt x="301" y="968"/>
                  </a:cubicBezTo>
                  <a:cubicBezTo>
                    <a:pt x="301" y="901"/>
                    <a:pt x="334" y="801"/>
                    <a:pt x="368" y="734"/>
                  </a:cubicBezTo>
                  <a:cubicBezTo>
                    <a:pt x="401" y="667"/>
                    <a:pt x="434" y="601"/>
                    <a:pt x="501" y="567"/>
                  </a:cubicBezTo>
                  <a:cubicBezTo>
                    <a:pt x="535" y="501"/>
                    <a:pt x="601" y="467"/>
                    <a:pt x="635" y="434"/>
                  </a:cubicBezTo>
                  <a:cubicBezTo>
                    <a:pt x="701" y="401"/>
                    <a:pt x="751" y="384"/>
                    <a:pt x="797" y="384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4"/>
                    <a:pt x="635" y="67"/>
                  </a:cubicBezTo>
                  <a:cubicBezTo>
                    <a:pt x="535" y="134"/>
                    <a:pt x="468" y="200"/>
                    <a:pt x="401" y="267"/>
                  </a:cubicBezTo>
                  <a:cubicBezTo>
                    <a:pt x="334" y="367"/>
                    <a:pt x="268" y="467"/>
                    <a:pt x="201" y="601"/>
                  </a:cubicBezTo>
                  <a:cubicBezTo>
                    <a:pt x="168" y="701"/>
                    <a:pt x="101" y="834"/>
                    <a:pt x="68" y="968"/>
                  </a:cubicBezTo>
                  <a:cubicBezTo>
                    <a:pt x="34" y="1068"/>
                    <a:pt x="34" y="1201"/>
                    <a:pt x="34" y="1335"/>
                  </a:cubicBezTo>
                  <a:cubicBezTo>
                    <a:pt x="1" y="1468"/>
                    <a:pt x="1" y="1601"/>
                    <a:pt x="34" y="1735"/>
                  </a:cubicBezTo>
                  <a:cubicBezTo>
                    <a:pt x="34" y="1835"/>
                    <a:pt x="34" y="1968"/>
                    <a:pt x="68" y="2068"/>
                  </a:cubicBezTo>
                  <a:cubicBezTo>
                    <a:pt x="101" y="2169"/>
                    <a:pt x="134" y="2235"/>
                    <a:pt x="201" y="2302"/>
                  </a:cubicBezTo>
                  <a:cubicBezTo>
                    <a:pt x="268" y="2369"/>
                    <a:pt x="334" y="2402"/>
                    <a:pt x="401" y="2402"/>
                  </a:cubicBezTo>
                  <a:cubicBezTo>
                    <a:pt x="468" y="2402"/>
                    <a:pt x="568" y="2369"/>
                    <a:pt x="635" y="2335"/>
                  </a:cubicBezTo>
                  <a:cubicBezTo>
                    <a:pt x="735" y="2269"/>
                    <a:pt x="801" y="2202"/>
                    <a:pt x="901" y="2135"/>
                  </a:cubicBezTo>
                  <a:cubicBezTo>
                    <a:pt x="968" y="2068"/>
                    <a:pt x="1035" y="1968"/>
                    <a:pt x="1068" y="1902"/>
                  </a:cubicBezTo>
                  <a:cubicBezTo>
                    <a:pt x="1102" y="1835"/>
                    <a:pt x="1168" y="1735"/>
                    <a:pt x="1168" y="1668"/>
                  </a:cubicBezTo>
                  <a:cubicBezTo>
                    <a:pt x="1202" y="1601"/>
                    <a:pt x="1202" y="1535"/>
                    <a:pt x="1235" y="1468"/>
                  </a:cubicBezTo>
                  <a:cubicBezTo>
                    <a:pt x="1235" y="1468"/>
                    <a:pt x="1235" y="1435"/>
                    <a:pt x="1202" y="1401"/>
                  </a:cubicBezTo>
                  <a:lnTo>
                    <a:pt x="1168" y="1401"/>
                  </a:lnTo>
                  <a:lnTo>
                    <a:pt x="1068" y="1468"/>
                  </a:lnTo>
                  <a:cubicBezTo>
                    <a:pt x="1068" y="1468"/>
                    <a:pt x="1035" y="1468"/>
                    <a:pt x="1035" y="1501"/>
                  </a:cubicBezTo>
                  <a:cubicBezTo>
                    <a:pt x="1002" y="1535"/>
                    <a:pt x="1002" y="1535"/>
                    <a:pt x="1002" y="1568"/>
                  </a:cubicBezTo>
                  <a:cubicBezTo>
                    <a:pt x="968" y="1635"/>
                    <a:pt x="901" y="1702"/>
                    <a:pt x="868" y="1768"/>
                  </a:cubicBezTo>
                  <a:cubicBezTo>
                    <a:pt x="801" y="1868"/>
                    <a:pt x="735" y="1935"/>
                    <a:pt x="635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1" y="2002"/>
                    <a:pt x="368" y="1968"/>
                  </a:cubicBezTo>
                  <a:cubicBezTo>
                    <a:pt x="301" y="1868"/>
                    <a:pt x="234" y="1735"/>
                    <a:pt x="268" y="1601"/>
                  </a:cubicBezTo>
                  <a:lnTo>
                    <a:pt x="268" y="1568"/>
                  </a:lnTo>
                  <a:lnTo>
                    <a:pt x="1202" y="1034"/>
                  </a:lnTo>
                  <a:cubicBezTo>
                    <a:pt x="1202" y="1034"/>
                    <a:pt x="1235" y="1001"/>
                    <a:pt x="1235" y="968"/>
                  </a:cubicBezTo>
                  <a:cubicBezTo>
                    <a:pt x="1268" y="934"/>
                    <a:pt x="1268" y="901"/>
                    <a:pt x="1268" y="901"/>
                  </a:cubicBezTo>
                  <a:lnTo>
                    <a:pt x="1268" y="768"/>
                  </a:lnTo>
                  <a:cubicBezTo>
                    <a:pt x="1268" y="634"/>
                    <a:pt x="1268" y="501"/>
                    <a:pt x="1235" y="367"/>
                  </a:cubicBezTo>
                  <a:cubicBezTo>
                    <a:pt x="1202" y="267"/>
                    <a:pt x="1168" y="167"/>
                    <a:pt x="1102" y="100"/>
                  </a:cubicBezTo>
                  <a:cubicBezTo>
                    <a:pt x="1035" y="34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980;p75">
              <a:extLst>
                <a:ext uri="{FF2B5EF4-FFF2-40B4-BE49-F238E27FC236}">
                  <a16:creationId xmlns:a16="http://schemas.microsoft.com/office/drawing/2014/main" id="{CC41CD85-E84A-4CAB-8274-790FF98C6B0F}"/>
                </a:ext>
              </a:extLst>
            </p:cNvPr>
            <p:cNvSpPr/>
            <p:nvPr/>
          </p:nvSpPr>
          <p:spPr>
            <a:xfrm>
              <a:off x="4048050" y="3102675"/>
              <a:ext cx="19225" cy="64025"/>
            </a:xfrm>
            <a:custGeom>
              <a:avLst/>
              <a:gdLst/>
              <a:ahLst/>
              <a:cxnLst/>
              <a:rect l="l" t="t" r="r" b="b"/>
              <a:pathLst>
                <a:path w="769" h="2561" extrusionOk="0">
                  <a:moveTo>
                    <a:pt x="701" y="0"/>
                  </a:moveTo>
                  <a:lnTo>
                    <a:pt x="568" y="100"/>
                  </a:lnTo>
                  <a:cubicBezTo>
                    <a:pt x="501" y="133"/>
                    <a:pt x="435" y="200"/>
                    <a:pt x="368" y="267"/>
                  </a:cubicBezTo>
                  <a:cubicBezTo>
                    <a:pt x="301" y="334"/>
                    <a:pt x="268" y="434"/>
                    <a:pt x="234" y="534"/>
                  </a:cubicBezTo>
                  <a:lnTo>
                    <a:pt x="234" y="400"/>
                  </a:lnTo>
                  <a:cubicBezTo>
                    <a:pt x="234" y="367"/>
                    <a:pt x="234" y="334"/>
                    <a:pt x="234" y="334"/>
                  </a:cubicBezTo>
                  <a:cubicBezTo>
                    <a:pt x="218" y="317"/>
                    <a:pt x="201" y="309"/>
                    <a:pt x="189" y="309"/>
                  </a:cubicBezTo>
                  <a:cubicBezTo>
                    <a:pt x="176" y="309"/>
                    <a:pt x="168" y="317"/>
                    <a:pt x="168" y="334"/>
                  </a:cubicBezTo>
                  <a:lnTo>
                    <a:pt x="68" y="367"/>
                  </a:lnTo>
                  <a:cubicBezTo>
                    <a:pt x="34" y="400"/>
                    <a:pt x="34" y="434"/>
                    <a:pt x="1" y="434"/>
                  </a:cubicBezTo>
                  <a:cubicBezTo>
                    <a:pt x="1" y="467"/>
                    <a:pt x="1" y="500"/>
                    <a:pt x="1" y="534"/>
                  </a:cubicBezTo>
                  <a:lnTo>
                    <a:pt x="1" y="2468"/>
                  </a:lnTo>
                  <a:cubicBezTo>
                    <a:pt x="1" y="2502"/>
                    <a:pt x="1" y="2535"/>
                    <a:pt x="1" y="2535"/>
                  </a:cubicBezTo>
                  <a:cubicBezTo>
                    <a:pt x="18" y="2552"/>
                    <a:pt x="34" y="2560"/>
                    <a:pt x="47" y="2560"/>
                  </a:cubicBezTo>
                  <a:cubicBezTo>
                    <a:pt x="59" y="2560"/>
                    <a:pt x="68" y="2552"/>
                    <a:pt x="68" y="2535"/>
                  </a:cubicBezTo>
                  <a:lnTo>
                    <a:pt x="168" y="2502"/>
                  </a:lnTo>
                  <a:cubicBezTo>
                    <a:pt x="201" y="2468"/>
                    <a:pt x="201" y="2468"/>
                    <a:pt x="234" y="2435"/>
                  </a:cubicBezTo>
                  <a:cubicBezTo>
                    <a:pt x="234" y="2402"/>
                    <a:pt x="234" y="2368"/>
                    <a:pt x="234" y="2335"/>
                  </a:cubicBezTo>
                  <a:lnTo>
                    <a:pt x="234" y="1134"/>
                  </a:lnTo>
                  <a:cubicBezTo>
                    <a:pt x="201" y="867"/>
                    <a:pt x="335" y="600"/>
                    <a:pt x="568" y="467"/>
                  </a:cubicBezTo>
                  <a:lnTo>
                    <a:pt x="701" y="367"/>
                  </a:lnTo>
                  <a:cubicBezTo>
                    <a:pt x="735" y="367"/>
                    <a:pt x="735" y="334"/>
                    <a:pt x="768" y="300"/>
                  </a:cubicBezTo>
                  <a:cubicBezTo>
                    <a:pt x="768" y="267"/>
                    <a:pt x="768" y="234"/>
                    <a:pt x="768" y="200"/>
                  </a:cubicBezTo>
                  <a:lnTo>
                    <a:pt x="768" y="67"/>
                  </a:lnTo>
                  <a:cubicBezTo>
                    <a:pt x="768" y="67"/>
                    <a:pt x="768" y="33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981;p75">
              <a:extLst>
                <a:ext uri="{FF2B5EF4-FFF2-40B4-BE49-F238E27FC236}">
                  <a16:creationId xmlns:a16="http://schemas.microsoft.com/office/drawing/2014/main" id="{C97AECC3-6099-40AF-922E-E832F2D380FE}"/>
                </a:ext>
              </a:extLst>
            </p:cNvPr>
            <p:cNvSpPr/>
            <p:nvPr/>
          </p:nvSpPr>
          <p:spPr>
            <a:xfrm>
              <a:off x="4070575" y="3088475"/>
              <a:ext cx="29225" cy="62100"/>
            </a:xfrm>
            <a:custGeom>
              <a:avLst/>
              <a:gdLst/>
              <a:ahLst/>
              <a:cxnLst/>
              <a:rect l="l" t="t" r="r" b="b"/>
              <a:pathLst>
                <a:path w="1169" h="2484" extrusionOk="0">
                  <a:moveTo>
                    <a:pt x="935" y="1068"/>
                  </a:moveTo>
                  <a:lnTo>
                    <a:pt x="935" y="1168"/>
                  </a:lnTo>
                  <a:cubicBezTo>
                    <a:pt x="935" y="1269"/>
                    <a:pt x="935" y="1335"/>
                    <a:pt x="901" y="1435"/>
                  </a:cubicBezTo>
                  <a:cubicBezTo>
                    <a:pt x="868" y="1535"/>
                    <a:pt x="835" y="1602"/>
                    <a:pt x="801" y="1669"/>
                  </a:cubicBezTo>
                  <a:cubicBezTo>
                    <a:pt x="768" y="1769"/>
                    <a:pt x="734" y="1836"/>
                    <a:pt x="668" y="1902"/>
                  </a:cubicBezTo>
                  <a:cubicBezTo>
                    <a:pt x="634" y="1936"/>
                    <a:pt x="568" y="2002"/>
                    <a:pt x="501" y="2036"/>
                  </a:cubicBezTo>
                  <a:cubicBezTo>
                    <a:pt x="468" y="2069"/>
                    <a:pt x="401" y="2069"/>
                    <a:pt x="368" y="2102"/>
                  </a:cubicBezTo>
                  <a:cubicBezTo>
                    <a:pt x="334" y="2102"/>
                    <a:pt x="301" y="2069"/>
                    <a:pt x="267" y="2069"/>
                  </a:cubicBezTo>
                  <a:cubicBezTo>
                    <a:pt x="267" y="2036"/>
                    <a:pt x="234" y="2036"/>
                    <a:pt x="234" y="2002"/>
                  </a:cubicBezTo>
                  <a:cubicBezTo>
                    <a:pt x="234" y="1969"/>
                    <a:pt x="234" y="1936"/>
                    <a:pt x="234" y="1902"/>
                  </a:cubicBezTo>
                  <a:cubicBezTo>
                    <a:pt x="234" y="1802"/>
                    <a:pt x="267" y="1702"/>
                    <a:pt x="334" y="1635"/>
                  </a:cubicBezTo>
                  <a:cubicBezTo>
                    <a:pt x="401" y="1502"/>
                    <a:pt x="501" y="1402"/>
                    <a:pt x="601" y="1335"/>
                  </a:cubicBezTo>
                  <a:lnTo>
                    <a:pt x="935" y="1068"/>
                  </a:lnTo>
                  <a:close/>
                  <a:moveTo>
                    <a:pt x="835" y="1"/>
                  </a:moveTo>
                  <a:cubicBezTo>
                    <a:pt x="768" y="1"/>
                    <a:pt x="668" y="34"/>
                    <a:pt x="601" y="68"/>
                  </a:cubicBezTo>
                  <a:cubicBezTo>
                    <a:pt x="534" y="134"/>
                    <a:pt x="468" y="168"/>
                    <a:pt x="401" y="234"/>
                  </a:cubicBezTo>
                  <a:cubicBezTo>
                    <a:pt x="368" y="301"/>
                    <a:pt x="301" y="368"/>
                    <a:pt x="234" y="468"/>
                  </a:cubicBezTo>
                  <a:cubicBezTo>
                    <a:pt x="201" y="535"/>
                    <a:pt x="167" y="601"/>
                    <a:pt x="134" y="701"/>
                  </a:cubicBezTo>
                  <a:cubicBezTo>
                    <a:pt x="101" y="768"/>
                    <a:pt x="101" y="835"/>
                    <a:pt x="101" y="902"/>
                  </a:cubicBezTo>
                  <a:cubicBezTo>
                    <a:pt x="101" y="935"/>
                    <a:pt x="101" y="968"/>
                    <a:pt x="101" y="968"/>
                  </a:cubicBezTo>
                  <a:cubicBezTo>
                    <a:pt x="117" y="985"/>
                    <a:pt x="126" y="993"/>
                    <a:pt x="134" y="993"/>
                  </a:cubicBezTo>
                  <a:cubicBezTo>
                    <a:pt x="142" y="993"/>
                    <a:pt x="151" y="985"/>
                    <a:pt x="167" y="968"/>
                  </a:cubicBezTo>
                  <a:lnTo>
                    <a:pt x="234" y="935"/>
                  </a:lnTo>
                  <a:cubicBezTo>
                    <a:pt x="267" y="935"/>
                    <a:pt x="267" y="902"/>
                    <a:pt x="301" y="902"/>
                  </a:cubicBezTo>
                  <a:cubicBezTo>
                    <a:pt x="301" y="868"/>
                    <a:pt x="334" y="835"/>
                    <a:pt x="334" y="835"/>
                  </a:cubicBezTo>
                  <a:cubicBezTo>
                    <a:pt x="368" y="735"/>
                    <a:pt x="401" y="668"/>
                    <a:pt x="434" y="601"/>
                  </a:cubicBezTo>
                  <a:cubicBezTo>
                    <a:pt x="468" y="535"/>
                    <a:pt x="534" y="468"/>
                    <a:pt x="601" y="435"/>
                  </a:cubicBezTo>
                  <a:cubicBezTo>
                    <a:pt x="640" y="396"/>
                    <a:pt x="691" y="379"/>
                    <a:pt x="739" y="379"/>
                  </a:cubicBezTo>
                  <a:cubicBezTo>
                    <a:pt x="774" y="379"/>
                    <a:pt x="807" y="387"/>
                    <a:pt x="835" y="401"/>
                  </a:cubicBezTo>
                  <a:cubicBezTo>
                    <a:pt x="901" y="435"/>
                    <a:pt x="935" y="535"/>
                    <a:pt x="935" y="668"/>
                  </a:cubicBezTo>
                  <a:lnTo>
                    <a:pt x="935" y="735"/>
                  </a:lnTo>
                  <a:lnTo>
                    <a:pt x="534" y="1035"/>
                  </a:lnTo>
                  <a:cubicBezTo>
                    <a:pt x="468" y="1102"/>
                    <a:pt x="401" y="1168"/>
                    <a:pt x="334" y="1269"/>
                  </a:cubicBezTo>
                  <a:cubicBezTo>
                    <a:pt x="267" y="1335"/>
                    <a:pt x="201" y="1402"/>
                    <a:pt x="167" y="1502"/>
                  </a:cubicBezTo>
                  <a:cubicBezTo>
                    <a:pt x="101" y="1602"/>
                    <a:pt x="67" y="1669"/>
                    <a:pt x="34" y="1769"/>
                  </a:cubicBezTo>
                  <a:cubicBezTo>
                    <a:pt x="1" y="1869"/>
                    <a:pt x="1" y="2002"/>
                    <a:pt x="1" y="2102"/>
                  </a:cubicBezTo>
                  <a:cubicBezTo>
                    <a:pt x="1" y="2169"/>
                    <a:pt x="1" y="2236"/>
                    <a:pt x="34" y="2303"/>
                  </a:cubicBezTo>
                  <a:cubicBezTo>
                    <a:pt x="34" y="2369"/>
                    <a:pt x="67" y="2403"/>
                    <a:pt x="134" y="2436"/>
                  </a:cubicBezTo>
                  <a:cubicBezTo>
                    <a:pt x="158" y="2460"/>
                    <a:pt x="198" y="2483"/>
                    <a:pt x="231" y="2483"/>
                  </a:cubicBezTo>
                  <a:cubicBezTo>
                    <a:pt x="245" y="2483"/>
                    <a:pt x="258" y="2479"/>
                    <a:pt x="267" y="2469"/>
                  </a:cubicBezTo>
                  <a:cubicBezTo>
                    <a:pt x="334" y="2469"/>
                    <a:pt x="401" y="2436"/>
                    <a:pt x="468" y="2403"/>
                  </a:cubicBezTo>
                  <a:cubicBezTo>
                    <a:pt x="501" y="2403"/>
                    <a:pt x="568" y="2369"/>
                    <a:pt x="601" y="2336"/>
                  </a:cubicBezTo>
                  <a:cubicBezTo>
                    <a:pt x="634" y="2269"/>
                    <a:pt x="701" y="2236"/>
                    <a:pt x="734" y="2169"/>
                  </a:cubicBezTo>
                  <a:cubicBezTo>
                    <a:pt x="768" y="2136"/>
                    <a:pt x="835" y="2069"/>
                    <a:pt x="868" y="2002"/>
                  </a:cubicBezTo>
                  <a:cubicBezTo>
                    <a:pt x="901" y="1936"/>
                    <a:pt x="901" y="1902"/>
                    <a:pt x="935" y="1836"/>
                  </a:cubicBezTo>
                  <a:lnTo>
                    <a:pt x="935" y="2002"/>
                  </a:lnTo>
                  <a:cubicBezTo>
                    <a:pt x="935" y="2002"/>
                    <a:pt x="935" y="2036"/>
                    <a:pt x="935" y="2069"/>
                  </a:cubicBezTo>
                  <a:lnTo>
                    <a:pt x="1001" y="2069"/>
                  </a:lnTo>
                  <a:lnTo>
                    <a:pt x="1101" y="2002"/>
                  </a:lnTo>
                  <a:cubicBezTo>
                    <a:pt x="1135" y="1969"/>
                    <a:pt x="1135" y="1969"/>
                    <a:pt x="1168" y="1936"/>
                  </a:cubicBezTo>
                  <a:cubicBezTo>
                    <a:pt x="1168" y="1902"/>
                    <a:pt x="1168" y="1869"/>
                    <a:pt x="1168" y="1836"/>
                  </a:cubicBezTo>
                  <a:lnTo>
                    <a:pt x="1168" y="568"/>
                  </a:lnTo>
                  <a:cubicBezTo>
                    <a:pt x="1168" y="468"/>
                    <a:pt x="1168" y="368"/>
                    <a:pt x="1135" y="234"/>
                  </a:cubicBezTo>
                  <a:cubicBezTo>
                    <a:pt x="1101" y="168"/>
                    <a:pt x="1068" y="101"/>
                    <a:pt x="1035" y="68"/>
                  </a:cubicBezTo>
                  <a:cubicBezTo>
                    <a:pt x="968" y="1"/>
                    <a:pt x="901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982;p75">
              <a:extLst>
                <a:ext uri="{FF2B5EF4-FFF2-40B4-BE49-F238E27FC236}">
                  <a16:creationId xmlns:a16="http://schemas.microsoft.com/office/drawing/2014/main" id="{6DDC5BC4-E7E1-4DBC-A071-664B61632555}"/>
                </a:ext>
              </a:extLst>
            </p:cNvPr>
            <p:cNvSpPr/>
            <p:nvPr/>
          </p:nvSpPr>
          <p:spPr>
            <a:xfrm>
              <a:off x="3752025" y="3364525"/>
              <a:ext cx="39200" cy="97575"/>
            </a:xfrm>
            <a:custGeom>
              <a:avLst/>
              <a:gdLst/>
              <a:ahLst/>
              <a:cxnLst/>
              <a:rect l="l" t="t" r="r" b="b"/>
              <a:pathLst>
                <a:path w="1568" h="3903" extrusionOk="0">
                  <a:moveTo>
                    <a:pt x="901" y="0"/>
                  </a:moveTo>
                  <a:lnTo>
                    <a:pt x="701" y="134"/>
                  </a:lnTo>
                  <a:cubicBezTo>
                    <a:pt x="667" y="167"/>
                    <a:pt x="634" y="167"/>
                    <a:pt x="634" y="200"/>
                  </a:cubicBezTo>
                  <a:cubicBezTo>
                    <a:pt x="634" y="234"/>
                    <a:pt x="601" y="267"/>
                    <a:pt x="601" y="300"/>
                  </a:cubicBezTo>
                  <a:lnTo>
                    <a:pt x="601" y="601"/>
                  </a:lnTo>
                  <a:cubicBezTo>
                    <a:pt x="534" y="667"/>
                    <a:pt x="467" y="734"/>
                    <a:pt x="400" y="801"/>
                  </a:cubicBezTo>
                  <a:cubicBezTo>
                    <a:pt x="334" y="901"/>
                    <a:pt x="267" y="1001"/>
                    <a:pt x="234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501"/>
                    <a:pt x="67" y="1635"/>
                    <a:pt x="67" y="1735"/>
                  </a:cubicBezTo>
                  <a:cubicBezTo>
                    <a:pt x="67" y="1835"/>
                    <a:pt x="67" y="1935"/>
                    <a:pt x="100" y="2035"/>
                  </a:cubicBezTo>
                  <a:cubicBezTo>
                    <a:pt x="100" y="2102"/>
                    <a:pt x="134" y="2168"/>
                    <a:pt x="200" y="2235"/>
                  </a:cubicBezTo>
                  <a:cubicBezTo>
                    <a:pt x="234" y="2268"/>
                    <a:pt x="300" y="2302"/>
                    <a:pt x="367" y="2302"/>
                  </a:cubicBezTo>
                  <a:lnTo>
                    <a:pt x="601" y="2302"/>
                  </a:ln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8"/>
                    <a:pt x="1201" y="2302"/>
                    <a:pt x="1201" y="2369"/>
                  </a:cubicBezTo>
                  <a:cubicBezTo>
                    <a:pt x="1201" y="2435"/>
                    <a:pt x="1201" y="2502"/>
                    <a:pt x="1168" y="2535"/>
                  </a:cubicBezTo>
                  <a:cubicBezTo>
                    <a:pt x="1168" y="2602"/>
                    <a:pt x="1134" y="2669"/>
                    <a:pt x="1068" y="2702"/>
                  </a:cubicBezTo>
                  <a:cubicBezTo>
                    <a:pt x="1034" y="2769"/>
                    <a:pt x="1001" y="2802"/>
                    <a:pt x="968" y="2836"/>
                  </a:cubicBezTo>
                  <a:cubicBezTo>
                    <a:pt x="901" y="2869"/>
                    <a:pt x="834" y="2936"/>
                    <a:pt x="801" y="2969"/>
                  </a:cubicBezTo>
                  <a:cubicBezTo>
                    <a:pt x="734" y="3002"/>
                    <a:pt x="667" y="3002"/>
                    <a:pt x="634" y="3036"/>
                  </a:cubicBezTo>
                  <a:lnTo>
                    <a:pt x="501" y="3036"/>
                  </a:lnTo>
                  <a:cubicBezTo>
                    <a:pt x="467" y="3002"/>
                    <a:pt x="434" y="3002"/>
                    <a:pt x="434" y="2969"/>
                  </a:cubicBezTo>
                  <a:cubicBezTo>
                    <a:pt x="400" y="2936"/>
                    <a:pt x="400" y="2936"/>
                    <a:pt x="400" y="2902"/>
                  </a:cubicBezTo>
                  <a:cubicBezTo>
                    <a:pt x="367" y="2869"/>
                    <a:pt x="367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3002"/>
                    <a:pt x="34" y="3002"/>
                  </a:cubicBezTo>
                  <a:cubicBezTo>
                    <a:pt x="34" y="3036"/>
                    <a:pt x="0" y="3069"/>
                    <a:pt x="0" y="3102"/>
                  </a:cubicBezTo>
                  <a:cubicBezTo>
                    <a:pt x="0" y="3202"/>
                    <a:pt x="34" y="3269"/>
                    <a:pt x="67" y="3369"/>
                  </a:cubicBezTo>
                  <a:cubicBezTo>
                    <a:pt x="100" y="3436"/>
                    <a:pt x="134" y="3469"/>
                    <a:pt x="200" y="3536"/>
                  </a:cubicBezTo>
                  <a:cubicBezTo>
                    <a:pt x="267" y="3569"/>
                    <a:pt x="300" y="3569"/>
                    <a:pt x="367" y="3569"/>
                  </a:cubicBezTo>
                  <a:cubicBezTo>
                    <a:pt x="467" y="3569"/>
                    <a:pt x="534" y="3569"/>
                    <a:pt x="601" y="3536"/>
                  </a:cubicBezTo>
                  <a:lnTo>
                    <a:pt x="601" y="3836"/>
                  </a:lnTo>
                  <a:cubicBezTo>
                    <a:pt x="601" y="3870"/>
                    <a:pt x="601" y="3870"/>
                    <a:pt x="634" y="3903"/>
                  </a:cubicBezTo>
                  <a:lnTo>
                    <a:pt x="667" y="3903"/>
                  </a:lnTo>
                  <a:lnTo>
                    <a:pt x="901" y="3770"/>
                  </a:lnTo>
                  <a:cubicBezTo>
                    <a:pt x="934" y="3770"/>
                    <a:pt x="934" y="3736"/>
                    <a:pt x="968" y="3703"/>
                  </a:cubicBezTo>
                  <a:cubicBezTo>
                    <a:pt x="968" y="3669"/>
                    <a:pt x="968" y="3636"/>
                    <a:pt x="968" y="3636"/>
                  </a:cubicBezTo>
                  <a:lnTo>
                    <a:pt x="968" y="3336"/>
                  </a:lnTo>
                  <a:cubicBezTo>
                    <a:pt x="1034" y="3269"/>
                    <a:pt x="1134" y="3169"/>
                    <a:pt x="1201" y="3102"/>
                  </a:cubicBezTo>
                  <a:cubicBezTo>
                    <a:pt x="1268" y="3002"/>
                    <a:pt x="1334" y="2902"/>
                    <a:pt x="1401" y="2802"/>
                  </a:cubicBezTo>
                  <a:cubicBezTo>
                    <a:pt x="1435" y="2702"/>
                    <a:pt x="1501" y="2569"/>
                    <a:pt x="1501" y="2469"/>
                  </a:cubicBezTo>
                  <a:cubicBezTo>
                    <a:pt x="1535" y="2369"/>
                    <a:pt x="1568" y="2235"/>
                    <a:pt x="1568" y="2135"/>
                  </a:cubicBezTo>
                  <a:cubicBezTo>
                    <a:pt x="1568" y="2035"/>
                    <a:pt x="1535" y="1935"/>
                    <a:pt x="1535" y="1868"/>
                  </a:cubicBezTo>
                  <a:cubicBezTo>
                    <a:pt x="1501" y="1768"/>
                    <a:pt x="1468" y="1735"/>
                    <a:pt x="1435" y="1668"/>
                  </a:cubicBezTo>
                  <a:cubicBezTo>
                    <a:pt x="1368" y="1635"/>
                    <a:pt x="1301" y="1601"/>
                    <a:pt x="1234" y="1601"/>
                  </a:cubicBezTo>
                  <a:cubicBezTo>
                    <a:pt x="1134" y="1601"/>
                    <a:pt x="1034" y="1601"/>
                    <a:pt x="968" y="1635"/>
                  </a:cubicBezTo>
                  <a:lnTo>
                    <a:pt x="701" y="1701"/>
                  </a:lnTo>
                  <a:lnTo>
                    <a:pt x="534" y="1701"/>
                  </a:lnTo>
                  <a:cubicBezTo>
                    <a:pt x="501" y="1701"/>
                    <a:pt x="467" y="1668"/>
                    <a:pt x="434" y="1635"/>
                  </a:cubicBezTo>
                  <a:cubicBezTo>
                    <a:pt x="434" y="1601"/>
                    <a:pt x="400" y="1568"/>
                    <a:pt x="400" y="1501"/>
                  </a:cubicBezTo>
                  <a:cubicBezTo>
                    <a:pt x="400" y="1401"/>
                    <a:pt x="434" y="1301"/>
                    <a:pt x="501" y="1201"/>
                  </a:cubicBezTo>
                  <a:cubicBezTo>
                    <a:pt x="534" y="1168"/>
                    <a:pt x="567" y="1101"/>
                    <a:pt x="634" y="1068"/>
                  </a:cubicBezTo>
                  <a:cubicBezTo>
                    <a:pt x="667" y="1034"/>
                    <a:pt x="701" y="1001"/>
                    <a:pt x="767" y="968"/>
                  </a:cubicBezTo>
                  <a:cubicBezTo>
                    <a:pt x="867" y="901"/>
                    <a:pt x="934" y="901"/>
                    <a:pt x="1001" y="901"/>
                  </a:cubicBezTo>
                  <a:cubicBezTo>
                    <a:pt x="1068" y="934"/>
                    <a:pt x="1101" y="968"/>
                    <a:pt x="1134" y="1001"/>
                  </a:cubicBezTo>
                  <a:cubicBezTo>
                    <a:pt x="1134" y="1034"/>
                    <a:pt x="1134" y="1068"/>
                    <a:pt x="1168" y="1068"/>
                  </a:cubicBezTo>
                  <a:cubicBezTo>
                    <a:pt x="1179" y="1079"/>
                    <a:pt x="1186" y="1082"/>
                    <a:pt x="1192" y="1082"/>
                  </a:cubicBezTo>
                  <a:cubicBezTo>
                    <a:pt x="1205" y="1082"/>
                    <a:pt x="1212" y="1068"/>
                    <a:pt x="1234" y="1068"/>
                  </a:cubicBezTo>
                  <a:lnTo>
                    <a:pt x="1435" y="968"/>
                  </a:lnTo>
                  <a:cubicBezTo>
                    <a:pt x="1435" y="934"/>
                    <a:pt x="1468" y="934"/>
                    <a:pt x="1468" y="901"/>
                  </a:cubicBezTo>
                  <a:cubicBezTo>
                    <a:pt x="1501" y="867"/>
                    <a:pt x="1501" y="834"/>
                    <a:pt x="1468" y="801"/>
                  </a:cubicBezTo>
                  <a:cubicBezTo>
                    <a:pt x="1468" y="734"/>
                    <a:pt x="1468" y="667"/>
                    <a:pt x="1435" y="601"/>
                  </a:cubicBezTo>
                  <a:cubicBezTo>
                    <a:pt x="1401" y="567"/>
                    <a:pt x="1368" y="501"/>
                    <a:pt x="1334" y="467"/>
                  </a:cubicBezTo>
                  <a:cubicBezTo>
                    <a:pt x="1301" y="400"/>
                    <a:pt x="1234" y="367"/>
                    <a:pt x="1168" y="367"/>
                  </a:cubicBezTo>
                  <a:cubicBezTo>
                    <a:pt x="1134" y="350"/>
                    <a:pt x="1093" y="342"/>
                    <a:pt x="1051" y="342"/>
                  </a:cubicBezTo>
                  <a:cubicBezTo>
                    <a:pt x="1009" y="342"/>
                    <a:pt x="968" y="350"/>
                    <a:pt x="934" y="367"/>
                  </a:cubicBezTo>
                  <a:lnTo>
                    <a:pt x="968" y="100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983;p75">
              <a:extLst>
                <a:ext uri="{FF2B5EF4-FFF2-40B4-BE49-F238E27FC236}">
                  <a16:creationId xmlns:a16="http://schemas.microsoft.com/office/drawing/2014/main" id="{37D8116D-966F-4C6C-A0B6-205877A88636}"/>
                </a:ext>
              </a:extLst>
            </p:cNvPr>
            <p:cNvSpPr/>
            <p:nvPr/>
          </p:nvSpPr>
          <p:spPr>
            <a:xfrm>
              <a:off x="3796225" y="3345325"/>
              <a:ext cx="39200" cy="76550"/>
            </a:xfrm>
            <a:custGeom>
              <a:avLst/>
              <a:gdLst/>
              <a:ahLst/>
              <a:cxnLst/>
              <a:rect l="l" t="t" r="r" b="b"/>
              <a:pathLst>
                <a:path w="1568" h="3062" extrusionOk="0">
                  <a:moveTo>
                    <a:pt x="867" y="1068"/>
                  </a:moveTo>
                  <a:lnTo>
                    <a:pt x="867" y="1936"/>
                  </a:lnTo>
                  <a:lnTo>
                    <a:pt x="434" y="2203"/>
                  </a:lnTo>
                  <a:lnTo>
                    <a:pt x="434" y="2203"/>
                  </a:lnTo>
                  <a:lnTo>
                    <a:pt x="867" y="1068"/>
                  </a:lnTo>
                  <a:close/>
                  <a:moveTo>
                    <a:pt x="1201" y="1"/>
                  </a:moveTo>
                  <a:lnTo>
                    <a:pt x="1001" y="101"/>
                  </a:lnTo>
                  <a:cubicBezTo>
                    <a:pt x="934" y="134"/>
                    <a:pt x="901" y="201"/>
                    <a:pt x="867" y="268"/>
                  </a:cubicBezTo>
                  <a:lnTo>
                    <a:pt x="33" y="2369"/>
                  </a:lnTo>
                  <a:lnTo>
                    <a:pt x="0" y="2469"/>
                  </a:lnTo>
                  <a:cubicBezTo>
                    <a:pt x="0" y="2503"/>
                    <a:pt x="0" y="2569"/>
                    <a:pt x="0" y="2603"/>
                  </a:cubicBezTo>
                  <a:lnTo>
                    <a:pt x="0" y="2903"/>
                  </a:lnTo>
                  <a:cubicBezTo>
                    <a:pt x="0" y="2903"/>
                    <a:pt x="0" y="2936"/>
                    <a:pt x="0" y="2970"/>
                  </a:cubicBezTo>
                  <a:lnTo>
                    <a:pt x="67" y="2970"/>
                  </a:lnTo>
                  <a:lnTo>
                    <a:pt x="901" y="2469"/>
                  </a:lnTo>
                  <a:lnTo>
                    <a:pt x="901" y="2970"/>
                  </a:lnTo>
                  <a:lnTo>
                    <a:pt x="901" y="3036"/>
                  </a:lnTo>
                  <a:cubicBezTo>
                    <a:pt x="901" y="3053"/>
                    <a:pt x="909" y="3062"/>
                    <a:pt x="917" y="3062"/>
                  </a:cubicBezTo>
                  <a:cubicBezTo>
                    <a:pt x="926" y="3062"/>
                    <a:pt x="934" y="3053"/>
                    <a:pt x="934" y="3036"/>
                  </a:cubicBezTo>
                  <a:lnTo>
                    <a:pt x="1201" y="2903"/>
                  </a:lnTo>
                  <a:cubicBezTo>
                    <a:pt x="1234" y="2870"/>
                    <a:pt x="1234" y="2870"/>
                    <a:pt x="1234" y="2836"/>
                  </a:cubicBezTo>
                  <a:cubicBezTo>
                    <a:pt x="1268" y="2803"/>
                    <a:pt x="1268" y="2770"/>
                    <a:pt x="1268" y="2736"/>
                  </a:cubicBezTo>
                  <a:lnTo>
                    <a:pt x="1268" y="2236"/>
                  </a:lnTo>
                  <a:lnTo>
                    <a:pt x="1501" y="2102"/>
                  </a:lnTo>
                  <a:cubicBezTo>
                    <a:pt x="1535" y="2069"/>
                    <a:pt x="1535" y="2069"/>
                    <a:pt x="1568" y="2036"/>
                  </a:cubicBezTo>
                  <a:cubicBezTo>
                    <a:pt x="1568" y="2002"/>
                    <a:pt x="1568" y="1969"/>
                    <a:pt x="1568" y="1936"/>
                  </a:cubicBezTo>
                  <a:lnTo>
                    <a:pt x="1568" y="1635"/>
                  </a:lnTo>
                  <a:cubicBezTo>
                    <a:pt x="1568" y="1635"/>
                    <a:pt x="1568" y="1602"/>
                    <a:pt x="1568" y="1569"/>
                  </a:cubicBezTo>
                  <a:lnTo>
                    <a:pt x="1501" y="1569"/>
                  </a:lnTo>
                  <a:lnTo>
                    <a:pt x="1268" y="1736"/>
                  </a:lnTo>
                  <a:lnTo>
                    <a:pt x="1268" y="68"/>
                  </a:lnTo>
                  <a:cubicBezTo>
                    <a:pt x="1268" y="34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984;p75">
              <a:extLst>
                <a:ext uri="{FF2B5EF4-FFF2-40B4-BE49-F238E27FC236}">
                  <a16:creationId xmlns:a16="http://schemas.microsoft.com/office/drawing/2014/main" id="{6E956699-B0D0-4C24-B53A-A92A30D804BB}"/>
                </a:ext>
              </a:extLst>
            </p:cNvPr>
            <p:cNvSpPr/>
            <p:nvPr/>
          </p:nvSpPr>
          <p:spPr>
            <a:xfrm>
              <a:off x="3839575" y="3320325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8"/>
                  </a:lnTo>
                  <a:lnTo>
                    <a:pt x="434" y="2235"/>
                  </a:lnTo>
                  <a:lnTo>
                    <a:pt x="901" y="1068"/>
                  </a:lnTo>
                  <a:close/>
                  <a:moveTo>
                    <a:pt x="1202" y="0"/>
                  </a:moveTo>
                  <a:lnTo>
                    <a:pt x="1001" y="134"/>
                  </a:lnTo>
                  <a:cubicBezTo>
                    <a:pt x="935" y="167"/>
                    <a:pt x="901" y="234"/>
                    <a:pt x="868" y="300"/>
                  </a:cubicBezTo>
                  <a:lnTo>
                    <a:pt x="34" y="2369"/>
                  </a:lnTo>
                  <a:cubicBezTo>
                    <a:pt x="34" y="2402"/>
                    <a:pt x="1" y="2469"/>
                    <a:pt x="1" y="2502"/>
                  </a:cubicBezTo>
                  <a:cubicBezTo>
                    <a:pt x="1" y="2535"/>
                    <a:pt x="1" y="2569"/>
                    <a:pt x="1" y="2602"/>
                  </a:cubicBezTo>
                  <a:lnTo>
                    <a:pt x="1" y="2902"/>
                  </a:lnTo>
                  <a:cubicBezTo>
                    <a:pt x="1" y="2936"/>
                    <a:pt x="1" y="2936"/>
                    <a:pt x="34" y="2969"/>
                  </a:cubicBezTo>
                  <a:lnTo>
                    <a:pt x="67" y="2969"/>
                  </a:lnTo>
                  <a:lnTo>
                    <a:pt x="901" y="2469"/>
                  </a:lnTo>
                  <a:lnTo>
                    <a:pt x="901" y="2969"/>
                  </a:lnTo>
                  <a:cubicBezTo>
                    <a:pt x="901" y="3002"/>
                    <a:pt x="901" y="3036"/>
                    <a:pt x="901" y="3069"/>
                  </a:cubicBezTo>
                  <a:lnTo>
                    <a:pt x="968" y="3069"/>
                  </a:lnTo>
                  <a:lnTo>
                    <a:pt x="1202" y="2902"/>
                  </a:lnTo>
                  <a:cubicBezTo>
                    <a:pt x="1202" y="2902"/>
                    <a:pt x="1235" y="2869"/>
                    <a:pt x="1235" y="2836"/>
                  </a:cubicBezTo>
                  <a:cubicBezTo>
                    <a:pt x="1268" y="2836"/>
                    <a:pt x="1268" y="2802"/>
                    <a:pt x="1268" y="2769"/>
                  </a:cubicBezTo>
                  <a:lnTo>
                    <a:pt x="1268" y="2269"/>
                  </a:lnTo>
                  <a:lnTo>
                    <a:pt x="1502" y="2135"/>
                  </a:lnTo>
                  <a:cubicBezTo>
                    <a:pt x="1535" y="2102"/>
                    <a:pt x="1535" y="2068"/>
                    <a:pt x="1568" y="2068"/>
                  </a:cubicBezTo>
                  <a:cubicBezTo>
                    <a:pt x="1568" y="2035"/>
                    <a:pt x="1568" y="2002"/>
                    <a:pt x="1568" y="1968"/>
                  </a:cubicBezTo>
                  <a:lnTo>
                    <a:pt x="1568" y="1668"/>
                  </a:lnTo>
                  <a:cubicBezTo>
                    <a:pt x="1568" y="1635"/>
                    <a:pt x="1568" y="1635"/>
                    <a:pt x="1568" y="1601"/>
                  </a:cubicBezTo>
                  <a:lnTo>
                    <a:pt x="1502" y="1601"/>
                  </a:lnTo>
                  <a:lnTo>
                    <a:pt x="1268" y="1735"/>
                  </a:lnTo>
                  <a:lnTo>
                    <a:pt x="1268" y="67"/>
                  </a:lnTo>
                  <a:cubicBezTo>
                    <a:pt x="1268" y="34"/>
                    <a:pt x="1268" y="34"/>
                    <a:pt x="12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985;p75">
              <a:extLst>
                <a:ext uri="{FF2B5EF4-FFF2-40B4-BE49-F238E27FC236}">
                  <a16:creationId xmlns:a16="http://schemas.microsoft.com/office/drawing/2014/main" id="{F3038ACB-ABF3-4BC9-8518-561391322255}"/>
                </a:ext>
              </a:extLst>
            </p:cNvPr>
            <p:cNvSpPr/>
            <p:nvPr/>
          </p:nvSpPr>
          <p:spPr>
            <a:xfrm>
              <a:off x="3882100" y="3298625"/>
              <a:ext cx="35900" cy="80925"/>
            </a:xfrm>
            <a:custGeom>
              <a:avLst/>
              <a:gdLst/>
              <a:ahLst/>
              <a:cxnLst/>
              <a:rect l="l" t="t" r="r" b="b"/>
              <a:pathLst>
                <a:path w="1436" h="3237" extrusionOk="0">
                  <a:moveTo>
                    <a:pt x="871" y="563"/>
                  </a:moveTo>
                  <a:cubicBezTo>
                    <a:pt x="906" y="563"/>
                    <a:pt x="940" y="573"/>
                    <a:pt x="968" y="601"/>
                  </a:cubicBezTo>
                  <a:cubicBezTo>
                    <a:pt x="1035" y="635"/>
                    <a:pt x="1068" y="735"/>
                    <a:pt x="1068" y="902"/>
                  </a:cubicBezTo>
                  <a:cubicBezTo>
                    <a:pt x="1068" y="1035"/>
                    <a:pt x="1035" y="1168"/>
                    <a:pt x="968" y="1302"/>
                  </a:cubicBezTo>
                  <a:cubicBezTo>
                    <a:pt x="935" y="1435"/>
                    <a:pt x="835" y="1502"/>
                    <a:pt x="735" y="1569"/>
                  </a:cubicBezTo>
                  <a:cubicBezTo>
                    <a:pt x="676" y="1608"/>
                    <a:pt x="618" y="1624"/>
                    <a:pt x="566" y="1624"/>
                  </a:cubicBezTo>
                  <a:cubicBezTo>
                    <a:pt x="529" y="1624"/>
                    <a:pt x="496" y="1616"/>
                    <a:pt x="468" y="1602"/>
                  </a:cubicBezTo>
                  <a:cubicBezTo>
                    <a:pt x="401" y="1569"/>
                    <a:pt x="368" y="1469"/>
                    <a:pt x="368" y="1302"/>
                  </a:cubicBezTo>
                  <a:cubicBezTo>
                    <a:pt x="368" y="1168"/>
                    <a:pt x="401" y="1002"/>
                    <a:pt x="468" y="902"/>
                  </a:cubicBezTo>
                  <a:cubicBezTo>
                    <a:pt x="535" y="768"/>
                    <a:pt x="601" y="668"/>
                    <a:pt x="735" y="601"/>
                  </a:cubicBezTo>
                  <a:cubicBezTo>
                    <a:pt x="773" y="582"/>
                    <a:pt x="823" y="563"/>
                    <a:pt x="871" y="563"/>
                  </a:cubicBezTo>
                  <a:close/>
                  <a:moveTo>
                    <a:pt x="1002" y="1"/>
                  </a:moveTo>
                  <a:cubicBezTo>
                    <a:pt x="902" y="1"/>
                    <a:pt x="801" y="34"/>
                    <a:pt x="701" y="101"/>
                  </a:cubicBezTo>
                  <a:cubicBezTo>
                    <a:pt x="601" y="134"/>
                    <a:pt x="501" y="234"/>
                    <a:pt x="435" y="335"/>
                  </a:cubicBezTo>
                  <a:cubicBezTo>
                    <a:pt x="334" y="435"/>
                    <a:pt x="268" y="535"/>
                    <a:pt x="201" y="668"/>
                  </a:cubicBezTo>
                  <a:cubicBezTo>
                    <a:pt x="134" y="802"/>
                    <a:pt x="68" y="935"/>
                    <a:pt x="34" y="1068"/>
                  </a:cubicBezTo>
                  <a:cubicBezTo>
                    <a:pt x="1" y="1202"/>
                    <a:pt x="1" y="1369"/>
                    <a:pt x="1" y="1535"/>
                  </a:cubicBezTo>
                  <a:cubicBezTo>
                    <a:pt x="1" y="1635"/>
                    <a:pt x="1" y="1769"/>
                    <a:pt x="34" y="1902"/>
                  </a:cubicBezTo>
                  <a:cubicBezTo>
                    <a:pt x="68" y="2002"/>
                    <a:pt x="134" y="2069"/>
                    <a:pt x="201" y="2136"/>
                  </a:cubicBezTo>
                  <a:cubicBezTo>
                    <a:pt x="268" y="2169"/>
                    <a:pt x="334" y="2203"/>
                    <a:pt x="435" y="2203"/>
                  </a:cubicBezTo>
                  <a:cubicBezTo>
                    <a:pt x="535" y="2203"/>
                    <a:pt x="601" y="2169"/>
                    <a:pt x="701" y="2102"/>
                  </a:cubicBezTo>
                  <a:lnTo>
                    <a:pt x="701" y="2102"/>
                  </a:lnTo>
                  <a:lnTo>
                    <a:pt x="334" y="3103"/>
                  </a:lnTo>
                  <a:cubicBezTo>
                    <a:pt x="334" y="3103"/>
                    <a:pt x="334" y="3137"/>
                    <a:pt x="334" y="3137"/>
                  </a:cubicBezTo>
                  <a:cubicBezTo>
                    <a:pt x="334" y="3137"/>
                    <a:pt x="334" y="3170"/>
                    <a:pt x="334" y="3170"/>
                  </a:cubicBezTo>
                  <a:cubicBezTo>
                    <a:pt x="334" y="3203"/>
                    <a:pt x="334" y="3203"/>
                    <a:pt x="368" y="3237"/>
                  </a:cubicBezTo>
                  <a:lnTo>
                    <a:pt x="401" y="3237"/>
                  </a:lnTo>
                  <a:lnTo>
                    <a:pt x="668" y="3103"/>
                  </a:lnTo>
                  <a:cubicBezTo>
                    <a:pt x="668" y="3070"/>
                    <a:pt x="701" y="3070"/>
                    <a:pt x="701" y="3036"/>
                  </a:cubicBezTo>
                  <a:cubicBezTo>
                    <a:pt x="735" y="3003"/>
                    <a:pt x="735" y="2970"/>
                    <a:pt x="735" y="2970"/>
                  </a:cubicBezTo>
                  <a:lnTo>
                    <a:pt x="1268" y="1535"/>
                  </a:lnTo>
                  <a:cubicBezTo>
                    <a:pt x="1302" y="1469"/>
                    <a:pt x="1302" y="1402"/>
                    <a:pt x="1335" y="1335"/>
                  </a:cubicBezTo>
                  <a:cubicBezTo>
                    <a:pt x="1369" y="1269"/>
                    <a:pt x="1402" y="1202"/>
                    <a:pt x="1402" y="1135"/>
                  </a:cubicBezTo>
                  <a:cubicBezTo>
                    <a:pt x="1402" y="1068"/>
                    <a:pt x="1435" y="968"/>
                    <a:pt x="1435" y="902"/>
                  </a:cubicBezTo>
                  <a:cubicBezTo>
                    <a:pt x="1435" y="835"/>
                    <a:pt x="1435" y="735"/>
                    <a:pt x="1435" y="668"/>
                  </a:cubicBezTo>
                  <a:cubicBezTo>
                    <a:pt x="1435" y="535"/>
                    <a:pt x="1402" y="401"/>
                    <a:pt x="1369" y="301"/>
                  </a:cubicBezTo>
                  <a:cubicBezTo>
                    <a:pt x="1335" y="201"/>
                    <a:pt x="1302" y="134"/>
                    <a:pt x="1235" y="68"/>
                  </a:cubicBezTo>
                  <a:cubicBezTo>
                    <a:pt x="1168" y="1"/>
                    <a:pt x="1068" y="1"/>
                    <a:pt x="10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986;p75">
              <a:extLst>
                <a:ext uri="{FF2B5EF4-FFF2-40B4-BE49-F238E27FC236}">
                  <a16:creationId xmlns:a16="http://schemas.microsoft.com/office/drawing/2014/main" id="{15CA17F7-99D1-4257-87E6-9F6DD0EB5292}"/>
                </a:ext>
              </a:extLst>
            </p:cNvPr>
            <p:cNvSpPr/>
            <p:nvPr/>
          </p:nvSpPr>
          <p:spPr>
            <a:xfrm>
              <a:off x="3920475" y="3342200"/>
              <a:ext cx="10025" cy="20475"/>
            </a:xfrm>
            <a:custGeom>
              <a:avLst/>
              <a:gdLst/>
              <a:ahLst/>
              <a:cxnLst/>
              <a:rect l="l" t="t" r="r" b="b"/>
              <a:pathLst>
                <a:path w="401" h="819" extrusionOk="0">
                  <a:moveTo>
                    <a:pt x="367" y="1"/>
                  </a:moveTo>
                  <a:cubicBezTo>
                    <a:pt x="359" y="1"/>
                    <a:pt x="351" y="9"/>
                    <a:pt x="334" y="26"/>
                  </a:cubicBezTo>
                  <a:lnTo>
                    <a:pt x="100" y="159"/>
                  </a:lnTo>
                  <a:cubicBezTo>
                    <a:pt x="67" y="193"/>
                    <a:pt x="34" y="193"/>
                    <a:pt x="34" y="226"/>
                  </a:cubicBezTo>
                  <a:cubicBezTo>
                    <a:pt x="34" y="259"/>
                    <a:pt x="0" y="293"/>
                    <a:pt x="0" y="326"/>
                  </a:cubicBezTo>
                  <a:lnTo>
                    <a:pt x="0" y="726"/>
                  </a:lnTo>
                  <a:cubicBezTo>
                    <a:pt x="0" y="760"/>
                    <a:pt x="0" y="793"/>
                    <a:pt x="34" y="793"/>
                  </a:cubicBezTo>
                  <a:cubicBezTo>
                    <a:pt x="34" y="810"/>
                    <a:pt x="42" y="818"/>
                    <a:pt x="55" y="818"/>
                  </a:cubicBezTo>
                  <a:cubicBezTo>
                    <a:pt x="67" y="818"/>
                    <a:pt x="84" y="810"/>
                    <a:pt x="100" y="793"/>
                  </a:cubicBezTo>
                  <a:lnTo>
                    <a:pt x="334" y="660"/>
                  </a:lnTo>
                  <a:cubicBezTo>
                    <a:pt x="367" y="626"/>
                    <a:pt x="367" y="626"/>
                    <a:pt x="401" y="593"/>
                  </a:cubicBezTo>
                  <a:cubicBezTo>
                    <a:pt x="401" y="560"/>
                    <a:pt x="401" y="526"/>
                    <a:pt x="401" y="493"/>
                  </a:cubicBezTo>
                  <a:lnTo>
                    <a:pt x="401" y="93"/>
                  </a:lnTo>
                  <a:cubicBezTo>
                    <a:pt x="401" y="59"/>
                    <a:pt x="401" y="26"/>
                    <a:pt x="401" y="26"/>
                  </a:cubicBezTo>
                  <a:cubicBezTo>
                    <a:pt x="384" y="9"/>
                    <a:pt x="376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987;p75">
              <a:extLst>
                <a:ext uri="{FF2B5EF4-FFF2-40B4-BE49-F238E27FC236}">
                  <a16:creationId xmlns:a16="http://schemas.microsoft.com/office/drawing/2014/main" id="{3EE20B1E-582E-4025-A02E-6D3899460E2F}"/>
                </a:ext>
              </a:extLst>
            </p:cNvPr>
            <p:cNvSpPr/>
            <p:nvPr/>
          </p:nvSpPr>
          <p:spPr>
            <a:xfrm>
              <a:off x="3932975" y="3269450"/>
              <a:ext cx="36725" cy="80700"/>
            </a:xfrm>
            <a:custGeom>
              <a:avLst/>
              <a:gdLst/>
              <a:ahLst/>
              <a:cxnLst/>
              <a:rect l="l" t="t" r="r" b="b"/>
              <a:pathLst>
                <a:path w="1469" h="3228" extrusionOk="0">
                  <a:moveTo>
                    <a:pt x="880" y="518"/>
                  </a:moveTo>
                  <a:cubicBezTo>
                    <a:pt x="926" y="518"/>
                    <a:pt x="968" y="534"/>
                    <a:pt x="1001" y="568"/>
                  </a:cubicBezTo>
                  <a:cubicBezTo>
                    <a:pt x="1068" y="601"/>
                    <a:pt x="1101" y="701"/>
                    <a:pt x="1101" y="868"/>
                  </a:cubicBezTo>
                  <a:cubicBezTo>
                    <a:pt x="1101" y="1001"/>
                    <a:pt x="1068" y="1168"/>
                    <a:pt x="1001" y="1268"/>
                  </a:cubicBezTo>
                  <a:cubicBezTo>
                    <a:pt x="935" y="1401"/>
                    <a:pt x="868" y="1502"/>
                    <a:pt x="735" y="1568"/>
                  </a:cubicBezTo>
                  <a:cubicBezTo>
                    <a:pt x="701" y="1585"/>
                    <a:pt x="659" y="1593"/>
                    <a:pt x="618" y="1593"/>
                  </a:cubicBezTo>
                  <a:cubicBezTo>
                    <a:pt x="576" y="1593"/>
                    <a:pt x="534" y="1585"/>
                    <a:pt x="501" y="1568"/>
                  </a:cubicBezTo>
                  <a:cubicBezTo>
                    <a:pt x="434" y="1535"/>
                    <a:pt x="401" y="1435"/>
                    <a:pt x="401" y="1268"/>
                  </a:cubicBezTo>
                  <a:cubicBezTo>
                    <a:pt x="401" y="1135"/>
                    <a:pt x="434" y="968"/>
                    <a:pt x="501" y="834"/>
                  </a:cubicBezTo>
                  <a:cubicBezTo>
                    <a:pt x="534" y="734"/>
                    <a:pt x="634" y="634"/>
                    <a:pt x="735" y="568"/>
                  </a:cubicBezTo>
                  <a:cubicBezTo>
                    <a:pt x="785" y="534"/>
                    <a:pt x="835" y="518"/>
                    <a:pt x="880" y="518"/>
                  </a:cubicBezTo>
                  <a:close/>
                  <a:moveTo>
                    <a:pt x="1035" y="0"/>
                  </a:moveTo>
                  <a:cubicBezTo>
                    <a:pt x="901" y="0"/>
                    <a:pt x="835" y="34"/>
                    <a:pt x="735" y="67"/>
                  </a:cubicBezTo>
                  <a:cubicBezTo>
                    <a:pt x="634" y="134"/>
                    <a:pt x="534" y="234"/>
                    <a:pt x="468" y="334"/>
                  </a:cubicBezTo>
                  <a:cubicBezTo>
                    <a:pt x="368" y="434"/>
                    <a:pt x="268" y="534"/>
                    <a:pt x="234" y="668"/>
                  </a:cubicBezTo>
                  <a:cubicBezTo>
                    <a:pt x="101" y="901"/>
                    <a:pt x="1" y="1201"/>
                    <a:pt x="1" y="1502"/>
                  </a:cubicBezTo>
                  <a:cubicBezTo>
                    <a:pt x="1" y="1602"/>
                    <a:pt x="34" y="1735"/>
                    <a:pt x="67" y="1868"/>
                  </a:cubicBezTo>
                  <a:cubicBezTo>
                    <a:pt x="101" y="1969"/>
                    <a:pt x="134" y="2035"/>
                    <a:pt x="234" y="2102"/>
                  </a:cubicBezTo>
                  <a:cubicBezTo>
                    <a:pt x="268" y="2135"/>
                    <a:pt x="368" y="2169"/>
                    <a:pt x="434" y="2169"/>
                  </a:cubicBezTo>
                  <a:cubicBezTo>
                    <a:pt x="534" y="2169"/>
                    <a:pt x="634" y="2135"/>
                    <a:pt x="735" y="2069"/>
                  </a:cubicBezTo>
                  <a:lnTo>
                    <a:pt x="735" y="2069"/>
                  </a:lnTo>
                  <a:lnTo>
                    <a:pt x="368" y="3069"/>
                  </a:lnTo>
                  <a:lnTo>
                    <a:pt x="368" y="3103"/>
                  </a:lnTo>
                  <a:lnTo>
                    <a:pt x="368" y="3136"/>
                  </a:lnTo>
                  <a:cubicBezTo>
                    <a:pt x="368" y="3169"/>
                    <a:pt x="368" y="3203"/>
                    <a:pt x="401" y="3203"/>
                  </a:cubicBezTo>
                  <a:cubicBezTo>
                    <a:pt x="418" y="3219"/>
                    <a:pt x="426" y="3228"/>
                    <a:pt x="434" y="3228"/>
                  </a:cubicBezTo>
                  <a:cubicBezTo>
                    <a:pt x="443" y="3228"/>
                    <a:pt x="451" y="3219"/>
                    <a:pt x="468" y="3203"/>
                  </a:cubicBezTo>
                  <a:lnTo>
                    <a:pt x="701" y="3069"/>
                  </a:lnTo>
                  <a:cubicBezTo>
                    <a:pt x="735" y="3036"/>
                    <a:pt x="735" y="3036"/>
                    <a:pt x="768" y="3003"/>
                  </a:cubicBezTo>
                  <a:cubicBezTo>
                    <a:pt x="768" y="2969"/>
                    <a:pt x="768" y="2969"/>
                    <a:pt x="801" y="2936"/>
                  </a:cubicBezTo>
                  <a:lnTo>
                    <a:pt x="1268" y="1535"/>
                  </a:lnTo>
                  <a:cubicBezTo>
                    <a:pt x="1302" y="1468"/>
                    <a:pt x="1302" y="1401"/>
                    <a:pt x="1335" y="1335"/>
                  </a:cubicBezTo>
                  <a:cubicBezTo>
                    <a:pt x="1368" y="1268"/>
                    <a:pt x="1368" y="1201"/>
                    <a:pt x="1402" y="1135"/>
                  </a:cubicBezTo>
                  <a:cubicBezTo>
                    <a:pt x="1402" y="1068"/>
                    <a:pt x="1435" y="968"/>
                    <a:pt x="1435" y="901"/>
                  </a:cubicBezTo>
                  <a:cubicBezTo>
                    <a:pt x="1468" y="834"/>
                    <a:pt x="1468" y="734"/>
                    <a:pt x="1468" y="668"/>
                  </a:cubicBezTo>
                  <a:cubicBezTo>
                    <a:pt x="1468" y="534"/>
                    <a:pt x="1435" y="401"/>
                    <a:pt x="1402" y="301"/>
                  </a:cubicBezTo>
                  <a:cubicBezTo>
                    <a:pt x="1368" y="201"/>
                    <a:pt x="1335" y="134"/>
                    <a:pt x="1268" y="67"/>
                  </a:cubicBezTo>
                  <a:cubicBezTo>
                    <a:pt x="1168" y="0"/>
                    <a:pt x="1101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988;p75">
              <a:extLst>
                <a:ext uri="{FF2B5EF4-FFF2-40B4-BE49-F238E27FC236}">
                  <a16:creationId xmlns:a16="http://schemas.microsoft.com/office/drawing/2014/main" id="{B896A8CC-31B0-4109-A442-580CCAE005E7}"/>
                </a:ext>
              </a:extLst>
            </p:cNvPr>
            <p:cNvSpPr/>
            <p:nvPr/>
          </p:nvSpPr>
          <p:spPr>
            <a:xfrm>
              <a:off x="3974675" y="3244950"/>
              <a:ext cx="36725" cy="81225"/>
            </a:xfrm>
            <a:custGeom>
              <a:avLst/>
              <a:gdLst/>
              <a:ahLst/>
              <a:cxnLst/>
              <a:rect l="l" t="t" r="r" b="b"/>
              <a:pathLst>
                <a:path w="1469" h="3249" extrusionOk="0">
                  <a:moveTo>
                    <a:pt x="880" y="564"/>
                  </a:moveTo>
                  <a:cubicBezTo>
                    <a:pt x="926" y="564"/>
                    <a:pt x="968" y="580"/>
                    <a:pt x="1001" y="614"/>
                  </a:cubicBezTo>
                  <a:cubicBezTo>
                    <a:pt x="1068" y="680"/>
                    <a:pt x="1135" y="780"/>
                    <a:pt x="1101" y="880"/>
                  </a:cubicBezTo>
                  <a:cubicBezTo>
                    <a:pt x="1101" y="1047"/>
                    <a:pt x="1068" y="1181"/>
                    <a:pt x="1001" y="1314"/>
                  </a:cubicBezTo>
                  <a:cubicBezTo>
                    <a:pt x="935" y="1414"/>
                    <a:pt x="868" y="1514"/>
                    <a:pt x="734" y="1581"/>
                  </a:cubicBezTo>
                  <a:cubicBezTo>
                    <a:pt x="695" y="1620"/>
                    <a:pt x="645" y="1636"/>
                    <a:pt x="596" y="1636"/>
                  </a:cubicBezTo>
                  <a:cubicBezTo>
                    <a:pt x="562" y="1636"/>
                    <a:pt x="529" y="1628"/>
                    <a:pt x="501" y="1614"/>
                  </a:cubicBezTo>
                  <a:cubicBezTo>
                    <a:pt x="434" y="1581"/>
                    <a:pt x="401" y="1481"/>
                    <a:pt x="401" y="1314"/>
                  </a:cubicBezTo>
                  <a:lnTo>
                    <a:pt x="367" y="1314"/>
                  </a:lnTo>
                  <a:cubicBezTo>
                    <a:pt x="367" y="1181"/>
                    <a:pt x="401" y="1014"/>
                    <a:pt x="501" y="880"/>
                  </a:cubicBezTo>
                  <a:cubicBezTo>
                    <a:pt x="568" y="780"/>
                    <a:pt x="634" y="680"/>
                    <a:pt x="734" y="614"/>
                  </a:cubicBezTo>
                  <a:cubicBezTo>
                    <a:pt x="784" y="580"/>
                    <a:pt x="834" y="564"/>
                    <a:pt x="880" y="564"/>
                  </a:cubicBezTo>
                  <a:close/>
                  <a:moveTo>
                    <a:pt x="1094" y="0"/>
                  </a:moveTo>
                  <a:cubicBezTo>
                    <a:pt x="1073" y="0"/>
                    <a:pt x="1052" y="4"/>
                    <a:pt x="1035" y="13"/>
                  </a:cubicBezTo>
                  <a:cubicBezTo>
                    <a:pt x="935" y="13"/>
                    <a:pt x="834" y="46"/>
                    <a:pt x="734" y="113"/>
                  </a:cubicBezTo>
                  <a:cubicBezTo>
                    <a:pt x="634" y="147"/>
                    <a:pt x="534" y="247"/>
                    <a:pt x="468" y="347"/>
                  </a:cubicBezTo>
                  <a:cubicBezTo>
                    <a:pt x="367" y="447"/>
                    <a:pt x="301" y="547"/>
                    <a:pt x="234" y="680"/>
                  </a:cubicBezTo>
                  <a:cubicBezTo>
                    <a:pt x="167" y="780"/>
                    <a:pt x="101" y="947"/>
                    <a:pt x="67" y="1081"/>
                  </a:cubicBezTo>
                  <a:cubicBezTo>
                    <a:pt x="34" y="1214"/>
                    <a:pt x="1" y="1381"/>
                    <a:pt x="1" y="1514"/>
                  </a:cubicBezTo>
                  <a:cubicBezTo>
                    <a:pt x="1" y="1648"/>
                    <a:pt x="34" y="1781"/>
                    <a:pt x="67" y="1914"/>
                  </a:cubicBezTo>
                  <a:cubicBezTo>
                    <a:pt x="101" y="1981"/>
                    <a:pt x="134" y="2081"/>
                    <a:pt x="234" y="2148"/>
                  </a:cubicBezTo>
                  <a:cubicBezTo>
                    <a:pt x="267" y="2181"/>
                    <a:pt x="367" y="2215"/>
                    <a:pt x="434" y="2215"/>
                  </a:cubicBezTo>
                  <a:cubicBezTo>
                    <a:pt x="534" y="2215"/>
                    <a:pt x="634" y="2181"/>
                    <a:pt x="734" y="2115"/>
                  </a:cubicBezTo>
                  <a:lnTo>
                    <a:pt x="734" y="2115"/>
                  </a:lnTo>
                  <a:lnTo>
                    <a:pt x="367" y="3115"/>
                  </a:lnTo>
                  <a:lnTo>
                    <a:pt x="367" y="3149"/>
                  </a:lnTo>
                  <a:cubicBezTo>
                    <a:pt x="367" y="3149"/>
                    <a:pt x="367" y="3149"/>
                    <a:pt x="367" y="3182"/>
                  </a:cubicBezTo>
                  <a:cubicBezTo>
                    <a:pt x="367" y="3182"/>
                    <a:pt x="367" y="3215"/>
                    <a:pt x="401" y="3249"/>
                  </a:cubicBezTo>
                  <a:lnTo>
                    <a:pt x="434" y="3249"/>
                  </a:lnTo>
                  <a:lnTo>
                    <a:pt x="701" y="3082"/>
                  </a:lnTo>
                  <a:cubicBezTo>
                    <a:pt x="701" y="3082"/>
                    <a:pt x="734" y="3049"/>
                    <a:pt x="734" y="3049"/>
                  </a:cubicBezTo>
                  <a:cubicBezTo>
                    <a:pt x="768" y="3015"/>
                    <a:pt x="768" y="2982"/>
                    <a:pt x="768" y="2949"/>
                  </a:cubicBezTo>
                  <a:lnTo>
                    <a:pt x="1268" y="1548"/>
                  </a:lnTo>
                  <a:cubicBezTo>
                    <a:pt x="1301" y="1481"/>
                    <a:pt x="1335" y="1414"/>
                    <a:pt x="1368" y="1347"/>
                  </a:cubicBezTo>
                  <a:lnTo>
                    <a:pt x="1402" y="1147"/>
                  </a:lnTo>
                  <a:cubicBezTo>
                    <a:pt x="1435" y="1081"/>
                    <a:pt x="1468" y="980"/>
                    <a:pt x="1468" y="914"/>
                  </a:cubicBezTo>
                  <a:cubicBezTo>
                    <a:pt x="1468" y="847"/>
                    <a:pt x="1468" y="747"/>
                    <a:pt x="1468" y="680"/>
                  </a:cubicBezTo>
                  <a:cubicBezTo>
                    <a:pt x="1468" y="547"/>
                    <a:pt x="1435" y="413"/>
                    <a:pt x="1402" y="313"/>
                  </a:cubicBezTo>
                  <a:cubicBezTo>
                    <a:pt x="1368" y="213"/>
                    <a:pt x="1335" y="147"/>
                    <a:pt x="1268" y="80"/>
                  </a:cubicBezTo>
                  <a:cubicBezTo>
                    <a:pt x="1219" y="31"/>
                    <a:pt x="1153" y="0"/>
                    <a:pt x="10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989;p75">
              <a:extLst>
                <a:ext uri="{FF2B5EF4-FFF2-40B4-BE49-F238E27FC236}">
                  <a16:creationId xmlns:a16="http://schemas.microsoft.com/office/drawing/2014/main" id="{8FF0B99E-A360-4B03-8BF7-54FA74E588B8}"/>
                </a:ext>
              </a:extLst>
            </p:cNvPr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990;p75">
              <a:extLst>
                <a:ext uri="{FF2B5EF4-FFF2-40B4-BE49-F238E27FC236}">
                  <a16:creationId xmlns:a16="http://schemas.microsoft.com/office/drawing/2014/main" id="{5A6713CD-2D9F-4954-928E-D356CB490B97}"/>
                </a:ext>
              </a:extLst>
            </p:cNvPr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991;p75">
              <a:extLst>
                <a:ext uri="{FF2B5EF4-FFF2-40B4-BE49-F238E27FC236}">
                  <a16:creationId xmlns:a16="http://schemas.microsoft.com/office/drawing/2014/main" id="{359E30D2-BBA7-46E8-B3C4-CF011D25E56F}"/>
                </a:ext>
              </a:extLst>
            </p:cNvPr>
            <p:cNvSpPr/>
            <p:nvPr/>
          </p:nvSpPr>
          <p:spPr>
            <a:xfrm>
              <a:off x="5148025" y="2507225"/>
              <a:ext cx="1082450" cy="1622025"/>
            </a:xfrm>
            <a:custGeom>
              <a:avLst/>
              <a:gdLst/>
              <a:ahLst/>
              <a:cxnLst/>
              <a:rect l="l" t="t" r="r" b="b"/>
              <a:pathLst>
                <a:path w="43298" h="64881" extrusionOk="0">
                  <a:moveTo>
                    <a:pt x="24951" y="1"/>
                  </a:moveTo>
                  <a:lnTo>
                    <a:pt x="24951" y="1"/>
                  </a:lnTo>
                  <a:cubicBezTo>
                    <a:pt x="31423" y="2936"/>
                    <a:pt x="37860" y="10008"/>
                    <a:pt x="40029" y="22951"/>
                  </a:cubicBezTo>
                  <a:cubicBezTo>
                    <a:pt x="42497" y="37561"/>
                    <a:pt x="37527" y="49903"/>
                    <a:pt x="26085" y="57676"/>
                  </a:cubicBezTo>
                  <a:cubicBezTo>
                    <a:pt x="19825" y="61924"/>
                    <a:pt x="12135" y="64205"/>
                    <a:pt x="4450" y="64205"/>
                  </a:cubicBezTo>
                  <a:cubicBezTo>
                    <a:pt x="2963" y="64205"/>
                    <a:pt x="1476" y="64120"/>
                    <a:pt x="0" y="63947"/>
                  </a:cubicBezTo>
                  <a:lnTo>
                    <a:pt x="0" y="63947"/>
                  </a:lnTo>
                  <a:cubicBezTo>
                    <a:pt x="2335" y="64447"/>
                    <a:pt x="4670" y="64747"/>
                    <a:pt x="7038" y="64881"/>
                  </a:cubicBezTo>
                  <a:cubicBezTo>
                    <a:pt x="14010" y="64447"/>
                    <a:pt x="20748" y="62179"/>
                    <a:pt x="26552" y="58309"/>
                  </a:cubicBezTo>
                  <a:cubicBezTo>
                    <a:pt x="38261" y="50337"/>
                    <a:pt x="43298" y="37728"/>
                    <a:pt x="40796" y="22784"/>
                  </a:cubicBezTo>
                  <a:cubicBezTo>
                    <a:pt x="39028" y="12176"/>
                    <a:pt x="34358" y="5371"/>
                    <a:pt x="29121" y="1535"/>
                  </a:cubicBezTo>
                  <a:cubicBezTo>
                    <a:pt x="27787" y="868"/>
                    <a:pt x="26386" y="368"/>
                    <a:pt x="249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992;p75">
              <a:extLst>
                <a:ext uri="{FF2B5EF4-FFF2-40B4-BE49-F238E27FC236}">
                  <a16:creationId xmlns:a16="http://schemas.microsoft.com/office/drawing/2014/main" id="{194F13CD-BB05-402A-A962-36E2FDF2CDC6}"/>
                </a:ext>
              </a:extLst>
            </p:cNvPr>
            <p:cNvSpPr/>
            <p:nvPr/>
          </p:nvSpPr>
          <p:spPr>
            <a:xfrm>
              <a:off x="4763575" y="2566900"/>
              <a:ext cx="1304275" cy="1547350"/>
            </a:xfrm>
            <a:custGeom>
              <a:avLst/>
              <a:gdLst/>
              <a:ahLst/>
              <a:cxnLst/>
              <a:rect l="l" t="t" r="r" b="b"/>
              <a:pathLst>
                <a:path w="52171" h="61894" extrusionOk="0">
                  <a:moveTo>
                    <a:pt x="30838" y="0"/>
                  </a:moveTo>
                  <a:cubicBezTo>
                    <a:pt x="29256" y="0"/>
                    <a:pt x="23163" y="624"/>
                    <a:pt x="19614" y="9856"/>
                  </a:cubicBezTo>
                  <a:cubicBezTo>
                    <a:pt x="15511" y="20530"/>
                    <a:pt x="14611" y="23366"/>
                    <a:pt x="9874" y="26001"/>
                  </a:cubicBezTo>
                  <a:cubicBezTo>
                    <a:pt x="5137" y="28603"/>
                    <a:pt x="701" y="28169"/>
                    <a:pt x="234" y="37176"/>
                  </a:cubicBezTo>
                  <a:cubicBezTo>
                    <a:pt x="0" y="41078"/>
                    <a:pt x="67" y="45015"/>
                    <a:pt x="167" y="48951"/>
                  </a:cubicBezTo>
                  <a:cubicBezTo>
                    <a:pt x="201" y="50018"/>
                    <a:pt x="134" y="51119"/>
                    <a:pt x="234" y="52153"/>
                  </a:cubicBezTo>
                  <a:cubicBezTo>
                    <a:pt x="3136" y="55455"/>
                    <a:pt x="6939" y="57957"/>
                    <a:pt x="11709" y="60426"/>
                  </a:cubicBezTo>
                  <a:cubicBezTo>
                    <a:pt x="13477" y="61093"/>
                    <a:pt x="15311" y="61593"/>
                    <a:pt x="17179" y="61893"/>
                  </a:cubicBezTo>
                  <a:cubicBezTo>
                    <a:pt x="19081" y="57457"/>
                    <a:pt x="19714" y="52954"/>
                    <a:pt x="21182" y="49818"/>
                  </a:cubicBezTo>
                  <a:cubicBezTo>
                    <a:pt x="21582" y="48984"/>
                    <a:pt x="23917" y="47416"/>
                    <a:pt x="27653" y="45548"/>
                  </a:cubicBezTo>
                  <a:cubicBezTo>
                    <a:pt x="32323" y="43213"/>
                    <a:pt x="36193" y="40945"/>
                    <a:pt x="40629" y="39177"/>
                  </a:cubicBezTo>
                  <a:cubicBezTo>
                    <a:pt x="44382" y="37676"/>
                    <a:pt x="47268" y="37301"/>
                    <a:pt x="49215" y="37301"/>
                  </a:cubicBezTo>
                  <a:cubicBezTo>
                    <a:pt x="51162" y="37301"/>
                    <a:pt x="52171" y="37676"/>
                    <a:pt x="52171" y="37676"/>
                  </a:cubicBezTo>
                  <a:cubicBezTo>
                    <a:pt x="52171" y="37676"/>
                    <a:pt x="48899" y="34911"/>
                    <a:pt x="44478" y="34911"/>
                  </a:cubicBezTo>
                  <a:cubicBezTo>
                    <a:pt x="43829" y="34911"/>
                    <a:pt x="43156" y="34971"/>
                    <a:pt x="42464" y="35107"/>
                  </a:cubicBezTo>
                  <a:cubicBezTo>
                    <a:pt x="42464" y="35107"/>
                    <a:pt x="43865" y="33473"/>
                    <a:pt x="44899" y="30037"/>
                  </a:cubicBezTo>
                  <a:cubicBezTo>
                    <a:pt x="46600" y="24266"/>
                    <a:pt x="46634" y="13625"/>
                    <a:pt x="44832" y="8222"/>
                  </a:cubicBezTo>
                  <a:cubicBezTo>
                    <a:pt x="42197" y="383"/>
                    <a:pt x="31223" y="16"/>
                    <a:pt x="31223" y="16"/>
                  </a:cubicBezTo>
                  <a:cubicBezTo>
                    <a:pt x="31223" y="16"/>
                    <a:pt x="31086" y="0"/>
                    <a:pt x="308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993;p75">
              <a:extLst>
                <a:ext uri="{FF2B5EF4-FFF2-40B4-BE49-F238E27FC236}">
                  <a16:creationId xmlns:a16="http://schemas.microsoft.com/office/drawing/2014/main" id="{3910B00C-3BAF-455E-AC77-6979EEDB8CEB}"/>
                </a:ext>
              </a:extLst>
            </p:cNvPr>
            <p:cNvSpPr/>
            <p:nvPr/>
          </p:nvSpPr>
          <p:spPr>
            <a:xfrm>
              <a:off x="4986225" y="4064175"/>
              <a:ext cx="167650" cy="298250"/>
            </a:xfrm>
            <a:custGeom>
              <a:avLst/>
              <a:gdLst/>
              <a:ahLst/>
              <a:cxnLst/>
              <a:rect l="l" t="t" r="r" b="b"/>
              <a:pathLst>
                <a:path w="6706" h="11930" extrusionOk="0">
                  <a:moveTo>
                    <a:pt x="6706" y="1"/>
                  </a:moveTo>
                  <a:lnTo>
                    <a:pt x="168" y="1135"/>
                  </a:lnTo>
                  <a:lnTo>
                    <a:pt x="1" y="9308"/>
                  </a:lnTo>
                  <a:cubicBezTo>
                    <a:pt x="234" y="10575"/>
                    <a:pt x="1202" y="11609"/>
                    <a:pt x="2503" y="11876"/>
                  </a:cubicBezTo>
                  <a:cubicBezTo>
                    <a:pt x="2673" y="11913"/>
                    <a:pt x="2832" y="11930"/>
                    <a:pt x="2981" y="11930"/>
                  </a:cubicBezTo>
                  <a:cubicBezTo>
                    <a:pt x="4721" y="11930"/>
                    <a:pt x="5004" y="9608"/>
                    <a:pt x="5004" y="9608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994;p75">
              <a:extLst>
                <a:ext uri="{FF2B5EF4-FFF2-40B4-BE49-F238E27FC236}">
                  <a16:creationId xmlns:a16="http://schemas.microsoft.com/office/drawing/2014/main" id="{D2469AA4-91CA-48D8-8157-43607EEAFC36}"/>
                </a:ext>
              </a:extLst>
            </p:cNvPr>
            <p:cNvSpPr/>
            <p:nvPr/>
          </p:nvSpPr>
          <p:spPr>
            <a:xfrm>
              <a:off x="4764400" y="4408600"/>
              <a:ext cx="360300" cy="181575"/>
            </a:xfrm>
            <a:custGeom>
              <a:avLst/>
              <a:gdLst/>
              <a:ahLst/>
              <a:cxnLst/>
              <a:rect l="l" t="t" r="r" b="b"/>
              <a:pathLst>
                <a:path w="14412" h="7263" extrusionOk="0">
                  <a:moveTo>
                    <a:pt x="14411" y="0"/>
                  </a:moveTo>
                  <a:cubicBezTo>
                    <a:pt x="14410" y="1"/>
                    <a:pt x="1102" y="3703"/>
                    <a:pt x="568" y="3870"/>
                  </a:cubicBezTo>
                  <a:cubicBezTo>
                    <a:pt x="1" y="4070"/>
                    <a:pt x="101" y="5304"/>
                    <a:pt x="101" y="5304"/>
                  </a:cubicBezTo>
                  <a:cubicBezTo>
                    <a:pt x="101" y="5304"/>
                    <a:pt x="268" y="6639"/>
                    <a:pt x="2469" y="7072"/>
                  </a:cubicBezTo>
                  <a:cubicBezTo>
                    <a:pt x="3095" y="7200"/>
                    <a:pt x="3725" y="7263"/>
                    <a:pt x="4352" y="7263"/>
                  </a:cubicBezTo>
                  <a:cubicBezTo>
                    <a:pt x="5530" y="7263"/>
                    <a:pt x="6696" y="7040"/>
                    <a:pt x="7806" y="6605"/>
                  </a:cubicBezTo>
                  <a:cubicBezTo>
                    <a:pt x="9074" y="6005"/>
                    <a:pt x="10141" y="4971"/>
                    <a:pt x="10775" y="3736"/>
                  </a:cubicBezTo>
                  <a:cubicBezTo>
                    <a:pt x="11109" y="2936"/>
                    <a:pt x="11742" y="2335"/>
                    <a:pt x="12510" y="2069"/>
                  </a:cubicBezTo>
                  <a:cubicBezTo>
                    <a:pt x="13077" y="1768"/>
                    <a:pt x="14077" y="1335"/>
                    <a:pt x="14244" y="934"/>
                  </a:cubicBezTo>
                  <a:cubicBezTo>
                    <a:pt x="14378" y="634"/>
                    <a:pt x="14411" y="334"/>
                    <a:pt x="1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995;p75">
              <a:extLst>
                <a:ext uri="{FF2B5EF4-FFF2-40B4-BE49-F238E27FC236}">
                  <a16:creationId xmlns:a16="http://schemas.microsoft.com/office/drawing/2014/main" id="{BB647F03-5B8E-4F34-BC20-E1F15A82C7A2}"/>
                </a:ext>
              </a:extLst>
            </p:cNvPr>
            <p:cNvSpPr/>
            <p:nvPr/>
          </p:nvSpPr>
          <p:spPr>
            <a:xfrm>
              <a:off x="4761900" y="4276825"/>
              <a:ext cx="367800" cy="289150"/>
            </a:xfrm>
            <a:custGeom>
              <a:avLst/>
              <a:gdLst/>
              <a:ahLst/>
              <a:cxnLst/>
              <a:rect l="l" t="t" r="r" b="b"/>
              <a:pathLst>
                <a:path w="14712" h="11566" extrusionOk="0">
                  <a:moveTo>
                    <a:pt x="8874" y="1"/>
                  </a:moveTo>
                  <a:cubicBezTo>
                    <a:pt x="8740" y="68"/>
                    <a:pt x="8674" y="234"/>
                    <a:pt x="8640" y="368"/>
                  </a:cubicBezTo>
                  <a:lnTo>
                    <a:pt x="8307" y="1302"/>
                  </a:lnTo>
                  <a:cubicBezTo>
                    <a:pt x="8240" y="1569"/>
                    <a:pt x="8140" y="1836"/>
                    <a:pt x="7973" y="2069"/>
                  </a:cubicBezTo>
                  <a:cubicBezTo>
                    <a:pt x="7673" y="2569"/>
                    <a:pt x="7373" y="2970"/>
                    <a:pt x="7039" y="3403"/>
                  </a:cubicBezTo>
                  <a:cubicBezTo>
                    <a:pt x="7039" y="3403"/>
                    <a:pt x="4370" y="6539"/>
                    <a:pt x="2369" y="7573"/>
                  </a:cubicBezTo>
                  <a:cubicBezTo>
                    <a:pt x="501" y="8574"/>
                    <a:pt x="1" y="9341"/>
                    <a:pt x="501" y="10175"/>
                  </a:cubicBezTo>
                  <a:cubicBezTo>
                    <a:pt x="926" y="10839"/>
                    <a:pt x="2407" y="11566"/>
                    <a:pt x="4474" y="11566"/>
                  </a:cubicBezTo>
                  <a:cubicBezTo>
                    <a:pt x="5004" y="11566"/>
                    <a:pt x="5573" y="11518"/>
                    <a:pt x="6172" y="11409"/>
                  </a:cubicBezTo>
                  <a:cubicBezTo>
                    <a:pt x="9074" y="10875"/>
                    <a:pt x="10208" y="8474"/>
                    <a:pt x="11342" y="7440"/>
                  </a:cubicBezTo>
                  <a:cubicBezTo>
                    <a:pt x="12610" y="6339"/>
                    <a:pt x="13911" y="6506"/>
                    <a:pt x="14544" y="5438"/>
                  </a:cubicBezTo>
                  <a:cubicBezTo>
                    <a:pt x="14678" y="4671"/>
                    <a:pt x="14711" y="3870"/>
                    <a:pt x="14578" y="3103"/>
                  </a:cubicBezTo>
                  <a:cubicBezTo>
                    <a:pt x="14511" y="2569"/>
                    <a:pt x="14311" y="1836"/>
                    <a:pt x="14278" y="1269"/>
                  </a:cubicBezTo>
                  <a:cubicBezTo>
                    <a:pt x="14244" y="701"/>
                    <a:pt x="14244" y="535"/>
                    <a:pt x="14077" y="501"/>
                  </a:cubicBezTo>
                  <a:lnTo>
                    <a:pt x="13977" y="835"/>
                  </a:lnTo>
                  <a:cubicBezTo>
                    <a:pt x="13844" y="935"/>
                    <a:pt x="13677" y="1002"/>
                    <a:pt x="13544" y="1102"/>
                  </a:cubicBezTo>
                  <a:cubicBezTo>
                    <a:pt x="13243" y="1202"/>
                    <a:pt x="13010" y="1369"/>
                    <a:pt x="12877" y="1635"/>
                  </a:cubicBezTo>
                  <a:lnTo>
                    <a:pt x="12476" y="2369"/>
                  </a:lnTo>
                  <a:cubicBezTo>
                    <a:pt x="12443" y="2469"/>
                    <a:pt x="12376" y="2536"/>
                    <a:pt x="12276" y="2536"/>
                  </a:cubicBezTo>
                  <a:cubicBezTo>
                    <a:pt x="12176" y="2503"/>
                    <a:pt x="12143" y="2403"/>
                    <a:pt x="12143" y="2303"/>
                  </a:cubicBezTo>
                  <a:cubicBezTo>
                    <a:pt x="12143" y="2102"/>
                    <a:pt x="12143" y="1902"/>
                    <a:pt x="12176" y="1736"/>
                  </a:cubicBezTo>
                  <a:cubicBezTo>
                    <a:pt x="12243" y="1569"/>
                    <a:pt x="12243" y="1402"/>
                    <a:pt x="12176" y="1269"/>
                  </a:cubicBezTo>
                  <a:cubicBezTo>
                    <a:pt x="12109" y="1202"/>
                    <a:pt x="12009" y="1135"/>
                    <a:pt x="11909" y="1135"/>
                  </a:cubicBezTo>
                  <a:cubicBezTo>
                    <a:pt x="10975" y="902"/>
                    <a:pt x="10075" y="568"/>
                    <a:pt x="9274" y="101"/>
                  </a:cubicBezTo>
                  <a:cubicBezTo>
                    <a:pt x="9141" y="34"/>
                    <a:pt x="9007" y="1"/>
                    <a:pt x="88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996;p75">
              <a:extLst>
                <a:ext uri="{FF2B5EF4-FFF2-40B4-BE49-F238E27FC236}">
                  <a16:creationId xmlns:a16="http://schemas.microsoft.com/office/drawing/2014/main" id="{711FFC6D-6DE3-4B09-8FEC-E0F119F6E043}"/>
                </a:ext>
              </a:extLst>
            </p:cNvPr>
            <p:cNvSpPr/>
            <p:nvPr/>
          </p:nvSpPr>
          <p:spPr>
            <a:xfrm>
              <a:off x="4756900" y="4450175"/>
              <a:ext cx="206850" cy="119475"/>
            </a:xfrm>
            <a:custGeom>
              <a:avLst/>
              <a:gdLst/>
              <a:ahLst/>
              <a:cxnLst/>
              <a:rect l="l" t="t" r="r" b="b"/>
              <a:pathLst>
                <a:path w="8274" h="4779" extrusionOk="0">
                  <a:moveTo>
                    <a:pt x="3912" y="0"/>
                  </a:moveTo>
                  <a:cubicBezTo>
                    <a:pt x="3000" y="0"/>
                    <a:pt x="2366" y="361"/>
                    <a:pt x="1969" y="639"/>
                  </a:cubicBezTo>
                  <a:cubicBezTo>
                    <a:pt x="1135" y="1206"/>
                    <a:pt x="1" y="2407"/>
                    <a:pt x="668" y="3274"/>
                  </a:cubicBezTo>
                  <a:cubicBezTo>
                    <a:pt x="1402" y="4242"/>
                    <a:pt x="2602" y="4709"/>
                    <a:pt x="4837" y="4775"/>
                  </a:cubicBezTo>
                  <a:cubicBezTo>
                    <a:pt x="4907" y="4777"/>
                    <a:pt x="4976" y="4778"/>
                    <a:pt x="5044" y="4778"/>
                  </a:cubicBezTo>
                  <a:cubicBezTo>
                    <a:pt x="7146" y="4778"/>
                    <a:pt x="8273" y="3808"/>
                    <a:pt x="8273" y="3808"/>
                  </a:cubicBezTo>
                  <a:cubicBezTo>
                    <a:pt x="8206" y="2440"/>
                    <a:pt x="7406" y="1206"/>
                    <a:pt x="6172" y="639"/>
                  </a:cubicBezTo>
                  <a:cubicBezTo>
                    <a:pt x="5281" y="167"/>
                    <a:pt x="4532" y="0"/>
                    <a:pt x="39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997;p75">
              <a:extLst>
                <a:ext uri="{FF2B5EF4-FFF2-40B4-BE49-F238E27FC236}">
                  <a16:creationId xmlns:a16="http://schemas.microsoft.com/office/drawing/2014/main" id="{03D65240-160C-4A3E-96BD-7BC60997C223}"/>
                </a:ext>
              </a:extLst>
            </p:cNvPr>
            <p:cNvSpPr/>
            <p:nvPr/>
          </p:nvSpPr>
          <p:spPr>
            <a:xfrm>
              <a:off x="4950375" y="4328300"/>
              <a:ext cx="98425" cy="48625"/>
            </a:xfrm>
            <a:custGeom>
              <a:avLst/>
              <a:gdLst/>
              <a:ahLst/>
              <a:cxnLst/>
              <a:rect l="l" t="t" r="r" b="b"/>
              <a:pathLst>
                <a:path w="3937" h="1945" extrusionOk="0">
                  <a:moveTo>
                    <a:pt x="676" y="0"/>
                  </a:moveTo>
                  <a:cubicBezTo>
                    <a:pt x="596" y="0"/>
                    <a:pt x="515" y="4"/>
                    <a:pt x="434" y="10"/>
                  </a:cubicBezTo>
                  <a:cubicBezTo>
                    <a:pt x="134" y="177"/>
                    <a:pt x="0" y="377"/>
                    <a:pt x="67" y="544"/>
                  </a:cubicBezTo>
                  <a:cubicBezTo>
                    <a:pt x="268" y="492"/>
                    <a:pt x="470" y="470"/>
                    <a:pt x="668" y="470"/>
                  </a:cubicBezTo>
                  <a:cubicBezTo>
                    <a:pt x="2015" y="470"/>
                    <a:pt x="3233" y="1521"/>
                    <a:pt x="3436" y="1811"/>
                  </a:cubicBezTo>
                  <a:cubicBezTo>
                    <a:pt x="3503" y="1878"/>
                    <a:pt x="3570" y="1911"/>
                    <a:pt x="3636" y="1945"/>
                  </a:cubicBezTo>
                  <a:cubicBezTo>
                    <a:pt x="3703" y="1945"/>
                    <a:pt x="3736" y="1911"/>
                    <a:pt x="3803" y="1878"/>
                  </a:cubicBezTo>
                  <a:cubicBezTo>
                    <a:pt x="3903" y="1811"/>
                    <a:pt x="3937" y="1678"/>
                    <a:pt x="3870" y="1545"/>
                  </a:cubicBezTo>
                  <a:cubicBezTo>
                    <a:pt x="3585" y="1164"/>
                    <a:pt x="2215" y="0"/>
                    <a:pt x="6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998;p75">
              <a:extLst>
                <a:ext uri="{FF2B5EF4-FFF2-40B4-BE49-F238E27FC236}">
                  <a16:creationId xmlns:a16="http://schemas.microsoft.com/office/drawing/2014/main" id="{2EC87A64-AF7A-4441-BB7E-9A5D310C638D}"/>
                </a:ext>
              </a:extLst>
            </p:cNvPr>
            <p:cNvSpPr/>
            <p:nvPr/>
          </p:nvSpPr>
          <p:spPr>
            <a:xfrm>
              <a:off x="4929525" y="4357725"/>
              <a:ext cx="93425" cy="48400"/>
            </a:xfrm>
            <a:custGeom>
              <a:avLst/>
              <a:gdLst/>
              <a:ahLst/>
              <a:cxnLst/>
              <a:rect l="l" t="t" r="r" b="b"/>
              <a:pathLst>
                <a:path w="3737" h="1936" extrusionOk="0">
                  <a:moveTo>
                    <a:pt x="434" y="1"/>
                  </a:moveTo>
                  <a:cubicBezTo>
                    <a:pt x="234" y="101"/>
                    <a:pt x="67" y="267"/>
                    <a:pt x="0" y="534"/>
                  </a:cubicBezTo>
                  <a:cubicBezTo>
                    <a:pt x="161" y="502"/>
                    <a:pt x="321" y="488"/>
                    <a:pt x="480" y="488"/>
                  </a:cubicBezTo>
                  <a:cubicBezTo>
                    <a:pt x="1808" y="488"/>
                    <a:pt x="3028" y="1508"/>
                    <a:pt x="3236" y="1835"/>
                  </a:cubicBezTo>
                  <a:cubicBezTo>
                    <a:pt x="3269" y="1902"/>
                    <a:pt x="3370" y="1935"/>
                    <a:pt x="3436" y="1935"/>
                  </a:cubicBezTo>
                  <a:cubicBezTo>
                    <a:pt x="3503" y="1935"/>
                    <a:pt x="3536" y="1902"/>
                    <a:pt x="3603" y="1902"/>
                  </a:cubicBezTo>
                  <a:cubicBezTo>
                    <a:pt x="3703" y="1802"/>
                    <a:pt x="3736" y="1668"/>
                    <a:pt x="3670" y="1568"/>
                  </a:cubicBezTo>
                  <a:cubicBezTo>
                    <a:pt x="2836" y="634"/>
                    <a:pt x="1668" y="67"/>
                    <a:pt x="4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999;p75">
              <a:extLst>
                <a:ext uri="{FF2B5EF4-FFF2-40B4-BE49-F238E27FC236}">
                  <a16:creationId xmlns:a16="http://schemas.microsoft.com/office/drawing/2014/main" id="{FC7B1999-F24B-4012-9123-5EE0C56BC67C}"/>
                </a:ext>
              </a:extLst>
            </p:cNvPr>
            <p:cNvSpPr/>
            <p:nvPr/>
          </p:nvSpPr>
          <p:spPr>
            <a:xfrm>
              <a:off x="4867825" y="4416050"/>
              <a:ext cx="102575" cy="48475"/>
            </a:xfrm>
            <a:custGeom>
              <a:avLst/>
              <a:gdLst/>
              <a:ahLst/>
              <a:cxnLst/>
              <a:rect l="l" t="t" r="r" b="b"/>
              <a:pathLst>
                <a:path w="4103" h="1939" extrusionOk="0">
                  <a:moveTo>
                    <a:pt x="826" y="0"/>
                  </a:moveTo>
                  <a:cubicBezTo>
                    <a:pt x="784" y="0"/>
                    <a:pt x="743" y="1"/>
                    <a:pt x="701" y="3"/>
                  </a:cubicBezTo>
                  <a:cubicBezTo>
                    <a:pt x="400" y="136"/>
                    <a:pt x="167" y="370"/>
                    <a:pt x="0" y="670"/>
                  </a:cubicBezTo>
                  <a:cubicBezTo>
                    <a:pt x="296" y="549"/>
                    <a:pt x="595" y="498"/>
                    <a:pt x="889" y="498"/>
                  </a:cubicBezTo>
                  <a:cubicBezTo>
                    <a:pt x="2215" y="498"/>
                    <a:pt x="3417" y="1537"/>
                    <a:pt x="3636" y="1837"/>
                  </a:cubicBezTo>
                  <a:cubicBezTo>
                    <a:pt x="3679" y="1902"/>
                    <a:pt x="3750" y="1939"/>
                    <a:pt x="3831" y="1939"/>
                  </a:cubicBezTo>
                  <a:cubicBezTo>
                    <a:pt x="3875" y="1939"/>
                    <a:pt x="3922" y="1928"/>
                    <a:pt x="3970" y="1904"/>
                  </a:cubicBezTo>
                  <a:cubicBezTo>
                    <a:pt x="4070" y="1837"/>
                    <a:pt x="4103" y="1670"/>
                    <a:pt x="4036" y="1570"/>
                  </a:cubicBezTo>
                  <a:cubicBezTo>
                    <a:pt x="3776" y="1181"/>
                    <a:pt x="2378" y="0"/>
                    <a:pt x="8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000;p75">
              <a:extLst>
                <a:ext uri="{FF2B5EF4-FFF2-40B4-BE49-F238E27FC236}">
                  <a16:creationId xmlns:a16="http://schemas.microsoft.com/office/drawing/2014/main" id="{5B383BE9-0A7A-4135-952B-DB96C0E9F4C9}"/>
                </a:ext>
              </a:extLst>
            </p:cNvPr>
            <p:cNvSpPr/>
            <p:nvPr/>
          </p:nvSpPr>
          <p:spPr>
            <a:xfrm>
              <a:off x="4901175" y="4386925"/>
              <a:ext cx="95925" cy="48375"/>
            </a:xfrm>
            <a:custGeom>
              <a:avLst/>
              <a:gdLst/>
              <a:ahLst/>
              <a:cxnLst/>
              <a:rect l="l" t="t" r="r" b="b"/>
              <a:pathLst>
                <a:path w="3837" h="1935" extrusionOk="0">
                  <a:moveTo>
                    <a:pt x="534" y="0"/>
                  </a:moveTo>
                  <a:cubicBezTo>
                    <a:pt x="301" y="100"/>
                    <a:pt x="100" y="300"/>
                    <a:pt x="0" y="534"/>
                  </a:cubicBezTo>
                  <a:cubicBezTo>
                    <a:pt x="176" y="496"/>
                    <a:pt x="352" y="478"/>
                    <a:pt x="526" y="478"/>
                  </a:cubicBezTo>
                  <a:cubicBezTo>
                    <a:pt x="1876" y="478"/>
                    <a:pt x="3129" y="1510"/>
                    <a:pt x="3336" y="1835"/>
                  </a:cubicBezTo>
                  <a:cubicBezTo>
                    <a:pt x="3369" y="1901"/>
                    <a:pt x="3469" y="1935"/>
                    <a:pt x="3536" y="1935"/>
                  </a:cubicBezTo>
                  <a:cubicBezTo>
                    <a:pt x="3603" y="1935"/>
                    <a:pt x="3636" y="1935"/>
                    <a:pt x="3703" y="1901"/>
                  </a:cubicBezTo>
                  <a:cubicBezTo>
                    <a:pt x="3803" y="1835"/>
                    <a:pt x="3836" y="1668"/>
                    <a:pt x="3770" y="1568"/>
                  </a:cubicBezTo>
                  <a:cubicBezTo>
                    <a:pt x="2936" y="634"/>
                    <a:pt x="1768" y="67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001;p75">
              <a:extLst>
                <a:ext uri="{FF2B5EF4-FFF2-40B4-BE49-F238E27FC236}">
                  <a16:creationId xmlns:a16="http://schemas.microsoft.com/office/drawing/2014/main" id="{C9DB838D-37D0-46CE-AB3F-C71F0EBAC87F}"/>
                </a:ext>
              </a:extLst>
            </p:cNvPr>
            <p:cNvSpPr/>
            <p:nvPr/>
          </p:nvSpPr>
          <p:spPr>
            <a:xfrm>
              <a:off x="4674350" y="3900725"/>
              <a:ext cx="181825" cy="291550"/>
            </a:xfrm>
            <a:custGeom>
              <a:avLst/>
              <a:gdLst/>
              <a:ahLst/>
              <a:cxnLst/>
              <a:rect l="l" t="t" r="r" b="b"/>
              <a:pathLst>
                <a:path w="7273" h="11662" extrusionOk="0">
                  <a:moveTo>
                    <a:pt x="7272" y="1"/>
                  </a:moveTo>
                  <a:lnTo>
                    <a:pt x="667" y="701"/>
                  </a:lnTo>
                  <a:lnTo>
                    <a:pt x="0" y="8841"/>
                  </a:lnTo>
                  <a:cubicBezTo>
                    <a:pt x="100" y="10141"/>
                    <a:pt x="1034" y="11209"/>
                    <a:pt x="2302" y="11576"/>
                  </a:cubicBezTo>
                  <a:cubicBezTo>
                    <a:pt x="2513" y="11635"/>
                    <a:pt x="2708" y="11662"/>
                    <a:pt x="2888" y="11662"/>
                  </a:cubicBezTo>
                  <a:cubicBezTo>
                    <a:pt x="4531" y="11662"/>
                    <a:pt x="4937" y="9441"/>
                    <a:pt x="4937" y="9441"/>
                  </a:cubicBezTo>
                  <a:lnTo>
                    <a:pt x="7272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002;p75">
              <a:extLst>
                <a:ext uri="{FF2B5EF4-FFF2-40B4-BE49-F238E27FC236}">
                  <a16:creationId xmlns:a16="http://schemas.microsoft.com/office/drawing/2014/main" id="{F5D41F9D-F1DB-4D0F-8DCB-9C4C6E91D090}"/>
                </a:ext>
              </a:extLst>
            </p:cNvPr>
            <p:cNvSpPr/>
            <p:nvPr/>
          </p:nvSpPr>
          <p:spPr>
            <a:xfrm>
              <a:off x="4439175" y="4242650"/>
              <a:ext cx="365275" cy="165225"/>
            </a:xfrm>
            <a:custGeom>
              <a:avLst/>
              <a:gdLst/>
              <a:ahLst/>
              <a:cxnLst/>
              <a:rect l="l" t="t" r="r" b="b"/>
              <a:pathLst>
                <a:path w="14611" h="6609" extrusionOk="0">
                  <a:moveTo>
                    <a:pt x="14611" y="0"/>
                  </a:moveTo>
                  <a:lnTo>
                    <a:pt x="14611" y="0"/>
                  </a:lnTo>
                  <a:cubicBezTo>
                    <a:pt x="14610" y="0"/>
                    <a:pt x="1101" y="2836"/>
                    <a:pt x="534" y="2969"/>
                  </a:cubicBezTo>
                  <a:cubicBezTo>
                    <a:pt x="0" y="3103"/>
                    <a:pt x="0" y="4370"/>
                    <a:pt x="0" y="4370"/>
                  </a:cubicBezTo>
                  <a:cubicBezTo>
                    <a:pt x="0" y="4370"/>
                    <a:pt x="67" y="5671"/>
                    <a:pt x="2269" y="6271"/>
                  </a:cubicBezTo>
                  <a:cubicBezTo>
                    <a:pt x="3055" y="6498"/>
                    <a:pt x="3869" y="6609"/>
                    <a:pt x="4685" y="6609"/>
                  </a:cubicBezTo>
                  <a:cubicBezTo>
                    <a:pt x="5669" y="6609"/>
                    <a:pt x="6658" y="6448"/>
                    <a:pt x="7606" y="6138"/>
                  </a:cubicBezTo>
                  <a:cubicBezTo>
                    <a:pt x="8907" y="5604"/>
                    <a:pt x="10008" y="4670"/>
                    <a:pt x="10741" y="3469"/>
                  </a:cubicBezTo>
                  <a:cubicBezTo>
                    <a:pt x="11142" y="2702"/>
                    <a:pt x="11809" y="2169"/>
                    <a:pt x="12609" y="1902"/>
                  </a:cubicBezTo>
                  <a:cubicBezTo>
                    <a:pt x="13177" y="1702"/>
                    <a:pt x="14211" y="1301"/>
                    <a:pt x="14411" y="934"/>
                  </a:cubicBezTo>
                  <a:cubicBezTo>
                    <a:pt x="14511" y="634"/>
                    <a:pt x="14611" y="334"/>
                    <a:pt x="14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003;p75">
              <a:extLst>
                <a:ext uri="{FF2B5EF4-FFF2-40B4-BE49-F238E27FC236}">
                  <a16:creationId xmlns:a16="http://schemas.microsoft.com/office/drawing/2014/main" id="{194791EC-D7E4-4E66-9DFE-C323C529C196}"/>
                </a:ext>
              </a:extLst>
            </p:cNvPr>
            <p:cNvSpPr/>
            <p:nvPr/>
          </p:nvSpPr>
          <p:spPr>
            <a:xfrm>
              <a:off x="4435850" y="4101700"/>
              <a:ext cx="376125" cy="282600"/>
            </a:xfrm>
            <a:custGeom>
              <a:avLst/>
              <a:gdLst/>
              <a:ahLst/>
              <a:cxnLst/>
              <a:rect l="l" t="t" r="r" b="b"/>
              <a:pathLst>
                <a:path w="15045" h="11304" extrusionOk="0">
                  <a:moveTo>
                    <a:pt x="9473" y="1"/>
                  </a:moveTo>
                  <a:cubicBezTo>
                    <a:pt x="9340" y="34"/>
                    <a:pt x="9273" y="201"/>
                    <a:pt x="9207" y="335"/>
                  </a:cubicBezTo>
                  <a:cubicBezTo>
                    <a:pt x="9107" y="635"/>
                    <a:pt x="8973" y="935"/>
                    <a:pt x="8840" y="1235"/>
                  </a:cubicBezTo>
                  <a:cubicBezTo>
                    <a:pt x="8740" y="1502"/>
                    <a:pt x="8606" y="1769"/>
                    <a:pt x="8439" y="2002"/>
                  </a:cubicBezTo>
                  <a:cubicBezTo>
                    <a:pt x="8139" y="2436"/>
                    <a:pt x="7772" y="2836"/>
                    <a:pt x="7439" y="3270"/>
                  </a:cubicBezTo>
                  <a:cubicBezTo>
                    <a:pt x="7439" y="3270"/>
                    <a:pt x="4603" y="6239"/>
                    <a:pt x="2502" y="7139"/>
                  </a:cubicBezTo>
                  <a:cubicBezTo>
                    <a:pt x="567" y="8007"/>
                    <a:pt x="0" y="8741"/>
                    <a:pt x="500" y="9608"/>
                  </a:cubicBezTo>
                  <a:cubicBezTo>
                    <a:pt x="909" y="10366"/>
                    <a:pt x="2618" y="11303"/>
                    <a:pt x="4982" y="11303"/>
                  </a:cubicBezTo>
                  <a:cubicBezTo>
                    <a:pt x="5321" y="11303"/>
                    <a:pt x="5674" y="11284"/>
                    <a:pt x="6038" y="11242"/>
                  </a:cubicBezTo>
                  <a:cubicBezTo>
                    <a:pt x="8973" y="10875"/>
                    <a:pt x="10241" y="8540"/>
                    <a:pt x="11475" y="7606"/>
                  </a:cubicBezTo>
                  <a:cubicBezTo>
                    <a:pt x="12776" y="6572"/>
                    <a:pt x="14043" y="6839"/>
                    <a:pt x="14744" y="5805"/>
                  </a:cubicBezTo>
                  <a:cubicBezTo>
                    <a:pt x="14977" y="5038"/>
                    <a:pt x="15044" y="4237"/>
                    <a:pt x="14944" y="3470"/>
                  </a:cubicBezTo>
                  <a:cubicBezTo>
                    <a:pt x="14944" y="2903"/>
                    <a:pt x="14744" y="2203"/>
                    <a:pt x="14777" y="1635"/>
                  </a:cubicBezTo>
                  <a:cubicBezTo>
                    <a:pt x="14777" y="1068"/>
                    <a:pt x="14777" y="868"/>
                    <a:pt x="14610" y="835"/>
                  </a:cubicBezTo>
                  <a:lnTo>
                    <a:pt x="14544" y="1135"/>
                  </a:lnTo>
                  <a:cubicBezTo>
                    <a:pt x="14410" y="1235"/>
                    <a:pt x="14244" y="1302"/>
                    <a:pt x="14077" y="1369"/>
                  </a:cubicBezTo>
                  <a:cubicBezTo>
                    <a:pt x="13810" y="1469"/>
                    <a:pt x="13576" y="1635"/>
                    <a:pt x="13410" y="1869"/>
                  </a:cubicBezTo>
                  <a:cubicBezTo>
                    <a:pt x="13243" y="2102"/>
                    <a:pt x="13109" y="2369"/>
                    <a:pt x="12943" y="2603"/>
                  </a:cubicBezTo>
                  <a:cubicBezTo>
                    <a:pt x="12909" y="2670"/>
                    <a:pt x="12843" y="2736"/>
                    <a:pt x="12742" y="2736"/>
                  </a:cubicBezTo>
                  <a:cubicBezTo>
                    <a:pt x="12642" y="2703"/>
                    <a:pt x="12642" y="2603"/>
                    <a:pt x="12642" y="2503"/>
                  </a:cubicBezTo>
                  <a:cubicBezTo>
                    <a:pt x="12642" y="2303"/>
                    <a:pt x="12642" y="2102"/>
                    <a:pt x="12709" y="1902"/>
                  </a:cubicBezTo>
                  <a:cubicBezTo>
                    <a:pt x="12776" y="1769"/>
                    <a:pt x="12776" y="1602"/>
                    <a:pt x="12709" y="1469"/>
                  </a:cubicBezTo>
                  <a:cubicBezTo>
                    <a:pt x="12642" y="1369"/>
                    <a:pt x="12542" y="1335"/>
                    <a:pt x="12442" y="1302"/>
                  </a:cubicBezTo>
                  <a:cubicBezTo>
                    <a:pt x="11508" y="1035"/>
                    <a:pt x="10641" y="635"/>
                    <a:pt x="9840" y="101"/>
                  </a:cubicBezTo>
                  <a:cubicBezTo>
                    <a:pt x="9740" y="34"/>
                    <a:pt x="9607" y="1"/>
                    <a:pt x="94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004;p75">
              <a:extLst>
                <a:ext uri="{FF2B5EF4-FFF2-40B4-BE49-F238E27FC236}">
                  <a16:creationId xmlns:a16="http://schemas.microsoft.com/office/drawing/2014/main" id="{8A135F7C-3240-454A-8214-D81E531CA517}"/>
                </a:ext>
              </a:extLst>
            </p:cNvPr>
            <p:cNvSpPr/>
            <p:nvPr/>
          </p:nvSpPr>
          <p:spPr>
            <a:xfrm>
              <a:off x="4430000" y="4266125"/>
              <a:ext cx="206000" cy="121525"/>
            </a:xfrm>
            <a:custGeom>
              <a:avLst/>
              <a:gdLst/>
              <a:ahLst/>
              <a:cxnLst/>
              <a:rect l="l" t="t" r="r" b="b"/>
              <a:pathLst>
                <a:path w="8240" h="4861" extrusionOk="0">
                  <a:moveTo>
                    <a:pt x="3897" y="1"/>
                  </a:moveTo>
                  <a:cubicBezTo>
                    <a:pt x="3086" y="1"/>
                    <a:pt x="2488" y="290"/>
                    <a:pt x="2102" y="529"/>
                  </a:cubicBezTo>
                  <a:cubicBezTo>
                    <a:pt x="1268" y="1029"/>
                    <a:pt x="1" y="2130"/>
                    <a:pt x="634" y="3064"/>
                  </a:cubicBezTo>
                  <a:cubicBezTo>
                    <a:pt x="1301" y="4065"/>
                    <a:pt x="2469" y="4599"/>
                    <a:pt x="4704" y="4832"/>
                  </a:cubicBezTo>
                  <a:cubicBezTo>
                    <a:pt x="4920" y="4852"/>
                    <a:pt x="5127" y="4860"/>
                    <a:pt x="5325" y="4860"/>
                  </a:cubicBezTo>
                  <a:cubicBezTo>
                    <a:pt x="7172" y="4860"/>
                    <a:pt x="8206" y="4098"/>
                    <a:pt x="8206" y="4098"/>
                  </a:cubicBezTo>
                  <a:cubicBezTo>
                    <a:pt x="8240" y="2731"/>
                    <a:pt x="7506" y="1430"/>
                    <a:pt x="6305" y="763"/>
                  </a:cubicBezTo>
                  <a:cubicBezTo>
                    <a:pt x="5361" y="193"/>
                    <a:pt x="4559" y="1"/>
                    <a:pt x="38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005;p75">
              <a:extLst>
                <a:ext uri="{FF2B5EF4-FFF2-40B4-BE49-F238E27FC236}">
                  <a16:creationId xmlns:a16="http://schemas.microsoft.com/office/drawing/2014/main" id="{D427875B-A138-4C19-BE96-F6BF96D9AF01}"/>
                </a:ext>
              </a:extLst>
            </p:cNvPr>
            <p:cNvSpPr/>
            <p:nvPr/>
          </p:nvSpPr>
          <p:spPr>
            <a:xfrm>
              <a:off x="4635150" y="4151750"/>
              <a:ext cx="96750" cy="53400"/>
            </a:xfrm>
            <a:custGeom>
              <a:avLst/>
              <a:gdLst/>
              <a:ahLst/>
              <a:cxnLst/>
              <a:rect l="l" t="t" r="r" b="b"/>
              <a:pathLst>
                <a:path w="3870" h="2136" extrusionOk="0">
                  <a:moveTo>
                    <a:pt x="501" y="0"/>
                  </a:moveTo>
                  <a:cubicBezTo>
                    <a:pt x="167" y="167"/>
                    <a:pt x="0" y="334"/>
                    <a:pt x="67" y="534"/>
                  </a:cubicBezTo>
                  <a:cubicBezTo>
                    <a:pt x="220" y="505"/>
                    <a:pt x="372" y="492"/>
                    <a:pt x="522" y="492"/>
                  </a:cubicBezTo>
                  <a:cubicBezTo>
                    <a:pt x="1938" y="492"/>
                    <a:pt x="3158" y="1670"/>
                    <a:pt x="3369" y="2002"/>
                  </a:cubicBezTo>
                  <a:cubicBezTo>
                    <a:pt x="3403" y="2069"/>
                    <a:pt x="3470" y="2135"/>
                    <a:pt x="3570" y="2135"/>
                  </a:cubicBezTo>
                  <a:cubicBezTo>
                    <a:pt x="3603" y="2135"/>
                    <a:pt x="3670" y="2135"/>
                    <a:pt x="3736" y="2102"/>
                  </a:cubicBezTo>
                  <a:cubicBezTo>
                    <a:pt x="3836" y="2035"/>
                    <a:pt x="3870" y="1902"/>
                    <a:pt x="3803" y="1768"/>
                  </a:cubicBezTo>
                  <a:cubicBezTo>
                    <a:pt x="3536" y="1335"/>
                    <a:pt x="21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006;p75">
              <a:extLst>
                <a:ext uri="{FF2B5EF4-FFF2-40B4-BE49-F238E27FC236}">
                  <a16:creationId xmlns:a16="http://schemas.microsoft.com/office/drawing/2014/main" id="{99656DE0-A569-4E54-90F5-40166650ED25}"/>
                </a:ext>
              </a:extLst>
            </p:cNvPr>
            <p:cNvSpPr/>
            <p:nvPr/>
          </p:nvSpPr>
          <p:spPr>
            <a:xfrm>
              <a:off x="4612625" y="4180100"/>
              <a:ext cx="90925" cy="52575"/>
            </a:xfrm>
            <a:custGeom>
              <a:avLst/>
              <a:gdLst/>
              <a:ahLst/>
              <a:cxnLst/>
              <a:rect l="l" t="t" r="r" b="b"/>
              <a:pathLst>
                <a:path w="3637" h="2103" extrusionOk="0">
                  <a:moveTo>
                    <a:pt x="468" y="1"/>
                  </a:moveTo>
                  <a:cubicBezTo>
                    <a:pt x="234" y="67"/>
                    <a:pt x="67" y="234"/>
                    <a:pt x="1" y="501"/>
                  </a:cubicBezTo>
                  <a:cubicBezTo>
                    <a:pt x="118" y="483"/>
                    <a:pt x="234" y="474"/>
                    <a:pt x="350" y="474"/>
                  </a:cubicBezTo>
                  <a:cubicBezTo>
                    <a:pt x="1718" y="474"/>
                    <a:pt x="2952" y="1664"/>
                    <a:pt x="3136" y="2002"/>
                  </a:cubicBezTo>
                  <a:cubicBezTo>
                    <a:pt x="3170" y="2069"/>
                    <a:pt x="3236" y="2102"/>
                    <a:pt x="3336" y="2102"/>
                  </a:cubicBezTo>
                  <a:cubicBezTo>
                    <a:pt x="3370" y="2102"/>
                    <a:pt x="3437" y="2102"/>
                    <a:pt x="3470" y="2069"/>
                  </a:cubicBezTo>
                  <a:cubicBezTo>
                    <a:pt x="3603" y="2002"/>
                    <a:pt x="3637" y="1869"/>
                    <a:pt x="3570" y="1735"/>
                  </a:cubicBezTo>
                  <a:cubicBezTo>
                    <a:pt x="2803" y="768"/>
                    <a:pt x="1702" y="134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007;p75">
              <a:extLst>
                <a:ext uri="{FF2B5EF4-FFF2-40B4-BE49-F238E27FC236}">
                  <a16:creationId xmlns:a16="http://schemas.microsoft.com/office/drawing/2014/main" id="{FBA7984B-5299-4E2F-AE42-B27ED221EEF2}"/>
                </a:ext>
              </a:extLst>
            </p:cNvPr>
            <p:cNvSpPr/>
            <p:nvPr/>
          </p:nvSpPr>
          <p:spPr>
            <a:xfrm>
              <a:off x="4546750" y="4235150"/>
              <a:ext cx="101775" cy="53225"/>
            </a:xfrm>
            <a:custGeom>
              <a:avLst/>
              <a:gdLst/>
              <a:ahLst/>
              <a:cxnLst/>
              <a:rect l="l" t="t" r="r" b="b"/>
              <a:pathLst>
                <a:path w="4071" h="2129" extrusionOk="0">
                  <a:moveTo>
                    <a:pt x="734" y="0"/>
                  </a:moveTo>
                  <a:cubicBezTo>
                    <a:pt x="434" y="100"/>
                    <a:pt x="167" y="300"/>
                    <a:pt x="1" y="601"/>
                  </a:cubicBezTo>
                  <a:cubicBezTo>
                    <a:pt x="251" y="515"/>
                    <a:pt x="502" y="478"/>
                    <a:pt x="748" y="478"/>
                  </a:cubicBezTo>
                  <a:cubicBezTo>
                    <a:pt x="2137" y="478"/>
                    <a:pt x="3366" y="1661"/>
                    <a:pt x="3536" y="2002"/>
                  </a:cubicBezTo>
                  <a:cubicBezTo>
                    <a:pt x="3609" y="2074"/>
                    <a:pt x="3698" y="2128"/>
                    <a:pt x="3792" y="2128"/>
                  </a:cubicBezTo>
                  <a:cubicBezTo>
                    <a:pt x="3829" y="2128"/>
                    <a:pt x="3866" y="2120"/>
                    <a:pt x="3903" y="2102"/>
                  </a:cubicBezTo>
                  <a:cubicBezTo>
                    <a:pt x="4003" y="2035"/>
                    <a:pt x="4070" y="1868"/>
                    <a:pt x="3970" y="1768"/>
                  </a:cubicBezTo>
                  <a:cubicBezTo>
                    <a:pt x="3737" y="1334"/>
                    <a:pt x="2336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008;p75">
              <a:extLst>
                <a:ext uri="{FF2B5EF4-FFF2-40B4-BE49-F238E27FC236}">
                  <a16:creationId xmlns:a16="http://schemas.microsoft.com/office/drawing/2014/main" id="{325411FB-5E47-4E7C-B0F5-610B0FC4ECC1}"/>
                </a:ext>
              </a:extLst>
            </p:cNvPr>
            <p:cNvSpPr/>
            <p:nvPr/>
          </p:nvSpPr>
          <p:spPr>
            <a:xfrm>
              <a:off x="4582600" y="4207625"/>
              <a:ext cx="93425" cy="52550"/>
            </a:xfrm>
            <a:custGeom>
              <a:avLst/>
              <a:gdLst/>
              <a:ahLst/>
              <a:cxnLst/>
              <a:rect l="l" t="t" r="r" b="b"/>
              <a:pathLst>
                <a:path w="3737" h="2102" extrusionOk="0">
                  <a:moveTo>
                    <a:pt x="568" y="0"/>
                  </a:moveTo>
                  <a:cubicBezTo>
                    <a:pt x="301" y="67"/>
                    <a:pt x="101" y="234"/>
                    <a:pt x="1" y="501"/>
                  </a:cubicBezTo>
                  <a:cubicBezTo>
                    <a:pt x="136" y="478"/>
                    <a:pt x="270" y="467"/>
                    <a:pt x="402" y="467"/>
                  </a:cubicBezTo>
                  <a:cubicBezTo>
                    <a:pt x="1806" y="467"/>
                    <a:pt x="3023" y="1666"/>
                    <a:pt x="3237" y="2002"/>
                  </a:cubicBezTo>
                  <a:cubicBezTo>
                    <a:pt x="3270" y="2068"/>
                    <a:pt x="3337" y="2102"/>
                    <a:pt x="3403" y="2102"/>
                  </a:cubicBezTo>
                  <a:cubicBezTo>
                    <a:pt x="3470" y="2102"/>
                    <a:pt x="3537" y="2102"/>
                    <a:pt x="3570" y="2068"/>
                  </a:cubicBezTo>
                  <a:cubicBezTo>
                    <a:pt x="3704" y="2002"/>
                    <a:pt x="3737" y="1868"/>
                    <a:pt x="3670" y="1768"/>
                  </a:cubicBezTo>
                  <a:cubicBezTo>
                    <a:pt x="2903" y="768"/>
                    <a:pt x="1802" y="134"/>
                    <a:pt x="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009;p75">
              <a:extLst>
                <a:ext uri="{FF2B5EF4-FFF2-40B4-BE49-F238E27FC236}">
                  <a16:creationId xmlns:a16="http://schemas.microsoft.com/office/drawing/2014/main" id="{26586E9C-B125-47F6-9769-E59B0B064A8F}"/>
                </a:ext>
              </a:extLst>
            </p:cNvPr>
            <p:cNvSpPr/>
            <p:nvPr/>
          </p:nvSpPr>
          <p:spPr>
            <a:xfrm>
              <a:off x="4679350" y="2984250"/>
              <a:ext cx="839775" cy="1074775"/>
            </a:xfrm>
            <a:custGeom>
              <a:avLst/>
              <a:gdLst/>
              <a:ahLst/>
              <a:cxnLst/>
              <a:rect l="l" t="t" r="r" b="b"/>
              <a:pathLst>
                <a:path w="33591" h="42991" extrusionOk="0">
                  <a:moveTo>
                    <a:pt x="32991" y="0"/>
                  </a:moveTo>
                  <a:lnTo>
                    <a:pt x="25218" y="5071"/>
                  </a:lnTo>
                  <a:cubicBezTo>
                    <a:pt x="21549" y="7372"/>
                    <a:pt x="19748" y="8440"/>
                    <a:pt x="16545" y="10141"/>
                  </a:cubicBezTo>
                  <a:cubicBezTo>
                    <a:pt x="13343" y="11842"/>
                    <a:pt x="3903" y="16078"/>
                    <a:pt x="2802" y="18847"/>
                  </a:cubicBezTo>
                  <a:cubicBezTo>
                    <a:pt x="1702" y="21616"/>
                    <a:pt x="0" y="41730"/>
                    <a:pt x="0" y="41730"/>
                  </a:cubicBezTo>
                  <a:cubicBezTo>
                    <a:pt x="1215" y="42459"/>
                    <a:pt x="3062" y="42991"/>
                    <a:pt x="4554" y="42991"/>
                  </a:cubicBezTo>
                  <a:cubicBezTo>
                    <a:pt x="4906" y="42991"/>
                    <a:pt x="5238" y="42961"/>
                    <a:pt x="5538" y="42898"/>
                  </a:cubicBezTo>
                  <a:cubicBezTo>
                    <a:pt x="5538" y="42898"/>
                    <a:pt x="7239" y="37961"/>
                    <a:pt x="7906" y="36226"/>
                  </a:cubicBezTo>
                  <a:cubicBezTo>
                    <a:pt x="9374" y="32323"/>
                    <a:pt x="10141" y="30789"/>
                    <a:pt x="10575" y="27320"/>
                  </a:cubicBezTo>
                  <a:cubicBezTo>
                    <a:pt x="10841" y="24918"/>
                    <a:pt x="11142" y="24418"/>
                    <a:pt x="12576" y="23784"/>
                  </a:cubicBezTo>
                  <a:cubicBezTo>
                    <a:pt x="13710" y="23284"/>
                    <a:pt x="19581" y="21349"/>
                    <a:pt x="23484" y="19314"/>
                  </a:cubicBezTo>
                  <a:cubicBezTo>
                    <a:pt x="28220" y="16879"/>
                    <a:pt x="31056" y="11709"/>
                    <a:pt x="32323" y="8440"/>
                  </a:cubicBezTo>
                  <a:cubicBezTo>
                    <a:pt x="33591" y="5171"/>
                    <a:pt x="33458" y="3303"/>
                    <a:pt x="3299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010;p75">
              <a:extLst>
                <a:ext uri="{FF2B5EF4-FFF2-40B4-BE49-F238E27FC236}">
                  <a16:creationId xmlns:a16="http://schemas.microsoft.com/office/drawing/2014/main" id="{A4BE12EA-7561-456B-9A49-C6A2003C2553}"/>
                </a:ext>
              </a:extLst>
            </p:cNvPr>
            <p:cNvSpPr/>
            <p:nvPr/>
          </p:nvSpPr>
          <p:spPr>
            <a:xfrm>
              <a:off x="4905350" y="3236100"/>
              <a:ext cx="388625" cy="581275"/>
            </a:xfrm>
            <a:custGeom>
              <a:avLst/>
              <a:gdLst/>
              <a:ahLst/>
              <a:cxnLst/>
              <a:rect l="l" t="t" r="r" b="b"/>
              <a:pathLst>
                <a:path w="15545" h="23251" extrusionOk="0">
                  <a:moveTo>
                    <a:pt x="12609" y="0"/>
                  </a:moveTo>
                  <a:lnTo>
                    <a:pt x="12609" y="0"/>
                  </a:lnTo>
                  <a:cubicBezTo>
                    <a:pt x="12609" y="1"/>
                    <a:pt x="12109" y="2736"/>
                    <a:pt x="13510" y="4503"/>
                  </a:cubicBezTo>
                  <a:lnTo>
                    <a:pt x="5170" y="11108"/>
                  </a:lnTo>
                  <a:cubicBezTo>
                    <a:pt x="5170" y="11108"/>
                    <a:pt x="1835" y="12676"/>
                    <a:pt x="1468" y="13543"/>
                  </a:cubicBezTo>
                  <a:cubicBezTo>
                    <a:pt x="1101" y="14377"/>
                    <a:pt x="1201" y="16112"/>
                    <a:pt x="834" y="18680"/>
                  </a:cubicBezTo>
                  <a:cubicBezTo>
                    <a:pt x="767" y="19214"/>
                    <a:pt x="234" y="22350"/>
                    <a:pt x="0" y="23250"/>
                  </a:cubicBezTo>
                  <a:cubicBezTo>
                    <a:pt x="767" y="21315"/>
                    <a:pt x="1301" y="19314"/>
                    <a:pt x="1535" y="17246"/>
                  </a:cubicBezTo>
                  <a:cubicBezTo>
                    <a:pt x="1801" y="14844"/>
                    <a:pt x="2102" y="14344"/>
                    <a:pt x="3536" y="13710"/>
                  </a:cubicBezTo>
                  <a:cubicBezTo>
                    <a:pt x="4003" y="13510"/>
                    <a:pt x="5204" y="13110"/>
                    <a:pt x="6738" y="12509"/>
                  </a:cubicBezTo>
                  <a:cubicBezTo>
                    <a:pt x="7239" y="12075"/>
                    <a:pt x="13977" y="6105"/>
                    <a:pt x="15545" y="4937"/>
                  </a:cubicBezTo>
                  <a:cubicBezTo>
                    <a:pt x="13843" y="3870"/>
                    <a:pt x="12743" y="2035"/>
                    <a:pt x="12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011;p75">
              <a:extLst>
                <a:ext uri="{FF2B5EF4-FFF2-40B4-BE49-F238E27FC236}">
                  <a16:creationId xmlns:a16="http://schemas.microsoft.com/office/drawing/2014/main" id="{8077441E-F60D-4F60-98C4-CC692A396561}"/>
                </a:ext>
              </a:extLst>
            </p:cNvPr>
            <p:cNvSpPr/>
            <p:nvPr/>
          </p:nvSpPr>
          <p:spPr>
            <a:xfrm>
              <a:off x="5293125" y="3231100"/>
              <a:ext cx="55900" cy="88400"/>
            </a:xfrm>
            <a:custGeom>
              <a:avLst/>
              <a:gdLst/>
              <a:ahLst/>
              <a:cxnLst/>
              <a:rect l="l" t="t" r="r" b="b"/>
              <a:pathLst>
                <a:path w="2236" h="3536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1301"/>
                    <a:pt x="801" y="2502"/>
                    <a:pt x="1568" y="3536"/>
                  </a:cubicBezTo>
                  <a:lnTo>
                    <a:pt x="2235" y="3002"/>
                  </a:lnTo>
                  <a:cubicBezTo>
                    <a:pt x="1435" y="2068"/>
                    <a:pt x="667" y="1067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012;p75">
              <a:extLst>
                <a:ext uri="{FF2B5EF4-FFF2-40B4-BE49-F238E27FC236}">
                  <a16:creationId xmlns:a16="http://schemas.microsoft.com/office/drawing/2014/main" id="{56AFC4AF-7CC5-43D8-AEB8-3A05F7C86794}"/>
                </a:ext>
              </a:extLst>
            </p:cNvPr>
            <p:cNvSpPr/>
            <p:nvPr/>
          </p:nvSpPr>
          <p:spPr>
            <a:xfrm>
              <a:off x="4970375" y="3111000"/>
              <a:ext cx="772250" cy="1126325"/>
            </a:xfrm>
            <a:custGeom>
              <a:avLst/>
              <a:gdLst/>
              <a:ahLst/>
              <a:cxnLst/>
              <a:rect l="l" t="t" r="r" b="b"/>
              <a:pathLst>
                <a:path w="30890" h="45053" extrusionOk="0">
                  <a:moveTo>
                    <a:pt x="13577" y="1"/>
                  </a:moveTo>
                  <a:lnTo>
                    <a:pt x="13577" y="1"/>
                  </a:lnTo>
                  <a:cubicBezTo>
                    <a:pt x="14244" y="3303"/>
                    <a:pt x="15178" y="7806"/>
                    <a:pt x="15178" y="7806"/>
                  </a:cubicBezTo>
                  <a:cubicBezTo>
                    <a:pt x="15178" y="7806"/>
                    <a:pt x="2203" y="16946"/>
                    <a:pt x="1102" y="19715"/>
                  </a:cubicBezTo>
                  <a:cubicBezTo>
                    <a:pt x="1" y="22483"/>
                    <a:pt x="668" y="43799"/>
                    <a:pt x="668" y="43799"/>
                  </a:cubicBezTo>
                  <a:cubicBezTo>
                    <a:pt x="1635" y="44780"/>
                    <a:pt x="2900" y="45052"/>
                    <a:pt x="4006" y="45052"/>
                  </a:cubicBezTo>
                  <a:cubicBezTo>
                    <a:pt x="5379" y="45052"/>
                    <a:pt x="6506" y="44633"/>
                    <a:pt x="6506" y="44633"/>
                  </a:cubicBezTo>
                  <a:cubicBezTo>
                    <a:pt x="7473" y="39562"/>
                    <a:pt x="9174" y="33558"/>
                    <a:pt x="9441" y="28187"/>
                  </a:cubicBezTo>
                  <a:cubicBezTo>
                    <a:pt x="9508" y="26586"/>
                    <a:pt x="9841" y="25986"/>
                    <a:pt x="11076" y="25285"/>
                  </a:cubicBezTo>
                  <a:cubicBezTo>
                    <a:pt x="12143" y="24685"/>
                    <a:pt x="15946" y="22183"/>
                    <a:pt x="19848" y="20148"/>
                  </a:cubicBezTo>
                  <a:cubicBezTo>
                    <a:pt x="24552" y="17713"/>
                    <a:pt x="26120" y="16612"/>
                    <a:pt x="27921" y="14744"/>
                  </a:cubicBezTo>
                  <a:cubicBezTo>
                    <a:pt x="29088" y="13510"/>
                    <a:pt x="30256" y="11475"/>
                    <a:pt x="30890" y="7373"/>
                  </a:cubicBezTo>
                  <a:lnTo>
                    <a:pt x="1357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013;p75">
              <a:extLst>
                <a:ext uri="{FF2B5EF4-FFF2-40B4-BE49-F238E27FC236}">
                  <a16:creationId xmlns:a16="http://schemas.microsoft.com/office/drawing/2014/main" id="{CD4C0173-9E8C-486C-A864-F49726AA1476}"/>
                </a:ext>
              </a:extLst>
            </p:cNvPr>
            <p:cNvSpPr/>
            <p:nvPr/>
          </p:nvSpPr>
          <p:spPr>
            <a:xfrm>
              <a:off x="5159700" y="2592925"/>
              <a:ext cx="278550" cy="473900"/>
            </a:xfrm>
            <a:custGeom>
              <a:avLst/>
              <a:gdLst/>
              <a:ahLst/>
              <a:cxnLst/>
              <a:rect l="l" t="t" r="r" b="b"/>
              <a:pathLst>
                <a:path w="11142" h="18956" extrusionOk="0">
                  <a:moveTo>
                    <a:pt x="10201" y="1"/>
                  </a:moveTo>
                  <a:cubicBezTo>
                    <a:pt x="8532" y="1"/>
                    <a:pt x="6824" y="410"/>
                    <a:pt x="5871" y="1643"/>
                  </a:cubicBezTo>
                  <a:cubicBezTo>
                    <a:pt x="4336" y="3578"/>
                    <a:pt x="1268" y="11484"/>
                    <a:pt x="267" y="15420"/>
                  </a:cubicBezTo>
                  <a:cubicBezTo>
                    <a:pt x="0" y="16521"/>
                    <a:pt x="5004" y="18956"/>
                    <a:pt x="5004" y="18956"/>
                  </a:cubicBezTo>
                  <a:lnTo>
                    <a:pt x="8173" y="11884"/>
                  </a:lnTo>
                  <a:lnTo>
                    <a:pt x="11141" y="42"/>
                  </a:lnTo>
                  <a:cubicBezTo>
                    <a:pt x="10833" y="16"/>
                    <a:pt x="10517" y="1"/>
                    <a:pt x="1020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014;p75">
              <a:extLst>
                <a:ext uri="{FF2B5EF4-FFF2-40B4-BE49-F238E27FC236}">
                  <a16:creationId xmlns:a16="http://schemas.microsoft.com/office/drawing/2014/main" id="{B99D06A0-3EAC-4C5C-82A0-1DD2C28C4B18}"/>
                </a:ext>
              </a:extLst>
            </p:cNvPr>
            <p:cNvSpPr/>
            <p:nvPr/>
          </p:nvSpPr>
          <p:spPr>
            <a:xfrm>
              <a:off x="5201375" y="2591675"/>
              <a:ext cx="228525" cy="338400"/>
            </a:xfrm>
            <a:custGeom>
              <a:avLst/>
              <a:gdLst/>
              <a:ahLst/>
              <a:cxnLst/>
              <a:rect l="l" t="t" r="r" b="b"/>
              <a:pathLst>
                <a:path w="9141" h="13536" extrusionOk="0">
                  <a:moveTo>
                    <a:pt x="8359" y="0"/>
                  </a:moveTo>
                  <a:cubicBezTo>
                    <a:pt x="6605" y="0"/>
                    <a:pt x="5346" y="409"/>
                    <a:pt x="4471" y="1226"/>
                  </a:cubicBezTo>
                  <a:cubicBezTo>
                    <a:pt x="3470" y="2194"/>
                    <a:pt x="2369" y="4595"/>
                    <a:pt x="1802" y="5996"/>
                  </a:cubicBezTo>
                  <a:cubicBezTo>
                    <a:pt x="1235" y="7397"/>
                    <a:pt x="1" y="10867"/>
                    <a:pt x="1" y="10867"/>
                  </a:cubicBezTo>
                  <a:cubicBezTo>
                    <a:pt x="1" y="10867"/>
                    <a:pt x="1535" y="12935"/>
                    <a:pt x="5672" y="13535"/>
                  </a:cubicBezTo>
                  <a:cubicBezTo>
                    <a:pt x="6906" y="9532"/>
                    <a:pt x="9141" y="25"/>
                    <a:pt x="9141" y="25"/>
                  </a:cubicBezTo>
                  <a:cubicBezTo>
                    <a:pt x="8870" y="9"/>
                    <a:pt x="8609" y="0"/>
                    <a:pt x="8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015;p75">
              <a:extLst>
                <a:ext uri="{FF2B5EF4-FFF2-40B4-BE49-F238E27FC236}">
                  <a16:creationId xmlns:a16="http://schemas.microsoft.com/office/drawing/2014/main" id="{8D4188C5-2205-4A2D-AE62-20A1DC89E4E8}"/>
                </a:ext>
              </a:extLst>
            </p:cNvPr>
            <p:cNvSpPr/>
            <p:nvPr/>
          </p:nvSpPr>
          <p:spPr>
            <a:xfrm>
              <a:off x="5252250" y="2592300"/>
              <a:ext cx="559600" cy="761100"/>
            </a:xfrm>
            <a:custGeom>
              <a:avLst/>
              <a:gdLst/>
              <a:ahLst/>
              <a:cxnLst/>
              <a:rect l="l" t="t" r="r" b="b"/>
              <a:pathLst>
                <a:path w="22384" h="30444" extrusionOk="0">
                  <a:moveTo>
                    <a:pt x="7106" y="0"/>
                  </a:moveTo>
                  <a:cubicBezTo>
                    <a:pt x="5304" y="334"/>
                    <a:pt x="3637" y="2836"/>
                    <a:pt x="3203" y="6605"/>
                  </a:cubicBezTo>
                  <a:cubicBezTo>
                    <a:pt x="3003" y="8506"/>
                    <a:pt x="2536" y="13710"/>
                    <a:pt x="2402" y="16946"/>
                  </a:cubicBezTo>
                  <a:cubicBezTo>
                    <a:pt x="1769" y="18881"/>
                    <a:pt x="1" y="21516"/>
                    <a:pt x="1" y="21516"/>
                  </a:cubicBezTo>
                  <a:cubicBezTo>
                    <a:pt x="884" y="26657"/>
                    <a:pt x="9398" y="30444"/>
                    <a:pt x="15449" y="30444"/>
                  </a:cubicBezTo>
                  <a:cubicBezTo>
                    <a:pt x="16937" y="30444"/>
                    <a:pt x="18275" y="30215"/>
                    <a:pt x="19314" y="29722"/>
                  </a:cubicBezTo>
                  <a:cubicBezTo>
                    <a:pt x="22350" y="18347"/>
                    <a:pt x="22383" y="5638"/>
                    <a:pt x="22217" y="3970"/>
                  </a:cubicBezTo>
                  <a:cubicBezTo>
                    <a:pt x="22083" y="2936"/>
                    <a:pt x="16613" y="768"/>
                    <a:pt x="16613" y="768"/>
                  </a:cubicBezTo>
                  <a:lnTo>
                    <a:pt x="13210" y="67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016;p75">
              <a:extLst>
                <a:ext uri="{FF2B5EF4-FFF2-40B4-BE49-F238E27FC236}">
                  <a16:creationId xmlns:a16="http://schemas.microsoft.com/office/drawing/2014/main" id="{FA2D0BE2-3AD6-40BB-9FB4-9FC6ED469C4F}"/>
                </a:ext>
              </a:extLst>
            </p:cNvPr>
            <p:cNvSpPr/>
            <p:nvPr/>
          </p:nvSpPr>
          <p:spPr>
            <a:xfrm>
              <a:off x="5604175" y="2212850"/>
              <a:ext cx="150975" cy="314425"/>
            </a:xfrm>
            <a:custGeom>
              <a:avLst/>
              <a:gdLst/>
              <a:ahLst/>
              <a:cxnLst/>
              <a:rect l="l" t="t" r="r" b="b"/>
              <a:pathLst>
                <a:path w="6039" h="12577" extrusionOk="0">
                  <a:moveTo>
                    <a:pt x="3369" y="1"/>
                  </a:moveTo>
                  <a:lnTo>
                    <a:pt x="234" y="2636"/>
                  </a:lnTo>
                  <a:cubicBezTo>
                    <a:pt x="234" y="2636"/>
                    <a:pt x="0" y="3237"/>
                    <a:pt x="301" y="5138"/>
                  </a:cubicBezTo>
                  <a:cubicBezTo>
                    <a:pt x="640" y="7317"/>
                    <a:pt x="1699" y="7616"/>
                    <a:pt x="2254" y="7616"/>
                  </a:cubicBezTo>
                  <a:cubicBezTo>
                    <a:pt x="2464" y="7616"/>
                    <a:pt x="2602" y="7573"/>
                    <a:pt x="2602" y="7573"/>
                  </a:cubicBezTo>
                  <a:lnTo>
                    <a:pt x="2602" y="7573"/>
                  </a:lnTo>
                  <a:lnTo>
                    <a:pt x="2536" y="9641"/>
                  </a:lnTo>
                  <a:lnTo>
                    <a:pt x="2469" y="12577"/>
                  </a:lnTo>
                  <a:cubicBezTo>
                    <a:pt x="2936" y="12443"/>
                    <a:pt x="3336" y="12110"/>
                    <a:pt x="3570" y="11709"/>
                  </a:cubicBezTo>
                  <a:cubicBezTo>
                    <a:pt x="4237" y="10175"/>
                    <a:pt x="4737" y="8607"/>
                    <a:pt x="5071" y="7006"/>
                  </a:cubicBezTo>
                  <a:cubicBezTo>
                    <a:pt x="5671" y="4504"/>
                    <a:pt x="6038" y="2636"/>
                    <a:pt x="5604" y="1669"/>
                  </a:cubicBezTo>
                  <a:cubicBezTo>
                    <a:pt x="5171" y="768"/>
                    <a:pt x="4337" y="134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017;p75">
              <a:extLst>
                <a:ext uri="{FF2B5EF4-FFF2-40B4-BE49-F238E27FC236}">
                  <a16:creationId xmlns:a16="http://schemas.microsoft.com/office/drawing/2014/main" id="{7B9ED3EE-7243-4CF6-A45D-E30169DC4C9A}"/>
                </a:ext>
              </a:extLst>
            </p:cNvPr>
            <p:cNvSpPr/>
            <p:nvPr/>
          </p:nvSpPr>
          <p:spPr>
            <a:xfrm>
              <a:off x="5309800" y="2156150"/>
              <a:ext cx="322750" cy="276350"/>
            </a:xfrm>
            <a:custGeom>
              <a:avLst/>
              <a:gdLst/>
              <a:ahLst/>
              <a:cxnLst/>
              <a:rect l="l" t="t" r="r" b="b"/>
              <a:pathLst>
                <a:path w="12910" h="11054" extrusionOk="0">
                  <a:moveTo>
                    <a:pt x="7339" y="1"/>
                  </a:moveTo>
                  <a:cubicBezTo>
                    <a:pt x="2435" y="34"/>
                    <a:pt x="0" y="5972"/>
                    <a:pt x="3503" y="9441"/>
                  </a:cubicBezTo>
                  <a:cubicBezTo>
                    <a:pt x="4618" y="10556"/>
                    <a:pt x="5988" y="11054"/>
                    <a:pt x="7333" y="11054"/>
                  </a:cubicBezTo>
                  <a:cubicBezTo>
                    <a:pt x="10175" y="11054"/>
                    <a:pt x="12910" y="8832"/>
                    <a:pt x="12910" y="5505"/>
                  </a:cubicBezTo>
                  <a:cubicBezTo>
                    <a:pt x="12876" y="2436"/>
                    <a:pt x="10408" y="1"/>
                    <a:pt x="73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018;p75">
              <a:extLst>
                <a:ext uri="{FF2B5EF4-FFF2-40B4-BE49-F238E27FC236}">
                  <a16:creationId xmlns:a16="http://schemas.microsoft.com/office/drawing/2014/main" id="{741FDE1D-85D9-4C63-9C67-D2CF673F8CED}"/>
                </a:ext>
              </a:extLst>
            </p:cNvPr>
            <p:cNvSpPr/>
            <p:nvPr/>
          </p:nvSpPr>
          <p:spPr>
            <a:xfrm>
              <a:off x="5364000" y="2224400"/>
              <a:ext cx="409475" cy="455275"/>
            </a:xfrm>
            <a:custGeom>
              <a:avLst/>
              <a:gdLst/>
              <a:ahLst/>
              <a:cxnLst/>
              <a:rect l="l" t="t" r="r" b="b"/>
              <a:pathLst>
                <a:path w="16379" h="18211" extrusionOk="0">
                  <a:moveTo>
                    <a:pt x="3427" y="1"/>
                  </a:moveTo>
                  <a:cubicBezTo>
                    <a:pt x="2553" y="1"/>
                    <a:pt x="1822" y="183"/>
                    <a:pt x="1335" y="573"/>
                  </a:cubicBezTo>
                  <a:cubicBezTo>
                    <a:pt x="201" y="4176"/>
                    <a:pt x="1" y="8178"/>
                    <a:pt x="935" y="11181"/>
                  </a:cubicBezTo>
                  <a:cubicBezTo>
                    <a:pt x="1402" y="12748"/>
                    <a:pt x="2169" y="13516"/>
                    <a:pt x="3169" y="13682"/>
                  </a:cubicBezTo>
                  <a:cubicBezTo>
                    <a:pt x="3573" y="13754"/>
                    <a:pt x="3989" y="13789"/>
                    <a:pt x="4407" y="13789"/>
                  </a:cubicBezTo>
                  <a:cubicBezTo>
                    <a:pt x="4956" y="13789"/>
                    <a:pt x="5508" y="13729"/>
                    <a:pt x="6038" y="13616"/>
                  </a:cubicBezTo>
                  <a:lnTo>
                    <a:pt x="6038" y="15650"/>
                  </a:lnTo>
                  <a:cubicBezTo>
                    <a:pt x="4587" y="17181"/>
                    <a:pt x="6121" y="18211"/>
                    <a:pt x="7816" y="18211"/>
                  </a:cubicBezTo>
                  <a:cubicBezTo>
                    <a:pt x="8263" y="18211"/>
                    <a:pt x="8722" y="18139"/>
                    <a:pt x="9140" y="17985"/>
                  </a:cubicBezTo>
                  <a:cubicBezTo>
                    <a:pt x="11642" y="17085"/>
                    <a:pt x="12042" y="15817"/>
                    <a:pt x="12042" y="15817"/>
                  </a:cubicBezTo>
                  <a:lnTo>
                    <a:pt x="12143" y="9146"/>
                  </a:lnTo>
                  <a:cubicBezTo>
                    <a:pt x="12143" y="9146"/>
                    <a:pt x="12581" y="10133"/>
                    <a:pt x="13547" y="10133"/>
                  </a:cubicBezTo>
                  <a:cubicBezTo>
                    <a:pt x="13773" y="10133"/>
                    <a:pt x="14027" y="10079"/>
                    <a:pt x="14311" y="9946"/>
                  </a:cubicBezTo>
                  <a:cubicBezTo>
                    <a:pt x="15311" y="9479"/>
                    <a:pt x="16379" y="7344"/>
                    <a:pt x="15445" y="6044"/>
                  </a:cubicBezTo>
                  <a:cubicBezTo>
                    <a:pt x="15111" y="5473"/>
                    <a:pt x="14533" y="5181"/>
                    <a:pt x="13944" y="5181"/>
                  </a:cubicBezTo>
                  <a:cubicBezTo>
                    <a:pt x="13534" y="5181"/>
                    <a:pt x="13119" y="5322"/>
                    <a:pt x="12776" y="5610"/>
                  </a:cubicBezTo>
                  <a:cubicBezTo>
                    <a:pt x="12402" y="6016"/>
                    <a:pt x="12114" y="6890"/>
                    <a:pt x="11641" y="6890"/>
                  </a:cubicBezTo>
                  <a:cubicBezTo>
                    <a:pt x="11609" y="6890"/>
                    <a:pt x="11576" y="6886"/>
                    <a:pt x="11542" y="6877"/>
                  </a:cubicBezTo>
                  <a:cubicBezTo>
                    <a:pt x="10908" y="6711"/>
                    <a:pt x="9974" y="6310"/>
                    <a:pt x="9874" y="2141"/>
                  </a:cubicBezTo>
                  <a:cubicBezTo>
                    <a:pt x="7689" y="789"/>
                    <a:pt x="5246" y="1"/>
                    <a:pt x="342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019;p75">
              <a:extLst>
                <a:ext uri="{FF2B5EF4-FFF2-40B4-BE49-F238E27FC236}">
                  <a16:creationId xmlns:a16="http://schemas.microsoft.com/office/drawing/2014/main" id="{A9D99C7D-93A8-4F9C-A8A8-1105EB1FA0D1}"/>
                </a:ext>
              </a:extLst>
            </p:cNvPr>
            <p:cNvSpPr/>
            <p:nvPr/>
          </p:nvSpPr>
          <p:spPr>
            <a:xfrm>
              <a:off x="5470750" y="2466375"/>
              <a:ext cx="70075" cy="42575"/>
            </a:xfrm>
            <a:custGeom>
              <a:avLst/>
              <a:gdLst/>
              <a:ahLst/>
              <a:cxnLst/>
              <a:rect l="l" t="t" r="r" b="b"/>
              <a:pathLst>
                <a:path w="2803" h="1703" extrusionOk="0">
                  <a:moveTo>
                    <a:pt x="2669" y="0"/>
                  </a:moveTo>
                  <a:lnTo>
                    <a:pt x="0" y="634"/>
                  </a:lnTo>
                  <a:cubicBezTo>
                    <a:pt x="144" y="1268"/>
                    <a:pt x="686" y="1702"/>
                    <a:pt x="1303" y="1702"/>
                  </a:cubicBezTo>
                  <a:cubicBezTo>
                    <a:pt x="1401" y="1702"/>
                    <a:pt x="1501" y="1691"/>
                    <a:pt x="1601" y="1668"/>
                  </a:cubicBezTo>
                  <a:cubicBezTo>
                    <a:pt x="2335" y="1468"/>
                    <a:pt x="2802" y="734"/>
                    <a:pt x="2669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020;p75">
              <a:extLst>
                <a:ext uri="{FF2B5EF4-FFF2-40B4-BE49-F238E27FC236}">
                  <a16:creationId xmlns:a16="http://schemas.microsoft.com/office/drawing/2014/main" id="{1756C959-77BE-4087-85BF-D9FDEBD21DB4}"/>
                </a:ext>
              </a:extLst>
            </p:cNvPr>
            <p:cNvSpPr/>
            <p:nvPr/>
          </p:nvSpPr>
          <p:spPr>
            <a:xfrm>
              <a:off x="5487425" y="2481875"/>
              <a:ext cx="46725" cy="27025"/>
            </a:xfrm>
            <a:custGeom>
              <a:avLst/>
              <a:gdLst/>
              <a:ahLst/>
              <a:cxnLst/>
              <a:rect l="l" t="t" r="r" b="b"/>
              <a:pathLst>
                <a:path w="1869" h="1081" extrusionOk="0">
                  <a:moveTo>
                    <a:pt x="1114" y="1"/>
                  </a:moveTo>
                  <a:cubicBezTo>
                    <a:pt x="601" y="1"/>
                    <a:pt x="111" y="341"/>
                    <a:pt x="0" y="915"/>
                  </a:cubicBezTo>
                  <a:cubicBezTo>
                    <a:pt x="206" y="1029"/>
                    <a:pt x="426" y="1081"/>
                    <a:pt x="641" y="1081"/>
                  </a:cubicBezTo>
                  <a:cubicBezTo>
                    <a:pt x="741" y="1081"/>
                    <a:pt x="839" y="1069"/>
                    <a:pt x="934" y="1048"/>
                  </a:cubicBezTo>
                  <a:cubicBezTo>
                    <a:pt x="1335" y="948"/>
                    <a:pt x="1702" y="648"/>
                    <a:pt x="1868" y="281"/>
                  </a:cubicBezTo>
                  <a:cubicBezTo>
                    <a:pt x="1643" y="89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021;p75">
              <a:extLst>
                <a:ext uri="{FF2B5EF4-FFF2-40B4-BE49-F238E27FC236}">
                  <a16:creationId xmlns:a16="http://schemas.microsoft.com/office/drawing/2014/main" id="{BED9C714-F0EA-4BC4-BB9D-52ECA9552590}"/>
                </a:ext>
              </a:extLst>
            </p:cNvPr>
            <p:cNvSpPr/>
            <p:nvPr/>
          </p:nvSpPr>
          <p:spPr>
            <a:xfrm>
              <a:off x="5360675" y="2094350"/>
              <a:ext cx="344425" cy="195925"/>
            </a:xfrm>
            <a:custGeom>
              <a:avLst/>
              <a:gdLst/>
              <a:ahLst/>
              <a:cxnLst/>
              <a:rect l="l" t="t" r="r" b="b"/>
              <a:pathLst>
                <a:path w="13777" h="7837" extrusionOk="0">
                  <a:moveTo>
                    <a:pt x="2454" y="0"/>
                  </a:moveTo>
                  <a:cubicBezTo>
                    <a:pt x="2437" y="0"/>
                    <a:pt x="2419" y="2"/>
                    <a:pt x="2402" y="4"/>
                  </a:cubicBezTo>
                  <a:cubicBezTo>
                    <a:pt x="2002" y="104"/>
                    <a:pt x="1901" y="871"/>
                    <a:pt x="1835" y="1205"/>
                  </a:cubicBezTo>
                  <a:cubicBezTo>
                    <a:pt x="1735" y="1772"/>
                    <a:pt x="1768" y="2339"/>
                    <a:pt x="1868" y="2873"/>
                  </a:cubicBezTo>
                  <a:cubicBezTo>
                    <a:pt x="1434" y="2639"/>
                    <a:pt x="1034" y="2373"/>
                    <a:pt x="667" y="2072"/>
                  </a:cubicBezTo>
                  <a:cubicBezTo>
                    <a:pt x="601" y="2006"/>
                    <a:pt x="534" y="2006"/>
                    <a:pt x="467" y="2006"/>
                  </a:cubicBezTo>
                  <a:cubicBezTo>
                    <a:pt x="400" y="2006"/>
                    <a:pt x="300" y="2072"/>
                    <a:pt x="267" y="2139"/>
                  </a:cubicBezTo>
                  <a:cubicBezTo>
                    <a:pt x="67" y="2539"/>
                    <a:pt x="0" y="3006"/>
                    <a:pt x="67" y="3473"/>
                  </a:cubicBezTo>
                  <a:cubicBezTo>
                    <a:pt x="200" y="4207"/>
                    <a:pt x="467" y="4908"/>
                    <a:pt x="901" y="5508"/>
                  </a:cubicBezTo>
                  <a:cubicBezTo>
                    <a:pt x="2364" y="7323"/>
                    <a:pt x="4593" y="7836"/>
                    <a:pt x="6558" y="7836"/>
                  </a:cubicBezTo>
                  <a:cubicBezTo>
                    <a:pt x="7952" y="7836"/>
                    <a:pt x="9213" y="7578"/>
                    <a:pt x="9974" y="7343"/>
                  </a:cubicBezTo>
                  <a:cubicBezTo>
                    <a:pt x="11075" y="6842"/>
                    <a:pt x="12109" y="6242"/>
                    <a:pt x="13076" y="5541"/>
                  </a:cubicBezTo>
                  <a:cubicBezTo>
                    <a:pt x="13777" y="5008"/>
                    <a:pt x="13710" y="4241"/>
                    <a:pt x="13343" y="3507"/>
                  </a:cubicBezTo>
                  <a:cubicBezTo>
                    <a:pt x="12576" y="1872"/>
                    <a:pt x="10574" y="1205"/>
                    <a:pt x="8906" y="1172"/>
                  </a:cubicBezTo>
                  <a:cubicBezTo>
                    <a:pt x="8860" y="1171"/>
                    <a:pt x="8814" y="1171"/>
                    <a:pt x="8767" y="1171"/>
                  </a:cubicBezTo>
                  <a:cubicBezTo>
                    <a:pt x="7829" y="1171"/>
                    <a:pt x="6873" y="1318"/>
                    <a:pt x="5954" y="1318"/>
                  </a:cubicBezTo>
                  <a:cubicBezTo>
                    <a:pt x="4919" y="1318"/>
                    <a:pt x="3932" y="1131"/>
                    <a:pt x="3069" y="338"/>
                  </a:cubicBezTo>
                  <a:cubicBezTo>
                    <a:pt x="2884" y="183"/>
                    <a:pt x="2670" y="0"/>
                    <a:pt x="2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022;p75">
              <a:extLst>
                <a:ext uri="{FF2B5EF4-FFF2-40B4-BE49-F238E27FC236}">
                  <a16:creationId xmlns:a16="http://schemas.microsoft.com/office/drawing/2014/main" id="{FB318A67-295D-44E1-9DFA-3E5A71172945}"/>
                </a:ext>
              </a:extLst>
            </p:cNvPr>
            <p:cNvSpPr/>
            <p:nvPr/>
          </p:nvSpPr>
          <p:spPr>
            <a:xfrm>
              <a:off x="5514100" y="2490550"/>
              <a:ext cx="127625" cy="95100"/>
            </a:xfrm>
            <a:custGeom>
              <a:avLst/>
              <a:gdLst/>
              <a:ahLst/>
              <a:cxnLst/>
              <a:rect l="l" t="t" r="r" b="b"/>
              <a:pathLst>
                <a:path w="5105" h="3804" extrusionOk="0">
                  <a:moveTo>
                    <a:pt x="5104" y="1"/>
                  </a:moveTo>
                  <a:lnTo>
                    <a:pt x="5104" y="1"/>
                  </a:lnTo>
                  <a:cubicBezTo>
                    <a:pt x="4704" y="668"/>
                    <a:pt x="4170" y="1268"/>
                    <a:pt x="3503" y="1702"/>
                  </a:cubicBezTo>
                  <a:cubicBezTo>
                    <a:pt x="2503" y="2369"/>
                    <a:pt x="1" y="3003"/>
                    <a:pt x="1" y="3003"/>
                  </a:cubicBezTo>
                  <a:lnTo>
                    <a:pt x="1" y="3804"/>
                  </a:lnTo>
                  <a:cubicBezTo>
                    <a:pt x="1" y="3804"/>
                    <a:pt x="2936" y="3470"/>
                    <a:pt x="4137" y="2169"/>
                  </a:cubicBezTo>
                  <a:cubicBezTo>
                    <a:pt x="4838" y="1435"/>
                    <a:pt x="5104" y="1"/>
                    <a:pt x="510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023;p75">
              <a:extLst>
                <a:ext uri="{FF2B5EF4-FFF2-40B4-BE49-F238E27FC236}">
                  <a16:creationId xmlns:a16="http://schemas.microsoft.com/office/drawing/2014/main" id="{B9120D44-C77A-4480-81AB-EE784DC91CE7}"/>
                </a:ext>
              </a:extLst>
            </p:cNvPr>
            <p:cNvSpPr/>
            <p:nvPr/>
          </p:nvSpPr>
          <p:spPr>
            <a:xfrm>
              <a:off x="5515775" y="2368800"/>
              <a:ext cx="35050" cy="30325"/>
            </a:xfrm>
            <a:custGeom>
              <a:avLst/>
              <a:gdLst/>
              <a:ahLst/>
              <a:cxnLst/>
              <a:rect l="l" t="t" r="r" b="b"/>
              <a:pathLst>
                <a:path w="1402" h="1213" extrusionOk="0">
                  <a:moveTo>
                    <a:pt x="601" y="1"/>
                  </a:moveTo>
                  <a:cubicBezTo>
                    <a:pt x="267" y="1"/>
                    <a:pt x="1" y="301"/>
                    <a:pt x="1" y="634"/>
                  </a:cubicBezTo>
                  <a:cubicBezTo>
                    <a:pt x="1" y="990"/>
                    <a:pt x="297" y="1213"/>
                    <a:pt x="603" y="1213"/>
                  </a:cubicBezTo>
                  <a:cubicBezTo>
                    <a:pt x="757" y="1213"/>
                    <a:pt x="912" y="1157"/>
                    <a:pt x="1035" y="1035"/>
                  </a:cubicBezTo>
                  <a:cubicBezTo>
                    <a:pt x="1402" y="634"/>
                    <a:pt x="1135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024;p75">
              <a:extLst>
                <a:ext uri="{FF2B5EF4-FFF2-40B4-BE49-F238E27FC236}">
                  <a16:creationId xmlns:a16="http://schemas.microsoft.com/office/drawing/2014/main" id="{F3EB95F6-7473-48A3-A220-80B4F9915124}"/>
                </a:ext>
              </a:extLst>
            </p:cNvPr>
            <p:cNvSpPr/>
            <p:nvPr/>
          </p:nvSpPr>
          <p:spPr>
            <a:xfrm>
              <a:off x="5529125" y="2308300"/>
              <a:ext cx="37550" cy="27175"/>
            </a:xfrm>
            <a:custGeom>
              <a:avLst/>
              <a:gdLst/>
              <a:ahLst/>
              <a:cxnLst/>
              <a:rect l="l" t="t" r="r" b="b"/>
              <a:pathLst>
                <a:path w="1502" h="1087" extrusionOk="0">
                  <a:moveTo>
                    <a:pt x="669" y="1"/>
                  </a:moveTo>
                  <a:cubicBezTo>
                    <a:pt x="390" y="1"/>
                    <a:pt x="119" y="168"/>
                    <a:pt x="0" y="453"/>
                  </a:cubicBezTo>
                  <a:lnTo>
                    <a:pt x="1335" y="1086"/>
                  </a:lnTo>
                  <a:cubicBezTo>
                    <a:pt x="1501" y="719"/>
                    <a:pt x="1368" y="252"/>
                    <a:pt x="1001" y="86"/>
                  </a:cubicBezTo>
                  <a:cubicBezTo>
                    <a:pt x="895" y="28"/>
                    <a:pt x="78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025;p75">
              <a:extLst>
                <a:ext uri="{FF2B5EF4-FFF2-40B4-BE49-F238E27FC236}">
                  <a16:creationId xmlns:a16="http://schemas.microsoft.com/office/drawing/2014/main" id="{C9E0D6FB-26ED-4F9E-ACF7-6775EA2D4FB2}"/>
                </a:ext>
              </a:extLst>
            </p:cNvPr>
            <p:cNvSpPr/>
            <p:nvPr/>
          </p:nvSpPr>
          <p:spPr>
            <a:xfrm>
              <a:off x="5389025" y="2301975"/>
              <a:ext cx="37550" cy="24325"/>
            </a:xfrm>
            <a:custGeom>
              <a:avLst/>
              <a:gdLst/>
              <a:ahLst/>
              <a:cxnLst/>
              <a:rect l="l" t="t" r="r" b="b"/>
              <a:pathLst>
                <a:path w="1502" h="973" extrusionOk="0">
                  <a:moveTo>
                    <a:pt x="829" y="1"/>
                  </a:moveTo>
                  <a:cubicBezTo>
                    <a:pt x="754" y="1"/>
                    <a:pt x="678" y="13"/>
                    <a:pt x="601" y="38"/>
                  </a:cubicBezTo>
                  <a:cubicBezTo>
                    <a:pt x="200" y="172"/>
                    <a:pt x="0" y="572"/>
                    <a:pt x="100" y="972"/>
                  </a:cubicBezTo>
                  <a:lnTo>
                    <a:pt x="1501" y="539"/>
                  </a:lnTo>
                  <a:cubicBezTo>
                    <a:pt x="1420" y="215"/>
                    <a:pt x="1144" y="1"/>
                    <a:pt x="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026;p75">
              <a:extLst>
                <a:ext uri="{FF2B5EF4-FFF2-40B4-BE49-F238E27FC236}">
                  <a16:creationId xmlns:a16="http://schemas.microsoft.com/office/drawing/2014/main" id="{95BDA141-FEC7-42FF-A60C-137EE2058898}"/>
                </a:ext>
              </a:extLst>
            </p:cNvPr>
            <p:cNvSpPr/>
            <p:nvPr/>
          </p:nvSpPr>
          <p:spPr>
            <a:xfrm>
              <a:off x="5400700" y="2359600"/>
              <a:ext cx="35650" cy="30125"/>
            </a:xfrm>
            <a:custGeom>
              <a:avLst/>
              <a:gdLst/>
              <a:ahLst/>
              <a:cxnLst/>
              <a:rect l="l" t="t" r="r" b="b"/>
              <a:pathLst>
                <a:path w="1426" h="1205" extrusionOk="0">
                  <a:moveTo>
                    <a:pt x="639" y="1"/>
                  </a:moveTo>
                  <a:cubicBezTo>
                    <a:pt x="626" y="1"/>
                    <a:pt x="614" y="1"/>
                    <a:pt x="601" y="2"/>
                  </a:cubicBezTo>
                  <a:cubicBezTo>
                    <a:pt x="267" y="2"/>
                    <a:pt x="0" y="269"/>
                    <a:pt x="0" y="636"/>
                  </a:cubicBezTo>
                  <a:cubicBezTo>
                    <a:pt x="22" y="984"/>
                    <a:pt x="299" y="1204"/>
                    <a:pt x="601" y="1204"/>
                  </a:cubicBezTo>
                  <a:cubicBezTo>
                    <a:pt x="761" y="1204"/>
                    <a:pt x="929" y="1142"/>
                    <a:pt x="1068" y="1002"/>
                  </a:cubicBezTo>
                  <a:cubicBezTo>
                    <a:pt x="1426" y="644"/>
                    <a:pt x="1149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027;p75">
              <a:extLst>
                <a:ext uri="{FF2B5EF4-FFF2-40B4-BE49-F238E27FC236}">
                  <a16:creationId xmlns:a16="http://schemas.microsoft.com/office/drawing/2014/main" id="{4E8D38F7-FA42-4C1D-A291-AB508401DE31}"/>
                </a:ext>
              </a:extLst>
            </p:cNvPr>
            <p:cNvSpPr/>
            <p:nvPr/>
          </p:nvSpPr>
          <p:spPr>
            <a:xfrm>
              <a:off x="5422375" y="2347950"/>
              <a:ext cx="52575" cy="100100"/>
            </a:xfrm>
            <a:custGeom>
              <a:avLst/>
              <a:gdLst/>
              <a:ahLst/>
              <a:cxnLst/>
              <a:rect l="l" t="t" r="r" b="b"/>
              <a:pathLst>
                <a:path w="2103" h="4004" extrusionOk="0">
                  <a:moveTo>
                    <a:pt x="2102" y="1"/>
                  </a:moveTo>
                  <a:lnTo>
                    <a:pt x="1" y="3336"/>
                  </a:lnTo>
                  <a:lnTo>
                    <a:pt x="2035" y="4004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028;p75">
              <a:extLst>
                <a:ext uri="{FF2B5EF4-FFF2-40B4-BE49-F238E27FC236}">
                  <a16:creationId xmlns:a16="http://schemas.microsoft.com/office/drawing/2014/main" id="{2490452C-32A8-4B02-A579-5A5B83C786A9}"/>
                </a:ext>
              </a:extLst>
            </p:cNvPr>
            <p:cNvSpPr/>
            <p:nvPr/>
          </p:nvSpPr>
          <p:spPr>
            <a:xfrm>
              <a:off x="5092150" y="2878625"/>
              <a:ext cx="234350" cy="322550"/>
            </a:xfrm>
            <a:custGeom>
              <a:avLst/>
              <a:gdLst/>
              <a:ahLst/>
              <a:cxnLst/>
              <a:rect l="l" t="t" r="r" b="b"/>
              <a:pathLst>
                <a:path w="9374" h="12902" extrusionOk="0">
                  <a:moveTo>
                    <a:pt x="842" y="0"/>
                  </a:moveTo>
                  <a:cubicBezTo>
                    <a:pt x="757" y="0"/>
                    <a:pt x="679" y="17"/>
                    <a:pt x="601" y="56"/>
                  </a:cubicBezTo>
                  <a:lnTo>
                    <a:pt x="200" y="389"/>
                  </a:lnTo>
                  <a:cubicBezTo>
                    <a:pt x="67" y="489"/>
                    <a:pt x="0" y="656"/>
                    <a:pt x="67" y="890"/>
                  </a:cubicBezTo>
                  <a:cubicBezTo>
                    <a:pt x="634" y="2758"/>
                    <a:pt x="2335" y="8562"/>
                    <a:pt x="2902" y="10430"/>
                  </a:cubicBezTo>
                  <a:cubicBezTo>
                    <a:pt x="3069" y="10897"/>
                    <a:pt x="3436" y="11264"/>
                    <a:pt x="3870" y="11430"/>
                  </a:cubicBezTo>
                  <a:lnTo>
                    <a:pt x="8339" y="12865"/>
                  </a:lnTo>
                  <a:cubicBezTo>
                    <a:pt x="8390" y="12890"/>
                    <a:pt x="8446" y="12901"/>
                    <a:pt x="8503" y="12901"/>
                  </a:cubicBezTo>
                  <a:cubicBezTo>
                    <a:pt x="8595" y="12901"/>
                    <a:pt x="8691" y="12873"/>
                    <a:pt x="8773" y="12831"/>
                  </a:cubicBezTo>
                  <a:lnTo>
                    <a:pt x="9207" y="12465"/>
                  </a:lnTo>
                  <a:cubicBezTo>
                    <a:pt x="9340" y="12364"/>
                    <a:pt x="9373" y="12164"/>
                    <a:pt x="9307" y="11998"/>
                  </a:cubicBezTo>
                  <a:lnTo>
                    <a:pt x="6471" y="2457"/>
                  </a:lnTo>
                  <a:cubicBezTo>
                    <a:pt x="6305" y="1990"/>
                    <a:pt x="5938" y="1623"/>
                    <a:pt x="5471" y="1457"/>
                  </a:cubicBezTo>
                  <a:lnTo>
                    <a:pt x="1034" y="22"/>
                  </a:lnTo>
                  <a:cubicBezTo>
                    <a:pt x="965" y="8"/>
                    <a:pt x="902" y="0"/>
                    <a:pt x="8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029;p75">
              <a:extLst>
                <a:ext uri="{FF2B5EF4-FFF2-40B4-BE49-F238E27FC236}">
                  <a16:creationId xmlns:a16="http://schemas.microsoft.com/office/drawing/2014/main" id="{A81D4153-F5E7-46FC-A878-790323C3C7E0}"/>
                </a:ext>
              </a:extLst>
            </p:cNvPr>
            <p:cNvSpPr/>
            <p:nvPr/>
          </p:nvSpPr>
          <p:spPr>
            <a:xfrm>
              <a:off x="5230575" y="2923375"/>
              <a:ext cx="95925" cy="275225"/>
            </a:xfrm>
            <a:custGeom>
              <a:avLst/>
              <a:gdLst/>
              <a:ahLst/>
              <a:cxnLst/>
              <a:rect l="l" t="t" r="r" b="b"/>
              <a:pathLst>
                <a:path w="3837" h="11009" extrusionOk="0">
                  <a:moveTo>
                    <a:pt x="501" y="0"/>
                  </a:moveTo>
                  <a:lnTo>
                    <a:pt x="0" y="300"/>
                  </a:lnTo>
                  <a:cubicBezTo>
                    <a:pt x="234" y="501"/>
                    <a:pt x="401" y="734"/>
                    <a:pt x="501" y="1001"/>
                  </a:cubicBezTo>
                  <a:lnTo>
                    <a:pt x="3336" y="10541"/>
                  </a:lnTo>
                  <a:cubicBezTo>
                    <a:pt x="3403" y="10708"/>
                    <a:pt x="3369" y="10875"/>
                    <a:pt x="3269" y="11008"/>
                  </a:cubicBezTo>
                  <a:lnTo>
                    <a:pt x="3703" y="10675"/>
                  </a:lnTo>
                  <a:cubicBezTo>
                    <a:pt x="3803" y="10574"/>
                    <a:pt x="3836" y="10374"/>
                    <a:pt x="3770" y="10208"/>
                  </a:cubicBezTo>
                  <a:lnTo>
                    <a:pt x="934" y="667"/>
                  </a:lnTo>
                  <a:cubicBezTo>
                    <a:pt x="834" y="401"/>
                    <a:pt x="701" y="20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030;p75">
              <a:extLst>
                <a:ext uri="{FF2B5EF4-FFF2-40B4-BE49-F238E27FC236}">
                  <a16:creationId xmlns:a16="http://schemas.microsoft.com/office/drawing/2014/main" id="{E3ED20B8-D93B-4C89-88E4-CD350F057436}"/>
                </a:ext>
              </a:extLst>
            </p:cNvPr>
            <p:cNvSpPr/>
            <p:nvPr/>
          </p:nvSpPr>
          <p:spPr>
            <a:xfrm>
              <a:off x="5091775" y="2886575"/>
              <a:ext cx="224825" cy="314200"/>
            </a:xfrm>
            <a:custGeom>
              <a:avLst/>
              <a:gdLst/>
              <a:ahLst/>
              <a:cxnLst/>
              <a:rect l="l" t="t" r="r" b="b"/>
              <a:pathLst>
                <a:path w="8993" h="12568" extrusionOk="0">
                  <a:moveTo>
                    <a:pt x="407" y="0"/>
                  </a:moveTo>
                  <a:cubicBezTo>
                    <a:pt x="139" y="0"/>
                    <a:pt x="1" y="220"/>
                    <a:pt x="82" y="572"/>
                  </a:cubicBezTo>
                  <a:cubicBezTo>
                    <a:pt x="649" y="2440"/>
                    <a:pt x="2383" y="8210"/>
                    <a:pt x="2917" y="10078"/>
                  </a:cubicBezTo>
                  <a:cubicBezTo>
                    <a:pt x="3084" y="10545"/>
                    <a:pt x="3451" y="10912"/>
                    <a:pt x="3885" y="11079"/>
                  </a:cubicBezTo>
                  <a:lnTo>
                    <a:pt x="8354" y="12513"/>
                  </a:lnTo>
                  <a:cubicBezTo>
                    <a:pt x="8450" y="12550"/>
                    <a:pt x="8536" y="12568"/>
                    <a:pt x="8610" y="12568"/>
                  </a:cubicBezTo>
                  <a:cubicBezTo>
                    <a:pt x="8873" y="12568"/>
                    <a:pt x="8992" y="12351"/>
                    <a:pt x="8888" y="12013"/>
                  </a:cubicBezTo>
                  <a:lnTo>
                    <a:pt x="6053" y="2473"/>
                  </a:lnTo>
                  <a:cubicBezTo>
                    <a:pt x="5886" y="2006"/>
                    <a:pt x="5552" y="1639"/>
                    <a:pt x="5085" y="1472"/>
                  </a:cubicBezTo>
                  <a:lnTo>
                    <a:pt x="616" y="38"/>
                  </a:lnTo>
                  <a:cubicBezTo>
                    <a:pt x="539" y="13"/>
                    <a:pt x="469" y="0"/>
                    <a:pt x="40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031;p75">
              <a:extLst>
                <a:ext uri="{FF2B5EF4-FFF2-40B4-BE49-F238E27FC236}">
                  <a16:creationId xmlns:a16="http://schemas.microsoft.com/office/drawing/2014/main" id="{E0928AED-9A7A-41D5-969A-66A730712560}"/>
                </a:ext>
              </a:extLst>
            </p:cNvPr>
            <p:cNvSpPr/>
            <p:nvPr/>
          </p:nvSpPr>
          <p:spPr>
            <a:xfrm>
              <a:off x="5085650" y="2977425"/>
              <a:ext cx="119925" cy="142875"/>
            </a:xfrm>
            <a:custGeom>
              <a:avLst/>
              <a:gdLst/>
              <a:ahLst/>
              <a:cxnLst/>
              <a:rect l="l" t="t" r="r" b="b"/>
              <a:pathLst>
                <a:path w="4797" h="5715" extrusionOk="0">
                  <a:moveTo>
                    <a:pt x="1005" y="1"/>
                  </a:moveTo>
                  <a:cubicBezTo>
                    <a:pt x="362" y="1"/>
                    <a:pt x="1" y="804"/>
                    <a:pt x="60" y="2108"/>
                  </a:cubicBezTo>
                  <a:cubicBezTo>
                    <a:pt x="120" y="3419"/>
                    <a:pt x="818" y="5715"/>
                    <a:pt x="2583" y="5715"/>
                  </a:cubicBezTo>
                  <a:cubicBezTo>
                    <a:pt x="2794" y="5715"/>
                    <a:pt x="3020" y="5682"/>
                    <a:pt x="3262" y="5610"/>
                  </a:cubicBezTo>
                  <a:cubicBezTo>
                    <a:pt x="4163" y="5344"/>
                    <a:pt x="4797" y="3876"/>
                    <a:pt x="3863" y="3209"/>
                  </a:cubicBezTo>
                  <a:cubicBezTo>
                    <a:pt x="3095" y="2708"/>
                    <a:pt x="2362" y="2141"/>
                    <a:pt x="1694" y="1508"/>
                  </a:cubicBezTo>
                  <a:lnTo>
                    <a:pt x="1261" y="40"/>
                  </a:lnTo>
                  <a:cubicBezTo>
                    <a:pt x="1171" y="14"/>
                    <a:pt x="1086" y="1"/>
                    <a:pt x="1005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032;p75">
              <a:extLst>
                <a:ext uri="{FF2B5EF4-FFF2-40B4-BE49-F238E27FC236}">
                  <a16:creationId xmlns:a16="http://schemas.microsoft.com/office/drawing/2014/main" id="{14306362-E82D-425B-8D75-EFA10E525A2B}"/>
                </a:ext>
              </a:extLst>
            </p:cNvPr>
            <p:cNvSpPr/>
            <p:nvPr/>
          </p:nvSpPr>
          <p:spPr>
            <a:xfrm>
              <a:off x="5115900" y="2670675"/>
              <a:ext cx="792675" cy="616450"/>
            </a:xfrm>
            <a:custGeom>
              <a:avLst/>
              <a:gdLst/>
              <a:ahLst/>
              <a:cxnLst/>
              <a:rect l="l" t="t" r="r" b="b"/>
              <a:pathLst>
                <a:path w="31707" h="24658" extrusionOk="0">
                  <a:moveTo>
                    <a:pt x="26870" y="1"/>
                  </a:moveTo>
                  <a:cubicBezTo>
                    <a:pt x="23668" y="2870"/>
                    <a:pt x="24668" y="9808"/>
                    <a:pt x="24668" y="9808"/>
                  </a:cubicBezTo>
                  <a:cubicBezTo>
                    <a:pt x="24101" y="12410"/>
                    <a:pt x="23201" y="16813"/>
                    <a:pt x="22567" y="18481"/>
                  </a:cubicBezTo>
                  <a:cubicBezTo>
                    <a:pt x="18397" y="18481"/>
                    <a:pt x="10792" y="16146"/>
                    <a:pt x="9925" y="15712"/>
                  </a:cubicBezTo>
                  <a:cubicBezTo>
                    <a:pt x="9458" y="15345"/>
                    <a:pt x="9024" y="14912"/>
                    <a:pt x="8724" y="14411"/>
                  </a:cubicBezTo>
                  <a:cubicBezTo>
                    <a:pt x="8423" y="13978"/>
                    <a:pt x="8023" y="13611"/>
                    <a:pt x="7590" y="13377"/>
                  </a:cubicBezTo>
                  <a:cubicBezTo>
                    <a:pt x="6989" y="13077"/>
                    <a:pt x="6522" y="12877"/>
                    <a:pt x="6088" y="12643"/>
                  </a:cubicBezTo>
                  <a:lnTo>
                    <a:pt x="6088" y="12643"/>
                  </a:lnTo>
                  <a:lnTo>
                    <a:pt x="6689" y="14645"/>
                  </a:lnTo>
                  <a:cubicBezTo>
                    <a:pt x="6622" y="14778"/>
                    <a:pt x="6389" y="14778"/>
                    <a:pt x="6255" y="14845"/>
                  </a:cubicBezTo>
                  <a:cubicBezTo>
                    <a:pt x="5558" y="15086"/>
                    <a:pt x="4818" y="15198"/>
                    <a:pt x="4069" y="15198"/>
                  </a:cubicBezTo>
                  <a:cubicBezTo>
                    <a:pt x="3886" y="15198"/>
                    <a:pt x="3703" y="15192"/>
                    <a:pt x="3520" y="15179"/>
                  </a:cubicBezTo>
                  <a:cubicBezTo>
                    <a:pt x="2312" y="15095"/>
                    <a:pt x="1143" y="14518"/>
                    <a:pt x="533" y="14518"/>
                  </a:cubicBezTo>
                  <a:cubicBezTo>
                    <a:pt x="166" y="14518"/>
                    <a:pt x="1" y="14727"/>
                    <a:pt x="151" y="15379"/>
                  </a:cubicBezTo>
                  <a:cubicBezTo>
                    <a:pt x="284" y="16046"/>
                    <a:pt x="585" y="17347"/>
                    <a:pt x="1619" y="18214"/>
                  </a:cubicBezTo>
                  <a:cubicBezTo>
                    <a:pt x="2653" y="19048"/>
                    <a:pt x="6422" y="19448"/>
                    <a:pt x="7489" y="19915"/>
                  </a:cubicBezTo>
                  <a:cubicBezTo>
                    <a:pt x="7489" y="19915"/>
                    <a:pt x="17196" y="23985"/>
                    <a:pt x="21199" y="24452"/>
                  </a:cubicBezTo>
                  <a:cubicBezTo>
                    <a:pt x="22242" y="24575"/>
                    <a:pt x="23075" y="24658"/>
                    <a:pt x="23764" y="24658"/>
                  </a:cubicBezTo>
                  <a:cubicBezTo>
                    <a:pt x="25874" y="24658"/>
                    <a:pt x="26638" y="23882"/>
                    <a:pt x="27971" y="21116"/>
                  </a:cubicBezTo>
                  <a:cubicBezTo>
                    <a:pt x="29505" y="17580"/>
                    <a:pt x="30539" y="13844"/>
                    <a:pt x="31006" y="10042"/>
                  </a:cubicBezTo>
                  <a:cubicBezTo>
                    <a:pt x="31707" y="3837"/>
                    <a:pt x="31307" y="1402"/>
                    <a:pt x="268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033;p75">
              <a:extLst>
                <a:ext uri="{FF2B5EF4-FFF2-40B4-BE49-F238E27FC236}">
                  <a16:creationId xmlns:a16="http://schemas.microsoft.com/office/drawing/2014/main" id="{0412946B-5C26-4A4F-9F87-7269E8816E6C}"/>
                </a:ext>
              </a:extLst>
            </p:cNvPr>
            <p:cNvSpPr/>
            <p:nvPr/>
          </p:nvSpPr>
          <p:spPr>
            <a:xfrm>
              <a:off x="5708425" y="2664025"/>
              <a:ext cx="208500" cy="372475"/>
            </a:xfrm>
            <a:custGeom>
              <a:avLst/>
              <a:gdLst/>
              <a:ahLst/>
              <a:cxnLst/>
              <a:rect l="l" t="t" r="r" b="b"/>
              <a:pathLst>
                <a:path w="8340" h="14899" extrusionOk="0">
                  <a:moveTo>
                    <a:pt x="2769" y="0"/>
                  </a:moveTo>
                  <a:cubicBezTo>
                    <a:pt x="834" y="2102"/>
                    <a:pt x="400" y="5704"/>
                    <a:pt x="634" y="10107"/>
                  </a:cubicBezTo>
                  <a:lnTo>
                    <a:pt x="0" y="13843"/>
                  </a:lnTo>
                  <a:cubicBezTo>
                    <a:pt x="1354" y="14686"/>
                    <a:pt x="3020" y="14898"/>
                    <a:pt x="4356" y="14898"/>
                  </a:cubicBezTo>
                  <a:cubicBezTo>
                    <a:pt x="5718" y="14898"/>
                    <a:pt x="6738" y="14677"/>
                    <a:pt x="6738" y="14677"/>
                  </a:cubicBezTo>
                  <a:cubicBezTo>
                    <a:pt x="6738" y="14677"/>
                    <a:pt x="8339" y="7272"/>
                    <a:pt x="7539" y="4203"/>
                  </a:cubicBezTo>
                  <a:cubicBezTo>
                    <a:pt x="6738" y="1134"/>
                    <a:pt x="4937" y="634"/>
                    <a:pt x="27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525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0533-80D0-47C2-8607-FAF0961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0" y="161791"/>
            <a:ext cx="8100000" cy="572700"/>
          </a:xfrm>
        </p:spPr>
        <p:txBody>
          <a:bodyPr/>
          <a:lstStyle/>
          <a:p>
            <a:pPr algn="l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ตามระเบียบวิธีวิจัย </a:t>
            </a:r>
            <a:b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A6D8E-BD00-4712-979F-998C4317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195" y="930426"/>
            <a:ext cx="8851609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การวิจัยประเภทนี้สามารถแบ่งออกเป็น 3 ประเภทด้วยกันคือ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1.1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การวิจัยเชิงประวัติศาสตร์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istorical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เป็นการวิจัยที่ค้นหา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และศึกษาข้อเท็จจริงในอดีต โดยข้อมูลที่ใช้ในการค้นคว้านั้นมาจาก เหตุการณ์ที่ยังคงเหลือไว้จากอดีต เช่น จดหมายเหตุ โบราณสถานต่างๆ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 </a:t>
            </a: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1.2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การวิจัยเชิงบรรยาย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escriptive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เป็นการวิจัยที่ต้องการค้นหาเรื่องราวหรืออธิบายถึงเหตุการณ์ที่เกิดขึ้นในปัจจุบัน เช่น สภาพของตลาดหุ้นในปัจจุบัน </a:t>
            </a: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1.3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การวิจัยเชิงทดลอง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xperimental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เป็นการวิจัยที่ต้องการค้นหาถึงความสัมพันธ์ที่เป็นเชิงสาเหตุและผล หรืออิทธิพลที่เกิดขึ้น ระหว่างตัวแปร ภายใต้สถานการณ์ที่ถูกควบคุมโดยผู้ทําการวิจัย เช่น การเรียนรู้ภาษาอังกฤษของนักเรียนที่ใช้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e-Dictionary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31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Activities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88052"/>
              </p:ext>
            </p:extLst>
          </p:nvPr>
        </p:nvGraphicFramePr>
        <p:xfrm>
          <a:off x="1062681" y="1610667"/>
          <a:ext cx="6985686" cy="2521568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149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Activities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 + Workshop</a:t>
                      </a:r>
                      <a:r>
                        <a:rPr lang="en-US" baseline="0" dirty="0"/>
                        <a:t> Afternoon: Presentation +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Draft Chapter</a:t>
                      </a:r>
                      <a:r>
                        <a:rPr lang="en-US" baseline="0" dirty="0"/>
                        <a:t> 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 + Workshop</a:t>
                      </a:r>
                      <a:r>
                        <a:rPr lang="en-US" baseline="0" dirty="0"/>
                        <a:t> Afternoon: Presentation +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Draft Chapter 2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 + Workshop</a:t>
                      </a:r>
                      <a:r>
                        <a:rPr lang="en-US" baseline="0" dirty="0"/>
                        <a:t> Afternoon: Presentation +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Draft Chapter 3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Examination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41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0" y="108628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ตามประโยชน์ของการทําการวิจัย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62" y="681328"/>
            <a:ext cx="9008437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การวิจัยประเภทนี้จําแนกออก เป็น 3 ประการด้วยกันคือ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2.1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การวิจัยเพื่อความรู้ทางวิชาการ หรือการวิจัยเบื้องต้น (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Basic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การมุ่งแสวงหาข้อเท็จจริงพื้นฐาน หาความรู้ความเข้าใจ หรือเพื่อสร้างทฤษฎีที่เกี่ยวกับการเกิดขึ้นของปรากฏการณ์ต่างๆ โดยที่การวิจัยเบื้องต้นมีลักษณะต่างๆ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เป็นเพียงพื้นฐานของการวิจัยสําหรับการวิจัยในขั้นต่อ ๆ ไป (เป็นการวิจัยเพื่อศึกษาเพิ่มเติมในความรู้ด้านใดด้านหนึ่งโดยที่การวิจัยนั้นเป็นเพียงการตรวจสอบความรู้ ความเข้าใจเพียงด้านใดด้านหนึ่งในขั้นพื้นฐานเท่านั้น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เป็นการวิจัยที่ต้องการค้นหาองค์ความรู้ใหม่หรือเป็นเพียงการวิจัยเพื่อสร้างความรู้ ความเข้าใจจากข้อเท็จจริงที่ได้จากการวิจัยเท่านั้น โดยที่ไม่มีวัตถุประสงค์ที่แน่นอนในการนําผลของการวิจัยไปเพื่อการปฏิบัติการ เช่น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การวิจัยภาวะโลกร้อน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151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0" y="108628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ตามประโยชน์ของการทําการวิจัย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81" y="824100"/>
            <a:ext cx="9008437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การวิจัยประยุกต์ (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Applied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คือการวิจัยที่มีวัตถุประสงค์ที่แน่นอนในการนำผลของการวิจัย หรือข้อค้นพบที่ได้จากการวิจัย มาใช้ทางปฏิบัติจริง ในเรื่องใดเป็นการเฉพาะ เช่น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เพื่อนําไปแก้ปัญหาโดยที่นําผลการวิจัยเพื่อแก้ปัญหาในลักษณะเฉพาะประเด็น หรือ เป็นการวิจัยเพื่อไปใช้ให้เกิดประโยชน์ในการปฏิบัติการ เช่น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การวิจัยถึงภาวการณ์เปลี่ยนแปลงของราคาหุ้นสามัญในเดือนมกราคม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เพื่อนําไปประกอบการตัดสินใจในการดําเนินนโยบายธุรกิจด้านใดด้านหนึ่งโดยเฉพาะ เพราะผลการวิจัยจะนําไปสู่การเปิดเผยคําตอบของการวิจัย ที่ เกี่ยวข้องกับนโยบายที่จําเป็น เช่น การวิจัยถึงความต้องการ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ทํา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ประกันภัยของผู้บริโภคในภาวะเศรษฐกิจถดถอย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เพื่อนําไปพัฒนา โครงการ กระบวนการ และวิธีการดําเนินงานขององค์การ เช่น การวิจัยการพัฒนาประสิทธิภาพในการปฏิบัติงานของผู้บริหารระดับสูงในองค์การ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692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0" y="108628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ตามประโยชน์ของการทําการวิจัย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81" y="824100"/>
            <a:ext cx="9008437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2.3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การวิจัยเชิงปฏิบัติการ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Action research)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การทําวิจัยร่วมกับการ ปฏิบัติการจริงๆ ซึ่งการปฏิบัติการวิจัยนั้นจะต้องมีความปัจจุบันทันด่วนเพื่อใช้ในการ แก้ปัญหา ภายใต้จุดมุ่งหมายดังนี้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เพื่อการวางแผนการทําวิจัย โดยมีจุดมุ่งหมายในการนําผลการวิจัยไปใช้จริง เพื่อให้เกิดประโยชน์ในด้านการปรับปรุงและพัฒนา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วิเคราะห์ถึงสาเหตุที่เกิดปัญหาของงานที่ปฏิบัติอยู่อันเป็นเหตุให้การปฏิบัติงานนั้นไม่ประสบผลสําเร็จเท่าที่ควร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เพื่อใช้เป็นแนวคิดทางทฤษฎีและประสบการณ์การปฏิบัติที่ผ่านมา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993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0" y="139063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ตามระดับของการควบคุมตัวแปร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24" y="711763"/>
            <a:ext cx="8791662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การแบ่งตามระดับของการควบคุมตัวแปร: แบ่งออกเป็น 3 ประเภทด้วยกันคือ</a:t>
            </a:r>
            <a:endParaRPr lang="th-TH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3.1 </a:t>
            </a:r>
            <a:r>
              <a:rPr lang="th-TH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การวิจัยแบบทดลอง (</a:t>
            </a:r>
            <a:r>
              <a:rPr lang="en-US" sz="22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</a:t>
            </a:r>
            <a:r>
              <a:rPr lang="en-US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xperimental research) 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 ศึกษาถึงผลการทดลองที่มีการเปลี่ยนแปลงอันเกิดจากกระตุ้นในการปฏิบัติต่อสิ่งที่ต้องการทดลอง โดยที่สามารถควบคุมสถานการณ์ต่างๆ ในช่วงของการทําวิจัยได้</a:t>
            </a:r>
            <a:endParaRPr lang="th-TH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3.2 </a:t>
            </a:r>
            <a:r>
              <a:rPr lang="th-TH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แบบกึ่งการทดลอง (</a:t>
            </a:r>
            <a:r>
              <a:rPr lang="en-US" sz="22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</a:t>
            </a:r>
            <a:r>
              <a:rPr lang="en-US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uasi-experimental research) 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เป็นงานวิจัยที่ ผู้วิจัยไม่สามารถทํากา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ควบคุมปรากฏการณ์ต่าง ๆ ได้ครบถ้วน โดยที่ผู้วิจัยพยายาม ศึกษากิจกรรมต่างๆ ที่ผู้วิจัยได้ทําการกําหนดไว้เท่านั้น จากนั้นทําการติดตามศึกษาดู ว่าผลที่เกิดกับกิจกรรมต่างๆ เหล่านั้นเป็นไปตามเป้าหมายหรือข้อสมมติฐานที่ได้ถูก กําหนดไว้หรือไม่อย่างไร</a:t>
            </a:r>
            <a:endParaRPr lang="th-TH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3.2 </a:t>
            </a:r>
            <a:r>
              <a:rPr lang="th-TH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การวิจัยแบบไม่ต้องอาศัยการทดลอง (</a:t>
            </a:r>
            <a:r>
              <a:rPr lang="en-US" sz="22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</a:t>
            </a:r>
            <a:r>
              <a:rPr lang="en-US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on-experimental research) 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เป็นการวิจัยที่ทําการศึกษาสภาพต่าง ๆ ตามที่เป็นอยู่อย่างธรรมชาติ โดยผู้วิจัยไม่ กระทําอย่างใดอย่างหนึ่งที่จะก่อให้เกิดการเปลี่ยนแปลงของข้อมูลเพื่อจะได้ศึกษาดูผล ที่เกิดขึ้นจากการกระทําดังกล่าว เช่น การวิจัยเอกสาร การวิจัยข้อมูลที่มีอยู่แล้ว การวิจัยสนาม (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Field Research)</a:t>
            </a:r>
            <a:endParaRPr lang="en-US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en-US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233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32" y="891212"/>
            <a:ext cx="8723336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การแบ่งตามประเภทของข้อมูล: แบ่งออกเป็น 2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4.1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การวิจัยเชิงทฤษฎี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heoretical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เป็นการวิจัยที่ใช้ข้อมูล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อยู่ในรูปแบบของทฤษฎีต่าง ๆ ที่เกี่ยวข้องกับปรากฏการณ์ที่ต้องทําการวิจัย โดยไม่จําเป็นต้องค้นคว้าหาข้อมูลใหม่มาประกอบการวิจัยแต่อย่างใด เช่น การวิจัยส่วนประสมการตลาด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4.2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การวิจัยเชิงประจักษ์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mpirical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เป็นการวิจัยที่ให้ข้อมูลที่ได้จากการสังเกตจากปรากฏการณ์ที่เกิดขึ้นจริง ๆ ด้วยการนําปรากฏการณ์นั้น ๆ มา ทําการวิเคราะห์จนได้ข้อสรุปที่แน่นอน เช่น การวิจัยการทุจริตของพนักงาน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A556F2-D30D-4B67-A66D-4F2ADAC74DFD}"/>
              </a:ext>
            </a:extLst>
          </p:cNvPr>
          <p:cNvSpPr txBox="1">
            <a:spLocks/>
          </p:cNvSpPr>
          <p:nvPr/>
        </p:nvSpPr>
        <p:spPr>
          <a:xfrm>
            <a:off x="306700" y="139063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ตามประเภทของข้อมูล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7464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772" y="711763"/>
            <a:ext cx="8723336" cy="3495300"/>
          </a:xfrm>
        </p:spPr>
        <p:txBody>
          <a:bodyPr/>
          <a:lstStyle/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การแบ่งตามสาขาของการทําวิจัย: แบ่งออกเป็น 3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การวิจัยทางสังคมศาสตร์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เป็นการวิจัยที่เกี่ยวข้องกับ สังคม เศรษฐกิจ การเมือง การปกครอง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การวิจัยทางมนุษย์วิทยา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เป็นการวิจัยที่เกี่ยวกับคุณค่าในคุณลักษณะ หรือ ชาติเผ่าพันธ์ของมนุษย์ ในด้านของ ปรัชญา ศาสนา ความเชื่อ เป็นต้น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5.3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การวิจัยทางวิทยาศาสตร์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เป็นการวิจัยทาง เคมี ชีวะภาพ วิศวกรรมศาสตร์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lnSpc>
                <a:spcPct val="150000"/>
              </a:lnSpc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A556F2-D30D-4B67-A66D-4F2ADAC74DFD}"/>
              </a:ext>
            </a:extLst>
          </p:cNvPr>
          <p:cNvSpPr txBox="1">
            <a:spLocks/>
          </p:cNvSpPr>
          <p:nvPr/>
        </p:nvSpPr>
        <p:spPr>
          <a:xfrm>
            <a:off x="306700" y="139063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ตามสาขาของการทําวิจัย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072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43" y="63562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ตามเวลาที่ทําการวิจัย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74" y="636262"/>
            <a:ext cx="8911825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การแบ่งตามเวลาที่ทําการวิจัย: แบ่งออกเป็น 3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การวิจัยเชิงประวัติศาสตร์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istorical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เป็นการวิจัยเพื่อ ค้นหาความจริงจากหลักฐานต่างที่เกิดขึ้นในอดีตเพื่อให้ข้อค้นหานั้นเกิดเป็นความรู้ เช่น การศึกษาการจัดการสัมมะโนประชากรในสมัยกรุงรัตนโกสินทร์ตอนต้น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การวิจัยเชิงร่วมสมัย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ontemporaneous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 มุ่งเน้นในปรากฏการณ์หรือเรื่องราวต่างๆ ที่เกิดขึ้นในปัจจุบัน โดยมีการบรรยายถึง ปรากฏการณ์นั้นในช่วงเวลาที่กําลังดําเนินอยู่ เช่น ผลกระทบของการลดของราคาน้ำมันของตลาดโลกในปัจจุบัน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6.3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การวิจัยเชิงอนาคต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uturistic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เป็นการวิจัยที่มุ่งเน้นใน การใช้ผลการวิจัยในเชิงของการพยากรณ์ในเรื่องใดเรื่องหนึ่งเพื่อให้เห็นภาพหรือ เหตุการณ์ที่คาดคะเนว่าจะเกิดขึ้นในอนาคตเพื่อใช้ในการวางแผนรองรับในผลกระทบที่เกิดขึ้น เช่น พฤติกรรมการเลือกซื้อรถยนต์ในภาวะราคาน้ำมันแพง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513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39062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ตามคุณลักษณะของข้อมูล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107" y="912583"/>
            <a:ext cx="8530389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การแบ่งตามคุณลักษณะของข้อมูล จะแบ่งออกเป็น 2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7.1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การวิจัยเชิงปริมาณ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uantitative research)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เป็นการวิจัยที่อธิบายปรากฏการณ์ที่ต้องการศึกษาด้วยตัวเลข อีกทั้งมีการใช้สถิติในการวิเคราะห์ เพื่อเป็นหลักฐานยืนยันถึงความถูกต้องของผลการวิจัยที่ประกอบด้วยข้อค้นพบและข้อสรุปต่างๆ เช่น การวิจัยอัตราการเติบโตของตลาดรถยนต์นั่งในประเทศไทย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7.2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การวิจัยเชิงคุณภาพ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ualitative research)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เป็นการวิจัยที่ไม่เน้นข้อมูลที่เป็นตัวเลข และไม่สามารถนําหลักสถิติมาทําการวิเคราะห์ข้อมูล ซึ่งเป็นการวิจัยที่มุ่งเน้นในรายละเอียดของลักษณะของกลุ่มประชากรที่ทําการศึกษาเป็นหลัก และมักจะมุ่งหาความรู้ความเข้าใจในเชิงลึกในเรื่องใดเรื่องหนึ่งเป็นการเฉพาะเท่านั้น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793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57"/>
          <p:cNvGrpSpPr/>
          <p:nvPr/>
        </p:nvGrpSpPr>
        <p:grpSpPr>
          <a:xfrm flipH="1">
            <a:off x="5696228" y="1536057"/>
            <a:ext cx="1883861" cy="2874088"/>
            <a:chOff x="4572029" y="1613481"/>
            <a:chExt cx="1740448" cy="2655292"/>
          </a:xfrm>
        </p:grpSpPr>
        <p:sp>
          <p:nvSpPr>
            <p:cNvPr id="1939" name="Google Shape;1939;p57"/>
            <p:cNvSpPr/>
            <p:nvPr/>
          </p:nvSpPr>
          <p:spPr>
            <a:xfrm>
              <a:off x="4817268" y="3594947"/>
              <a:ext cx="1167111" cy="673825"/>
            </a:xfrm>
            <a:custGeom>
              <a:avLst/>
              <a:gdLst/>
              <a:ahLst/>
              <a:cxnLst/>
              <a:rect l="l" t="t" r="r" b="b"/>
              <a:pathLst>
                <a:path w="68583" h="39596" extrusionOk="0">
                  <a:moveTo>
                    <a:pt x="34291" y="1"/>
                  </a:moveTo>
                  <a:cubicBezTo>
                    <a:pt x="15344" y="1"/>
                    <a:pt x="0" y="8874"/>
                    <a:pt x="0" y="19781"/>
                  </a:cubicBezTo>
                  <a:cubicBezTo>
                    <a:pt x="0" y="30723"/>
                    <a:pt x="15344" y="39596"/>
                    <a:pt x="34291" y="39596"/>
                  </a:cubicBezTo>
                  <a:cubicBezTo>
                    <a:pt x="53238" y="39596"/>
                    <a:pt x="68582" y="30723"/>
                    <a:pt x="68582" y="19781"/>
                  </a:cubicBezTo>
                  <a:cubicBezTo>
                    <a:pt x="68582" y="8874"/>
                    <a:pt x="53238" y="1"/>
                    <a:pt x="34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4781497" y="3342493"/>
              <a:ext cx="350254" cy="560148"/>
            </a:xfrm>
            <a:custGeom>
              <a:avLst/>
              <a:gdLst/>
              <a:ahLst/>
              <a:cxnLst/>
              <a:rect l="l" t="t" r="r" b="b"/>
              <a:pathLst>
                <a:path w="20582" h="32916" extrusionOk="0">
                  <a:moveTo>
                    <a:pt x="4841" y="0"/>
                  </a:moveTo>
                  <a:cubicBezTo>
                    <a:pt x="4493" y="0"/>
                    <a:pt x="4147" y="40"/>
                    <a:pt x="3803" y="125"/>
                  </a:cubicBezTo>
                  <a:cubicBezTo>
                    <a:pt x="34" y="1059"/>
                    <a:pt x="1" y="5896"/>
                    <a:pt x="4170" y="9465"/>
                  </a:cubicBezTo>
                  <a:cubicBezTo>
                    <a:pt x="8340" y="13068"/>
                    <a:pt x="14678" y="17638"/>
                    <a:pt x="16145" y="23308"/>
                  </a:cubicBezTo>
                  <a:lnTo>
                    <a:pt x="19815" y="32915"/>
                  </a:lnTo>
                  <a:lnTo>
                    <a:pt x="20282" y="24543"/>
                  </a:lnTo>
                  <a:cubicBezTo>
                    <a:pt x="20582" y="21140"/>
                    <a:pt x="18547" y="13735"/>
                    <a:pt x="15412" y="9031"/>
                  </a:cubicBezTo>
                  <a:cubicBezTo>
                    <a:pt x="12541" y="4726"/>
                    <a:pt x="8608" y="0"/>
                    <a:pt x="484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7"/>
            <p:cNvSpPr/>
            <p:nvPr/>
          </p:nvSpPr>
          <p:spPr>
            <a:xfrm>
              <a:off x="4855864" y="3391843"/>
              <a:ext cx="270782" cy="430747"/>
            </a:xfrm>
            <a:custGeom>
              <a:avLst/>
              <a:gdLst/>
              <a:ahLst/>
              <a:cxnLst/>
              <a:rect l="l" t="t" r="r" b="b"/>
              <a:pathLst>
                <a:path w="15912" h="25312" extrusionOk="0">
                  <a:moveTo>
                    <a:pt x="289" y="1"/>
                  </a:moveTo>
                  <a:cubicBezTo>
                    <a:pt x="187" y="1"/>
                    <a:pt x="92" y="63"/>
                    <a:pt x="67" y="160"/>
                  </a:cubicBezTo>
                  <a:cubicBezTo>
                    <a:pt x="0" y="261"/>
                    <a:pt x="67" y="427"/>
                    <a:pt x="167" y="494"/>
                  </a:cubicBezTo>
                  <a:cubicBezTo>
                    <a:pt x="5604" y="3063"/>
                    <a:pt x="14144" y="13303"/>
                    <a:pt x="15411" y="25078"/>
                  </a:cubicBezTo>
                  <a:cubicBezTo>
                    <a:pt x="15411" y="25178"/>
                    <a:pt x="15511" y="25278"/>
                    <a:pt x="15612" y="25312"/>
                  </a:cubicBezTo>
                  <a:lnTo>
                    <a:pt x="15678" y="25312"/>
                  </a:lnTo>
                  <a:cubicBezTo>
                    <a:pt x="15812" y="25312"/>
                    <a:pt x="15912" y="25178"/>
                    <a:pt x="15912" y="25045"/>
                  </a:cubicBezTo>
                  <a:cubicBezTo>
                    <a:pt x="14644" y="13070"/>
                    <a:pt x="5938" y="2662"/>
                    <a:pt x="401" y="27"/>
                  </a:cubicBezTo>
                  <a:cubicBezTo>
                    <a:pt x="365" y="9"/>
                    <a:pt x="327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7"/>
            <p:cNvSpPr/>
            <p:nvPr/>
          </p:nvSpPr>
          <p:spPr>
            <a:xfrm>
              <a:off x="4791061" y="3582507"/>
              <a:ext cx="322533" cy="353045"/>
            </a:xfrm>
            <a:custGeom>
              <a:avLst/>
              <a:gdLst/>
              <a:ahLst/>
              <a:cxnLst/>
              <a:rect l="l" t="t" r="r" b="b"/>
              <a:pathLst>
                <a:path w="18953" h="20746" extrusionOk="0">
                  <a:moveTo>
                    <a:pt x="4161" y="0"/>
                  </a:moveTo>
                  <a:cubicBezTo>
                    <a:pt x="1365" y="0"/>
                    <a:pt x="1" y="1823"/>
                    <a:pt x="1006" y="4134"/>
                  </a:cubicBezTo>
                  <a:cubicBezTo>
                    <a:pt x="2040" y="6469"/>
                    <a:pt x="8512" y="8370"/>
                    <a:pt x="12548" y="12273"/>
                  </a:cubicBezTo>
                  <a:cubicBezTo>
                    <a:pt x="15884" y="15475"/>
                    <a:pt x="17451" y="18811"/>
                    <a:pt x="17818" y="20746"/>
                  </a:cubicBezTo>
                  <a:lnTo>
                    <a:pt x="18953" y="17210"/>
                  </a:lnTo>
                  <a:cubicBezTo>
                    <a:pt x="18519" y="8304"/>
                    <a:pt x="11948" y="1732"/>
                    <a:pt x="6277" y="298"/>
                  </a:cubicBezTo>
                  <a:cubicBezTo>
                    <a:pt x="5505" y="94"/>
                    <a:pt x="4796" y="0"/>
                    <a:pt x="41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4851881" y="3617291"/>
              <a:ext cx="265116" cy="285349"/>
            </a:xfrm>
            <a:custGeom>
              <a:avLst/>
              <a:gdLst/>
              <a:ahLst/>
              <a:cxnLst/>
              <a:rect l="l" t="t" r="r" b="b"/>
              <a:pathLst>
                <a:path w="15579" h="16768" extrusionOk="0">
                  <a:moveTo>
                    <a:pt x="248" y="1"/>
                  </a:moveTo>
                  <a:cubicBezTo>
                    <a:pt x="147" y="1"/>
                    <a:pt x="60" y="84"/>
                    <a:pt x="34" y="189"/>
                  </a:cubicBezTo>
                  <a:cubicBezTo>
                    <a:pt x="1" y="322"/>
                    <a:pt x="101" y="456"/>
                    <a:pt x="234" y="489"/>
                  </a:cubicBezTo>
                  <a:cubicBezTo>
                    <a:pt x="3704" y="1256"/>
                    <a:pt x="12376" y="6360"/>
                    <a:pt x="15045" y="16600"/>
                  </a:cubicBezTo>
                  <a:cubicBezTo>
                    <a:pt x="15078" y="16700"/>
                    <a:pt x="15145" y="16767"/>
                    <a:pt x="15245" y="16767"/>
                  </a:cubicBezTo>
                  <a:lnTo>
                    <a:pt x="15345" y="16767"/>
                  </a:lnTo>
                  <a:cubicBezTo>
                    <a:pt x="15479" y="16734"/>
                    <a:pt x="15579" y="16600"/>
                    <a:pt x="15545" y="16467"/>
                  </a:cubicBezTo>
                  <a:cubicBezTo>
                    <a:pt x="12810" y="6026"/>
                    <a:pt x="4171" y="856"/>
                    <a:pt x="334" y="22"/>
                  </a:cubicBezTo>
                  <a:cubicBezTo>
                    <a:pt x="305" y="7"/>
                    <a:pt x="27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7"/>
            <p:cNvSpPr/>
            <p:nvPr/>
          </p:nvSpPr>
          <p:spPr>
            <a:xfrm>
              <a:off x="4979036" y="1915252"/>
              <a:ext cx="33507" cy="27262"/>
            </a:xfrm>
            <a:custGeom>
              <a:avLst/>
              <a:gdLst/>
              <a:ahLst/>
              <a:cxnLst/>
              <a:rect l="l" t="t" r="r" b="b"/>
              <a:pathLst>
                <a:path w="1969" h="1602" extrusionOk="0">
                  <a:moveTo>
                    <a:pt x="935" y="1"/>
                  </a:moveTo>
                  <a:lnTo>
                    <a:pt x="101" y="768"/>
                  </a:lnTo>
                  <a:lnTo>
                    <a:pt x="68" y="835"/>
                  </a:lnTo>
                  <a:cubicBezTo>
                    <a:pt x="68" y="835"/>
                    <a:pt x="34" y="868"/>
                    <a:pt x="34" y="901"/>
                  </a:cubicBezTo>
                  <a:cubicBezTo>
                    <a:pt x="1" y="935"/>
                    <a:pt x="1" y="968"/>
                    <a:pt x="1" y="1035"/>
                  </a:cubicBezTo>
                  <a:lnTo>
                    <a:pt x="1002" y="1602"/>
                  </a:lnTo>
                  <a:cubicBezTo>
                    <a:pt x="1035" y="1502"/>
                    <a:pt x="1068" y="1435"/>
                    <a:pt x="1135" y="1368"/>
                  </a:cubicBezTo>
                  <a:lnTo>
                    <a:pt x="1969" y="60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7"/>
            <p:cNvSpPr/>
            <p:nvPr/>
          </p:nvSpPr>
          <p:spPr>
            <a:xfrm>
              <a:off x="4998913" y="1857358"/>
              <a:ext cx="35209" cy="10789"/>
            </a:xfrm>
            <a:custGeom>
              <a:avLst/>
              <a:gdLst/>
              <a:ahLst/>
              <a:cxnLst/>
              <a:rect l="l" t="t" r="r" b="b"/>
              <a:pathLst>
                <a:path w="2069" h="634" extrusionOk="0">
                  <a:moveTo>
                    <a:pt x="100" y="0"/>
                  </a:moveTo>
                  <a:cubicBezTo>
                    <a:pt x="67" y="0"/>
                    <a:pt x="34" y="33"/>
                    <a:pt x="0" y="67"/>
                  </a:cubicBezTo>
                  <a:lnTo>
                    <a:pt x="1001" y="634"/>
                  </a:lnTo>
                  <a:cubicBezTo>
                    <a:pt x="1068" y="567"/>
                    <a:pt x="1168" y="534"/>
                    <a:pt x="1268" y="534"/>
                  </a:cubicBezTo>
                  <a:lnTo>
                    <a:pt x="1868" y="567"/>
                  </a:lnTo>
                  <a:cubicBezTo>
                    <a:pt x="1935" y="567"/>
                    <a:pt x="2002" y="534"/>
                    <a:pt x="2069" y="534"/>
                  </a:cubicBezTo>
                  <a:lnTo>
                    <a:pt x="1034" y="0"/>
                  </a:lnTo>
                  <a:cubicBezTo>
                    <a:pt x="1001" y="0"/>
                    <a:pt x="968" y="33"/>
                    <a:pt x="934" y="33"/>
                  </a:cubicBezTo>
                  <a:lnTo>
                    <a:pt x="868" y="3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7"/>
            <p:cNvSpPr/>
            <p:nvPr/>
          </p:nvSpPr>
          <p:spPr>
            <a:xfrm>
              <a:off x="5114717" y="1816057"/>
              <a:ext cx="28402" cy="20727"/>
            </a:xfrm>
            <a:custGeom>
              <a:avLst/>
              <a:gdLst/>
              <a:ahLst/>
              <a:cxnLst/>
              <a:rect l="l" t="t" r="r" b="b"/>
              <a:pathLst>
                <a:path w="1669" h="1218" extrusionOk="0">
                  <a:moveTo>
                    <a:pt x="584" y="0"/>
                  </a:moveTo>
                  <a:cubicBezTo>
                    <a:pt x="551" y="0"/>
                    <a:pt x="517" y="9"/>
                    <a:pt x="501" y="25"/>
                  </a:cubicBezTo>
                  <a:lnTo>
                    <a:pt x="134" y="259"/>
                  </a:lnTo>
                  <a:lnTo>
                    <a:pt x="67" y="459"/>
                  </a:lnTo>
                  <a:cubicBezTo>
                    <a:pt x="0" y="626"/>
                    <a:pt x="34" y="793"/>
                    <a:pt x="134" y="893"/>
                  </a:cubicBezTo>
                  <a:cubicBezTo>
                    <a:pt x="200" y="959"/>
                    <a:pt x="267" y="1026"/>
                    <a:pt x="300" y="1093"/>
                  </a:cubicBezTo>
                  <a:cubicBezTo>
                    <a:pt x="361" y="1174"/>
                    <a:pt x="434" y="1218"/>
                    <a:pt x="512" y="1218"/>
                  </a:cubicBezTo>
                  <a:cubicBezTo>
                    <a:pt x="562" y="1218"/>
                    <a:pt x="615" y="1199"/>
                    <a:pt x="667" y="1160"/>
                  </a:cubicBezTo>
                  <a:lnTo>
                    <a:pt x="1501" y="626"/>
                  </a:lnTo>
                  <a:cubicBezTo>
                    <a:pt x="1518" y="609"/>
                    <a:pt x="1543" y="601"/>
                    <a:pt x="1572" y="601"/>
                  </a:cubicBezTo>
                  <a:cubicBezTo>
                    <a:pt x="1601" y="601"/>
                    <a:pt x="1635" y="609"/>
                    <a:pt x="1668" y="626"/>
                  </a:cubicBezTo>
                  <a:lnTo>
                    <a:pt x="667" y="25"/>
                  </a:lnTo>
                  <a:cubicBezTo>
                    <a:pt x="651" y="9"/>
                    <a:pt x="617" y="0"/>
                    <a:pt x="58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7"/>
            <p:cNvSpPr/>
            <p:nvPr/>
          </p:nvSpPr>
          <p:spPr>
            <a:xfrm>
              <a:off x="5073279" y="1787382"/>
              <a:ext cx="47700" cy="34784"/>
            </a:xfrm>
            <a:custGeom>
              <a:avLst/>
              <a:gdLst/>
              <a:ahLst/>
              <a:cxnLst/>
              <a:rect l="l" t="t" r="r" b="b"/>
              <a:pathLst>
                <a:path w="2803" h="2044" extrusionOk="0">
                  <a:moveTo>
                    <a:pt x="1030" y="1"/>
                  </a:moveTo>
                  <a:cubicBezTo>
                    <a:pt x="913" y="1"/>
                    <a:pt x="789" y="65"/>
                    <a:pt x="734" y="176"/>
                  </a:cubicBezTo>
                  <a:lnTo>
                    <a:pt x="134" y="1310"/>
                  </a:lnTo>
                  <a:cubicBezTo>
                    <a:pt x="100" y="1377"/>
                    <a:pt x="67" y="1444"/>
                    <a:pt x="0" y="1477"/>
                  </a:cubicBezTo>
                  <a:lnTo>
                    <a:pt x="1001" y="2044"/>
                  </a:lnTo>
                  <a:cubicBezTo>
                    <a:pt x="1068" y="2011"/>
                    <a:pt x="1101" y="1944"/>
                    <a:pt x="1168" y="1911"/>
                  </a:cubicBezTo>
                  <a:lnTo>
                    <a:pt x="1768" y="743"/>
                  </a:lnTo>
                  <a:cubicBezTo>
                    <a:pt x="1823" y="633"/>
                    <a:pt x="1924" y="568"/>
                    <a:pt x="2052" y="568"/>
                  </a:cubicBezTo>
                  <a:cubicBezTo>
                    <a:pt x="2079" y="568"/>
                    <a:pt x="2106" y="571"/>
                    <a:pt x="2135" y="576"/>
                  </a:cubicBezTo>
                  <a:lnTo>
                    <a:pt x="2735" y="743"/>
                  </a:lnTo>
                  <a:lnTo>
                    <a:pt x="2802" y="743"/>
                  </a:lnTo>
                  <a:lnTo>
                    <a:pt x="1801" y="176"/>
                  </a:lnTo>
                  <a:cubicBezTo>
                    <a:pt x="1801" y="143"/>
                    <a:pt x="1768" y="143"/>
                    <a:pt x="1735" y="143"/>
                  </a:cubicBezTo>
                  <a:lnTo>
                    <a:pt x="1101" y="9"/>
                  </a:lnTo>
                  <a:cubicBezTo>
                    <a:pt x="1078" y="3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7"/>
            <p:cNvSpPr/>
            <p:nvPr/>
          </p:nvSpPr>
          <p:spPr>
            <a:xfrm>
              <a:off x="5030140" y="1799601"/>
              <a:ext cx="39174" cy="28249"/>
            </a:xfrm>
            <a:custGeom>
              <a:avLst/>
              <a:gdLst/>
              <a:ahLst/>
              <a:cxnLst/>
              <a:rect l="l" t="t" r="r" b="b"/>
              <a:pathLst>
                <a:path w="2302" h="1660" extrusionOk="0">
                  <a:moveTo>
                    <a:pt x="1251" y="0"/>
                  </a:moveTo>
                  <a:cubicBezTo>
                    <a:pt x="1234" y="0"/>
                    <a:pt x="1218" y="8"/>
                    <a:pt x="1201" y="25"/>
                  </a:cubicBezTo>
                  <a:cubicBezTo>
                    <a:pt x="1168" y="25"/>
                    <a:pt x="1134" y="25"/>
                    <a:pt x="1101" y="58"/>
                  </a:cubicBezTo>
                  <a:lnTo>
                    <a:pt x="133" y="826"/>
                  </a:lnTo>
                  <a:cubicBezTo>
                    <a:pt x="133" y="826"/>
                    <a:pt x="100" y="826"/>
                    <a:pt x="100" y="859"/>
                  </a:cubicBezTo>
                  <a:lnTo>
                    <a:pt x="67" y="859"/>
                  </a:lnTo>
                  <a:cubicBezTo>
                    <a:pt x="33" y="926"/>
                    <a:pt x="0" y="959"/>
                    <a:pt x="0" y="1026"/>
                  </a:cubicBezTo>
                  <a:lnTo>
                    <a:pt x="0" y="1059"/>
                  </a:lnTo>
                  <a:lnTo>
                    <a:pt x="1001" y="1660"/>
                  </a:lnTo>
                  <a:cubicBezTo>
                    <a:pt x="1034" y="1559"/>
                    <a:pt x="1067" y="1459"/>
                    <a:pt x="1168" y="1393"/>
                  </a:cubicBezTo>
                  <a:lnTo>
                    <a:pt x="2135" y="625"/>
                  </a:lnTo>
                  <a:cubicBezTo>
                    <a:pt x="2152" y="609"/>
                    <a:pt x="2177" y="600"/>
                    <a:pt x="2206" y="600"/>
                  </a:cubicBezTo>
                  <a:cubicBezTo>
                    <a:pt x="2235" y="600"/>
                    <a:pt x="2268" y="609"/>
                    <a:pt x="2302" y="625"/>
                  </a:cubicBezTo>
                  <a:lnTo>
                    <a:pt x="1301" y="25"/>
                  </a:lnTo>
                  <a:cubicBezTo>
                    <a:pt x="1284" y="8"/>
                    <a:pt x="1268" y="0"/>
                    <a:pt x="1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7"/>
            <p:cNvSpPr/>
            <p:nvPr/>
          </p:nvSpPr>
          <p:spPr>
            <a:xfrm>
              <a:off x="4979036" y="1915252"/>
              <a:ext cx="33507" cy="27262"/>
            </a:xfrm>
            <a:custGeom>
              <a:avLst/>
              <a:gdLst/>
              <a:ahLst/>
              <a:cxnLst/>
              <a:rect l="l" t="t" r="r" b="b"/>
              <a:pathLst>
                <a:path w="1969" h="1602" extrusionOk="0">
                  <a:moveTo>
                    <a:pt x="935" y="1"/>
                  </a:moveTo>
                  <a:lnTo>
                    <a:pt x="101" y="768"/>
                  </a:lnTo>
                  <a:lnTo>
                    <a:pt x="68" y="835"/>
                  </a:lnTo>
                  <a:cubicBezTo>
                    <a:pt x="68" y="835"/>
                    <a:pt x="34" y="868"/>
                    <a:pt x="34" y="901"/>
                  </a:cubicBezTo>
                  <a:cubicBezTo>
                    <a:pt x="1" y="935"/>
                    <a:pt x="1" y="968"/>
                    <a:pt x="1" y="1035"/>
                  </a:cubicBezTo>
                  <a:lnTo>
                    <a:pt x="1002" y="1602"/>
                  </a:lnTo>
                  <a:cubicBezTo>
                    <a:pt x="1035" y="1502"/>
                    <a:pt x="1068" y="1435"/>
                    <a:pt x="1135" y="1368"/>
                  </a:cubicBezTo>
                  <a:lnTo>
                    <a:pt x="1969" y="60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7"/>
            <p:cNvSpPr/>
            <p:nvPr/>
          </p:nvSpPr>
          <p:spPr>
            <a:xfrm>
              <a:off x="4998913" y="1857358"/>
              <a:ext cx="35209" cy="10789"/>
            </a:xfrm>
            <a:custGeom>
              <a:avLst/>
              <a:gdLst/>
              <a:ahLst/>
              <a:cxnLst/>
              <a:rect l="l" t="t" r="r" b="b"/>
              <a:pathLst>
                <a:path w="2069" h="634" extrusionOk="0">
                  <a:moveTo>
                    <a:pt x="100" y="0"/>
                  </a:moveTo>
                  <a:cubicBezTo>
                    <a:pt x="67" y="0"/>
                    <a:pt x="34" y="33"/>
                    <a:pt x="0" y="67"/>
                  </a:cubicBezTo>
                  <a:lnTo>
                    <a:pt x="1001" y="634"/>
                  </a:lnTo>
                  <a:cubicBezTo>
                    <a:pt x="1068" y="567"/>
                    <a:pt x="1168" y="534"/>
                    <a:pt x="1268" y="534"/>
                  </a:cubicBezTo>
                  <a:lnTo>
                    <a:pt x="1868" y="567"/>
                  </a:lnTo>
                  <a:cubicBezTo>
                    <a:pt x="1935" y="567"/>
                    <a:pt x="2002" y="534"/>
                    <a:pt x="2069" y="534"/>
                  </a:cubicBezTo>
                  <a:lnTo>
                    <a:pt x="1034" y="0"/>
                  </a:lnTo>
                  <a:cubicBezTo>
                    <a:pt x="1001" y="0"/>
                    <a:pt x="968" y="33"/>
                    <a:pt x="934" y="33"/>
                  </a:cubicBezTo>
                  <a:lnTo>
                    <a:pt x="868" y="3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7"/>
            <p:cNvSpPr/>
            <p:nvPr/>
          </p:nvSpPr>
          <p:spPr>
            <a:xfrm>
              <a:off x="5114717" y="1816057"/>
              <a:ext cx="28402" cy="20727"/>
            </a:xfrm>
            <a:custGeom>
              <a:avLst/>
              <a:gdLst/>
              <a:ahLst/>
              <a:cxnLst/>
              <a:rect l="l" t="t" r="r" b="b"/>
              <a:pathLst>
                <a:path w="1669" h="1218" extrusionOk="0">
                  <a:moveTo>
                    <a:pt x="584" y="0"/>
                  </a:moveTo>
                  <a:cubicBezTo>
                    <a:pt x="551" y="0"/>
                    <a:pt x="517" y="9"/>
                    <a:pt x="501" y="25"/>
                  </a:cubicBezTo>
                  <a:lnTo>
                    <a:pt x="134" y="259"/>
                  </a:lnTo>
                  <a:lnTo>
                    <a:pt x="67" y="459"/>
                  </a:lnTo>
                  <a:cubicBezTo>
                    <a:pt x="0" y="626"/>
                    <a:pt x="34" y="793"/>
                    <a:pt x="134" y="893"/>
                  </a:cubicBezTo>
                  <a:cubicBezTo>
                    <a:pt x="200" y="959"/>
                    <a:pt x="267" y="1026"/>
                    <a:pt x="300" y="1093"/>
                  </a:cubicBezTo>
                  <a:cubicBezTo>
                    <a:pt x="361" y="1174"/>
                    <a:pt x="434" y="1218"/>
                    <a:pt x="512" y="1218"/>
                  </a:cubicBezTo>
                  <a:cubicBezTo>
                    <a:pt x="562" y="1218"/>
                    <a:pt x="615" y="1199"/>
                    <a:pt x="667" y="1160"/>
                  </a:cubicBezTo>
                  <a:lnTo>
                    <a:pt x="1501" y="626"/>
                  </a:lnTo>
                  <a:cubicBezTo>
                    <a:pt x="1518" y="609"/>
                    <a:pt x="1543" y="601"/>
                    <a:pt x="1572" y="601"/>
                  </a:cubicBezTo>
                  <a:cubicBezTo>
                    <a:pt x="1601" y="601"/>
                    <a:pt x="1635" y="609"/>
                    <a:pt x="1668" y="626"/>
                  </a:cubicBezTo>
                  <a:lnTo>
                    <a:pt x="667" y="25"/>
                  </a:lnTo>
                  <a:cubicBezTo>
                    <a:pt x="651" y="9"/>
                    <a:pt x="617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7"/>
            <p:cNvSpPr/>
            <p:nvPr/>
          </p:nvSpPr>
          <p:spPr>
            <a:xfrm>
              <a:off x="5073279" y="1787382"/>
              <a:ext cx="47700" cy="34784"/>
            </a:xfrm>
            <a:custGeom>
              <a:avLst/>
              <a:gdLst/>
              <a:ahLst/>
              <a:cxnLst/>
              <a:rect l="l" t="t" r="r" b="b"/>
              <a:pathLst>
                <a:path w="2803" h="2044" extrusionOk="0">
                  <a:moveTo>
                    <a:pt x="1030" y="1"/>
                  </a:moveTo>
                  <a:cubicBezTo>
                    <a:pt x="913" y="1"/>
                    <a:pt x="789" y="65"/>
                    <a:pt x="734" y="176"/>
                  </a:cubicBezTo>
                  <a:lnTo>
                    <a:pt x="134" y="1310"/>
                  </a:lnTo>
                  <a:cubicBezTo>
                    <a:pt x="100" y="1377"/>
                    <a:pt x="67" y="1444"/>
                    <a:pt x="0" y="1477"/>
                  </a:cubicBezTo>
                  <a:lnTo>
                    <a:pt x="1001" y="2044"/>
                  </a:lnTo>
                  <a:cubicBezTo>
                    <a:pt x="1068" y="2011"/>
                    <a:pt x="1101" y="1944"/>
                    <a:pt x="1168" y="1911"/>
                  </a:cubicBezTo>
                  <a:lnTo>
                    <a:pt x="1768" y="743"/>
                  </a:lnTo>
                  <a:cubicBezTo>
                    <a:pt x="1823" y="633"/>
                    <a:pt x="1924" y="568"/>
                    <a:pt x="2052" y="568"/>
                  </a:cubicBezTo>
                  <a:cubicBezTo>
                    <a:pt x="2079" y="568"/>
                    <a:pt x="2106" y="571"/>
                    <a:pt x="2135" y="576"/>
                  </a:cubicBezTo>
                  <a:lnTo>
                    <a:pt x="2735" y="743"/>
                  </a:lnTo>
                  <a:lnTo>
                    <a:pt x="2802" y="743"/>
                  </a:lnTo>
                  <a:lnTo>
                    <a:pt x="1801" y="176"/>
                  </a:lnTo>
                  <a:cubicBezTo>
                    <a:pt x="1801" y="143"/>
                    <a:pt x="1768" y="143"/>
                    <a:pt x="1735" y="143"/>
                  </a:cubicBezTo>
                  <a:lnTo>
                    <a:pt x="1101" y="9"/>
                  </a:lnTo>
                  <a:cubicBezTo>
                    <a:pt x="1078" y="3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7"/>
            <p:cNvSpPr/>
            <p:nvPr/>
          </p:nvSpPr>
          <p:spPr>
            <a:xfrm>
              <a:off x="5030140" y="1799601"/>
              <a:ext cx="39174" cy="28249"/>
            </a:xfrm>
            <a:custGeom>
              <a:avLst/>
              <a:gdLst/>
              <a:ahLst/>
              <a:cxnLst/>
              <a:rect l="l" t="t" r="r" b="b"/>
              <a:pathLst>
                <a:path w="2302" h="1660" extrusionOk="0">
                  <a:moveTo>
                    <a:pt x="1251" y="0"/>
                  </a:moveTo>
                  <a:cubicBezTo>
                    <a:pt x="1234" y="0"/>
                    <a:pt x="1218" y="8"/>
                    <a:pt x="1201" y="25"/>
                  </a:cubicBezTo>
                  <a:cubicBezTo>
                    <a:pt x="1168" y="25"/>
                    <a:pt x="1134" y="25"/>
                    <a:pt x="1101" y="58"/>
                  </a:cubicBezTo>
                  <a:lnTo>
                    <a:pt x="133" y="826"/>
                  </a:lnTo>
                  <a:cubicBezTo>
                    <a:pt x="133" y="826"/>
                    <a:pt x="100" y="826"/>
                    <a:pt x="100" y="859"/>
                  </a:cubicBezTo>
                  <a:lnTo>
                    <a:pt x="67" y="859"/>
                  </a:lnTo>
                  <a:cubicBezTo>
                    <a:pt x="33" y="926"/>
                    <a:pt x="0" y="959"/>
                    <a:pt x="0" y="1026"/>
                  </a:cubicBezTo>
                  <a:lnTo>
                    <a:pt x="0" y="1059"/>
                  </a:lnTo>
                  <a:lnTo>
                    <a:pt x="1001" y="1660"/>
                  </a:lnTo>
                  <a:cubicBezTo>
                    <a:pt x="1034" y="1559"/>
                    <a:pt x="1067" y="1459"/>
                    <a:pt x="1168" y="1393"/>
                  </a:cubicBezTo>
                  <a:lnTo>
                    <a:pt x="2135" y="625"/>
                  </a:lnTo>
                  <a:cubicBezTo>
                    <a:pt x="2152" y="609"/>
                    <a:pt x="2177" y="600"/>
                    <a:pt x="2206" y="600"/>
                  </a:cubicBezTo>
                  <a:cubicBezTo>
                    <a:pt x="2235" y="600"/>
                    <a:pt x="2268" y="609"/>
                    <a:pt x="2302" y="625"/>
                  </a:cubicBezTo>
                  <a:lnTo>
                    <a:pt x="1301" y="25"/>
                  </a:lnTo>
                  <a:cubicBezTo>
                    <a:pt x="1284" y="8"/>
                    <a:pt x="1268" y="0"/>
                    <a:pt x="1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7"/>
            <p:cNvSpPr/>
            <p:nvPr/>
          </p:nvSpPr>
          <p:spPr>
            <a:xfrm>
              <a:off x="4996071" y="1797031"/>
              <a:ext cx="151013" cy="196008"/>
            </a:xfrm>
            <a:custGeom>
              <a:avLst/>
              <a:gdLst/>
              <a:ahLst/>
              <a:cxnLst/>
              <a:rect l="l" t="t" r="r" b="b"/>
              <a:pathLst>
                <a:path w="8874" h="11518" extrusionOk="0">
                  <a:moveTo>
                    <a:pt x="5293" y="3277"/>
                  </a:moveTo>
                  <a:cubicBezTo>
                    <a:pt x="5813" y="3277"/>
                    <a:pt x="6206" y="3625"/>
                    <a:pt x="6305" y="4279"/>
                  </a:cubicBezTo>
                  <a:cubicBezTo>
                    <a:pt x="6505" y="5380"/>
                    <a:pt x="5838" y="6948"/>
                    <a:pt x="4771" y="7748"/>
                  </a:cubicBezTo>
                  <a:cubicBezTo>
                    <a:pt x="4351" y="8087"/>
                    <a:pt x="3936" y="8249"/>
                    <a:pt x="3579" y="8249"/>
                  </a:cubicBezTo>
                  <a:cubicBezTo>
                    <a:pt x="3056" y="8249"/>
                    <a:pt x="2655" y="7902"/>
                    <a:pt x="2536" y="7248"/>
                  </a:cubicBezTo>
                  <a:cubicBezTo>
                    <a:pt x="2369" y="6147"/>
                    <a:pt x="3036" y="4613"/>
                    <a:pt x="4104" y="3779"/>
                  </a:cubicBezTo>
                  <a:cubicBezTo>
                    <a:pt x="4523" y="3440"/>
                    <a:pt x="4938" y="3277"/>
                    <a:pt x="5293" y="3277"/>
                  </a:cubicBezTo>
                  <a:close/>
                  <a:moveTo>
                    <a:pt x="6589" y="1"/>
                  </a:moveTo>
                  <a:cubicBezTo>
                    <a:pt x="6461" y="1"/>
                    <a:pt x="6360" y="66"/>
                    <a:pt x="6305" y="176"/>
                  </a:cubicBezTo>
                  <a:lnTo>
                    <a:pt x="5705" y="1344"/>
                  </a:lnTo>
                  <a:cubicBezTo>
                    <a:pt x="5605" y="1477"/>
                    <a:pt x="5471" y="1577"/>
                    <a:pt x="5338" y="1610"/>
                  </a:cubicBezTo>
                  <a:cubicBezTo>
                    <a:pt x="5171" y="1644"/>
                    <a:pt x="5038" y="1677"/>
                    <a:pt x="4904" y="1744"/>
                  </a:cubicBezTo>
                  <a:cubicBezTo>
                    <a:pt x="4868" y="1762"/>
                    <a:pt x="4833" y="1770"/>
                    <a:pt x="4799" y="1770"/>
                  </a:cubicBezTo>
                  <a:cubicBezTo>
                    <a:pt x="4706" y="1770"/>
                    <a:pt x="4628" y="1708"/>
                    <a:pt x="4604" y="1610"/>
                  </a:cubicBezTo>
                  <a:lnTo>
                    <a:pt x="4370" y="877"/>
                  </a:lnTo>
                  <a:cubicBezTo>
                    <a:pt x="4370" y="788"/>
                    <a:pt x="4296" y="743"/>
                    <a:pt x="4217" y="743"/>
                  </a:cubicBezTo>
                  <a:cubicBezTo>
                    <a:pt x="4178" y="743"/>
                    <a:pt x="4137" y="754"/>
                    <a:pt x="4104" y="776"/>
                  </a:cubicBezTo>
                  <a:lnTo>
                    <a:pt x="3170" y="1544"/>
                  </a:lnTo>
                  <a:cubicBezTo>
                    <a:pt x="3036" y="1644"/>
                    <a:pt x="2969" y="1811"/>
                    <a:pt x="2969" y="1977"/>
                  </a:cubicBezTo>
                  <a:lnTo>
                    <a:pt x="3036" y="2878"/>
                  </a:lnTo>
                  <a:cubicBezTo>
                    <a:pt x="3036" y="3045"/>
                    <a:pt x="3003" y="3178"/>
                    <a:pt x="2903" y="3312"/>
                  </a:cubicBezTo>
                  <a:cubicBezTo>
                    <a:pt x="2736" y="3512"/>
                    <a:pt x="2602" y="3712"/>
                    <a:pt x="2469" y="3912"/>
                  </a:cubicBezTo>
                  <a:cubicBezTo>
                    <a:pt x="2369" y="4012"/>
                    <a:pt x="2236" y="4112"/>
                    <a:pt x="2069" y="4112"/>
                  </a:cubicBezTo>
                  <a:lnTo>
                    <a:pt x="1435" y="4079"/>
                  </a:lnTo>
                  <a:cubicBezTo>
                    <a:pt x="1302" y="4079"/>
                    <a:pt x="1168" y="4146"/>
                    <a:pt x="1101" y="4279"/>
                  </a:cubicBezTo>
                  <a:lnTo>
                    <a:pt x="501" y="5580"/>
                  </a:lnTo>
                  <a:cubicBezTo>
                    <a:pt x="468" y="5713"/>
                    <a:pt x="501" y="5880"/>
                    <a:pt x="634" y="5914"/>
                  </a:cubicBezTo>
                  <a:lnTo>
                    <a:pt x="1135" y="6147"/>
                  </a:lnTo>
                  <a:cubicBezTo>
                    <a:pt x="1268" y="6180"/>
                    <a:pt x="1335" y="6347"/>
                    <a:pt x="1302" y="6481"/>
                  </a:cubicBezTo>
                  <a:cubicBezTo>
                    <a:pt x="1268" y="6681"/>
                    <a:pt x="1235" y="6914"/>
                    <a:pt x="1201" y="7114"/>
                  </a:cubicBezTo>
                  <a:cubicBezTo>
                    <a:pt x="1168" y="7248"/>
                    <a:pt x="1101" y="7415"/>
                    <a:pt x="1001" y="7515"/>
                  </a:cubicBezTo>
                  <a:lnTo>
                    <a:pt x="167" y="8315"/>
                  </a:lnTo>
                  <a:cubicBezTo>
                    <a:pt x="67" y="8415"/>
                    <a:pt x="1" y="8582"/>
                    <a:pt x="34" y="8716"/>
                  </a:cubicBezTo>
                  <a:lnTo>
                    <a:pt x="167" y="9650"/>
                  </a:lnTo>
                  <a:cubicBezTo>
                    <a:pt x="190" y="9738"/>
                    <a:pt x="256" y="9798"/>
                    <a:pt x="328" y="9798"/>
                  </a:cubicBezTo>
                  <a:cubicBezTo>
                    <a:pt x="364" y="9798"/>
                    <a:pt x="401" y="9783"/>
                    <a:pt x="434" y="9750"/>
                  </a:cubicBezTo>
                  <a:lnTo>
                    <a:pt x="1268" y="9216"/>
                  </a:lnTo>
                  <a:cubicBezTo>
                    <a:pt x="1308" y="9176"/>
                    <a:pt x="1357" y="9158"/>
                    <a:pt x="1407" y="9158"/>
                  </a:cubicBezTo>
                  <a:cubicBezTo>
                    <a:pt x="1484" y="9158"/>
                    <a:pt x="1561" y="9202"/>
                    <a:pt x="1602" y="9283"/>
                  </a:cubicBezTo>
                  <a:cubicBezTo>
                    <a:pt x="1668" y="9349"/>
                    <a:pt x="1702" y="9416"/>
                    <a:pt x="1769" y="9483"/>
                  </a:cubicBezTo>
                  <a:cubicBezTo>
                    <a:pt x="1869" y="9583"/>
                    <a:pt x="1935" y="9750"/>
                    <a:pt x="1869" y="9883"/>
                  </a:cubicBezTo>
                  <a:lnTo>
                    <a:pt x="1468" y="11084"/>
                  </a:lnTo>
                  <a:cubicBezTo>
                    <a:pt x="1402" y="11184"/>
                    <a:pt x="1468" y="11351"/>
                    <a:pt x="1602" y="11351"/>
                  </a:cubicBezTo>
                  <a:lnTo>
                    <a:pt x="2269" y="11518"/>
                  </a:lnTo>
                  <a:cubicBezTo>
                    <a:pt x="2402" y="11518"/>
                    <a:pt x="2536" y="11451"/>
                    <a:pt x="2636" y="11351"/>
                  </a:cubicBezTo>
                  <a:lnTo>
                    <a:pt x="3236" y="10183"/>
                  </a:lnTo>
                  <a:cubicBezTo>
                    <a:pt x="3303" y="10050"/>
                    <a:pt x="3436" y="9950"/>
                    <a:pt x="3603" y="9916"/>
                  </a:cubicBezTo>
                  <a:cubicBezTo>
                    <a:pt x="3737" y="9883"/>
                    <a:pt x="3870" y="9850"/>
                    <a:pt x="4003" y="9783"/>
                  </a:cubicBezTo>
                  <a:cubicBezTo>
                    <a:pt x="4039" y="9765"/>
                    <a:pt x="4075" y="9757"/>
                    <a:pt x="4109" y="9757"/>
                  </a:cubicBezTo>
                  <a:cubicBezTo>
                    <a:pt x="4201" y="9757"/>
                    <a:pt x="4279" y="9819"/>
                    <a:pt x="4304" y="9916"/>
                  </a:cubicBezTo>
                  <a:lnTo>
                    <a:pt x="4537" y="10650"/>
                  </a:lnTo>
                  <a:cubicBezTo>
                    <a:pt x="4537" y="10731"/>
                    <a:pt x="4598" y="10775"/>
                    <a:pt x="4669" y="10775"/>
                  </a:cubicBezTo>
                  <a:cubicBezTo>
                    <a:pt x="4715" y="10775"/>
                    <a:pt x="4765" y="10756"/>
                    <a:pt x="4804" y="10717"/>
                  </a:cubicBezTo>
                  <a:lnTo>
                    <a:pt x="5771" y="9983"/>
                  </a:lnTo>
                  <a:cubicBezTo>
                    <a:pt x="5871" y="9850"/>
                    <a:pt x="5938" y="9716"/>
                    <a:pt x="5938" y="9549"/>
                  </a:cubicBezTo>
                  <a:lnTo>
                    <a:pt x="5838" y="8649"/>
                  </a:lnTo>
                  <a:cubicBezTo>
                    <a:pt x="5805" y="8482"/>
                    <a:pt x="5871" y="8315"/>
                    <a:pt x="5972" y="8215"/>
                  </a:cubicBezTo>
                  <a:cubicBezTo>
                    <a:pt x="6138" y="8015"/>
                    <a:pt x="6272" y="7815"/>
                    <a:pt x="6405" y="7615"/>
                  </a:cubicBezTo>
                  <a:cubicBezTo>
                    <a:pt x="6505" y="7481"/>
                    <a:pt x="6672" y="7415"/>
                    <a:pt x="6805" y="7415"/>
                  </a:cubicBezTo>
                  <a:lnTo>
                    <a:pt x="7439" y="7448"/>
                  </a:lnTo>
                  <a:cubicBezTo>
                    <a:pt x="7573" y="7448"/>
                    <a:pt x="7706" y="7348"/>
                    <a:pt x="7773" y="7214"/>
                  </a:cubicBezTo>
                  <a:lnTo>
                    <a:pt x="8373" y="5914"/>
                  </a:lnTo>
                  <a:cubicBezTo>
                    <a:pt x="8407" y="5780"/>
                    <a:pt x="8373" y="5647"/>
                    <a:pt x="8240" y="5580"/>
                  </a:cubicBezTo>
                  <a:lnTo>
                    <a:pt x="7739" y="5380"/>
                  </a:lnTo>
                  <a:cubicBezTo>
                    <a:pt x="7606" y="5313"/>
                    <a:pt x="7539" y="5180"/>
                    <a:pt x="7573" y="5046"/>
                  </a:cubicBezTo>
                  <a:cubicBezTo>
                    <a:pt x="7606" y="4813"/>
                    <a:pt x="7639" y="4613"/>
                    <a:pt x="7673" y="4412"/>
                  </a:cubicBezTo>
                  <a:cubicBezTo>
                    <a:pt x="7706" y="4246"/>
                    <a:pt x="7773" y="4112"/>
                    <a:pt x="7873" y="3979"/>
                  </a:cubicBezTo>
                  <a:lnTo>
                    <a:pt x="8707" y="3212"/>
                  </a:lnTo>
                  <a:cubicBezTo>
                    <a:pt x="8840" y="3111"/>
                    <a:pt x="8874" y="2945"/>
                    <a:pt x="8874" y="2778"/>
                  </a:cubicBezTo>
                  <a:lnTo>
                    <a:pt x="8707" y="1877"/>
                  </a:lnTo>
                  <a:cubicBezTo>
                    <a:pt x="8707" y="1780"/>
                    <a:pt x="8635" y="1718"/>
                    <a:pt x="8558" y="1718"/>
                  </a:cubicBezTo>
                  <a:cubicBezTo>
                    <a:pt x="8529" y="1718"/>
                    <a:pt x="8500" y="1726"/>
                    <a:pt x="8473" y="1744"/>
                  </a:cubicBezTo>
                  <a:lnTo>
                    <a:pt x="7639" y="2311"/>
                  </a:lnTo>
                  <a:cubicBezTo>
                    <a:pt x="7592" y="2335"/>
                    <a:pt x="7545" y="2346"/>
                    <a:pt x="7499" y="2346"/>
                  </a:cubicBezTo>
                  <a:cubicBezTo>
                    <a:pt x="7416" y="2346"/>
                    <a:pt x="7337" y="2309"/>
                    <a:pt x="7272" y="2244"/>
                  </a:cubicBezTo>
                  <a:cubicBezTo>
                    <a:pt x="7239" y="2144"/>
                    <a:pt x="7172" y="2077"/>
                    <a:pt x="7139" y="2044"/>
                  </a:cubicBezTo>
                  <a:cubicBezTo>
                    <a:pt x="7006" y="1911"/>
                    <a:pt x="6972" y="1744"/>
                    <a:pt x="7039" y="1610"/>
                  </a:cubicBezTo>
                  <a:lnTo>
                    <a:pt x="7439" y="443"/>
                  </a:lnTo>
                  <a:cubicBezTo>
                    <a:pt x="7473" y="309"/>
                    <a:pt x="7406" y="176"/>
                    <a:pt x="7272" y="143"/>
                  </a:cubicBezTo>
                  <a:lnTo>
                    <a:pt x="6672" y="9"/>
                  </a:lnTo>
                  <a:cubicBezTo>
                    <a:pt x="6643" y="4"/>
                    <a:pt x="6616" y="1"/>
                    <a:pt x="658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7"/>
            <p:cNvSpPr/>
            <p:nvPr/>
          </p:nvSpPr>
          <p:spPr>
            <a:xfrm>
              <a:off x="4996071" y="1797031"/>
              <a:ext cx="151013" cy="196008"/>
            </a:xfrm>
            <a:custGeom>
              <a:avLst/>
              <a:gdLst/>
              <a:ahLst/>
              <a:cxnLst/>
              <a:rect l="l" t="t" r="r" b="b"/>
              <a:pathLst>
                <a:path w="8874" h="11518" extrusionOk="0">
                  <a:moveTo>
                    <a:pt x="5293" y="3277"/>
                  </a:moveTo>
                  <a:cubicBezTo>
                    <a:pt x="5813" y="3277"/>
                    <a:pt x="6206" y="3625"/>
                    <a:pt x="6305" y="4279"/>
                  </a:cubicBezTo>
                  <a:cubicBezTo>
                    <a:pt x="6505" y="5380"/>
                    <a:pt x="5838" y="6948"/>
                    <a:pt x="4771" y="7748"/>
                  </a:cubicBezTo>
                  <a:cubicBezTo>
                    <a:pt x="4351" y="8087"/>
                    <a:pt x="3936" y="8249"/>
                    <a:pt x="3579" y="8249"/>
                  </a:cubicBezTo>
                  <a:cubicBezTo>
                    <a:pt x="3056" y="8249"/>
                    <a:pt x="2655" y="7902"/>
                    <a:pt x="2536" y="7248"/>
                  </a:cubicBezTo>
                  <a:cubicBezTo>
                    <a:pt x="2369" y="6147"/>
                    <a:pt x="3036" y="4613"/>
                    <a:pt x="4104" y="3779"/>
                  </a:cubicBezTo>
                  <a:cubicBezTo>
                    <a:pt x="4523" y="3440"/>
                    <a:pt x="4938" y="3277"/>
                    <a:pt x="5293" y="3277"/>
                  </a:cubicBezTo>
                  <a:close/>
                  <a:moveTo>
                    <a:pt x="6589" y="1"/>
                  </a:moveTo>
                  <a:cubicBezTo>
                    <a:pt x="6461" y="1"/>
                    <a:pt x="6360" y="66"/>
                    <a:pt x="6305" y="176"/>
                  </a:cubicBezTo>
                  <a:lnTo>
                    <a:pt x="5705" y="1344"/>
                  </a:lnTo>
                  <a:cubicBezTo>
                    <a:pt x="5605" y="1477"/>
                    <a:pt x="5471" y="1577"/>
                    <a:pt x="5338" y="1610"/>
                  </a:cubicBezTo>
                  <a:cubicBezTo>
                    <a:pt x="5171" y="1644"/>
                    <a:pt x="5038" y="1677"/>
                    <a:pt x="4904" y="1744"/>
                  </a:cubicBezTo>
                  <a:cubicBezTo>
                    <a:pt x="4868" y="1762"/>
                    <a:pt x="4833" y="1770"/>
                    <a:pt x="4799" y="1770"/>
                  </a:cubicBezTo>
                  <a:cubicBezTo>
                    <a:pt x="4706" y="1770"/>
                    <a:pt x="4628" y="1708"/>
                    <a:pt x="4604" y="1610"/>
                  </a:cubicBezTo>
                  <a:lnTo>
                    <a:pt x="4370" y="877"/>
                  </a:lnTo>
                  <a:cubicBezTo>
                    <a:pt x="4370" y="788"/>
                    <a:pt x="4296" y="743"/>
                    <a:pt x="4217" y="743"/>
                  </a:cubicBezTo>
                  <a:cubicBezTo>
                    <a:pt x="4178" y="743"/>
                    <a:pt x="4137" y="754"/>
                    <a:pt x="4104" y="776"/>
                  </a:cubicBezTo>
                  <a:lnTo>
                    <a:pt x="3170" y="1544"/>
                  </a:lnTo>
                  <a:cubicBezTo>
                    <a:pt x="3036" y="1644"/>
                    <a:pt x="2969" y="1811"/>
                    <a:pt x="2969" y="1977"/>
                  </a:cubicBezTo>
                  <a:lnTo>
                    <a:pt x="3036" y="2878"/>
                  </a:lnTo>
                  <a:cubicBezTo>
                    <a:pt x="3036" y="3045"/>
                    <a:pt x="3003" y="3178"/>
                    <a:pt x="2903" y="3312"/>
                  </a:cubicBezTo>
                  <a:cubicBezTo>
                    <a:pt x="2736" y="3512"/>
                    <a:pt x="2602" y="3712"/>
                    <a:pt x="2469" y="3912"/>
                  </a:cubicBezTo>
                  <a:cubicBezTo>
                    <a:pt x="2369" y="4012"/>
                    <a:pt x="2236" y="4112"/>
                    <a:pt x="2069" y="4112"/>
                  </a:cubicBezTo>
                  <a:lnTo>
                    <a:pt x="1435" y="4079"/>
                  </a:lnTo>
                  <a:cubicBezTo>
                    <a:pt x="1302" y="4079"/>
                    <a:pt x="1168" y="4146"/>
                    <a:pt x="1101" y="4279"/>
                  </a:cubicBezTo>
                  <a:lnTo>
                    <a:pt x="501" y="5580"/>
                  </a:lnTo>
                  <a:cubicBezTo>
                    <a:pt x="468" y="5713"/>
                    <a:pt x="501" y="5880"/>
                    <a:pt x="634" y="5914"/>
                  </a:cubicBezTo>
                  <a:lnTo>
                    <a:pt x="1135" y="6147"/>
                  </a:lnTo>
                  <a:cubicBezTo>
                    <a:pt x="1268" y="6180"/>
                    <a:pt x="1335" y="6347"/>
                    <a:pt x="1302" y="6481"/>
                  </a:cubicBezTo>
                  <a:cubicBezTo>
                    <a:pt x="1268" y="6681"/>
                    <a:pt x="1235" y="6914"/>
                    <a:pt x="1201" y="7114"/>
                  </a:cubicBezTo>
                  <a:cubicBezTo>
                    <a:pt x="1168" y="7248"/>
                    <a:pt x="1101" y="7415"/>
                    <a:pt x="1001" y="7515"/>
                  </a:cubicBezTo>
                  <a:lnTo>
                    <a:pt x="167" y="8315"/>
                  </a:lnTo>
                  <a:cubicBezTo>
                    <a:pt x="67" y="8415"/>
                    <a:pt x="1" y="8582"/>
                    <a:pt x="34" y="8716"/>
                  </a:cubicBezTo>
                  <a:lnTo>
                    <a:pt x="167" y="9650"/>
                  </a:lnTo>
                  <a:cubicBezTo>
                    <a:pt x="190" y="9738"/>
                    <a:pt x="256" y="9798"/>
                    <a:pt x="328" y="9798"/>
                  </a:cubicBezTo>
                  <a:cubicBezTo>
                    <a:pt x="364" y="9798"/>
                    <a:pt x="401" y="9783"/>
                    <a:pt x="434" y="9750"/>
                  </a:cubicBezTo>
                  <a:lnTo>
                    <a:pt x="1268" y="9216"/>
                  </a:lnTo>
                  <a:cubicBezTo>
                    <a:pt x="1308" y="9176"/>
                    <a:pt x="1357" y="9158"/>
                    <a:pt x="1407" y="9158"/>
                  </a:cubicBezTo>
                  <a:cubicBezTo>
                    <a:pt x="1484" y="9158"/>
                    <a:pt x="1561" y="9202"/>
                    <a:pt x="1602" y="9283"/>
                  </a:cubicBezTo>
                  <a:cubicBezTo>
                    <a:pt x="1668" y="9349"/>
                    <a:pt x="1702" y="9416"/>
                    <a:pt x="1769" y="9483"/>
                  </a:cubicBezTo>
                  <a:cubicBezTo>
                    <a:pt x="1869" y="9583"/>
                    <a:pt x="1935" y="9750"/>
                    <a:pt x="1869" y="9883"/>
                  </a:cubicBezTo>
                  <a:lnTo>
                    <a:pt x="1468" y="11084"/>
                  </a:lnTo>
                  <a:cubicBezTo>
                    <a:pt x="1402" y="11184"/>
                    <a:pt x="1468" y="11351"/>
                    <a:pt x="1602" y="11351"/>
                  </a:cubicBezTo>
                  <a:lnTo>
                    <a:pt x="2269" y="11518"/>
                  </a:lnTo>
                  <a:cubicBezTo>
                    <a:pt x="2402" y="11518"/>
                    <a:pt x="2536" y="11451"/>
                    <a:pt x="2636" y="11351"/>
                  </a:cubicBezTo>
                  <a:lnTo>
                    <a:pt x="3236" y="10183"/>
                  </a:lnTo>
                  <a:cubicBezTo>
                    <a:pt x="3303" y="10050"/>
                    <a:pt x="3436" y="9950"/>
                    <a:pt x="3603" y="9916"/>
                  </a:cubicBezTo>
                  <a:cubicBezTo>
                    <a:pt x="3737" y="9883"/>
                    <a:pt x="3870" y="9850"/>
                    <a:pt x="4003" y="9783"/>
                  </a:cubicBezTo>
                  <a:cubicBezTo>
                    <a:pt x="4039" y="9765"/>
                    <a:pt x="4075" y="9757"/>
                    <a:pt x="4109" y="9757"/>
                  </a:cubicBezTo>
                  <a:cubicBezTo>
                    <a:pt x="4201" y="9757"/>
                    <a:pt x="4279" y="9819"/>
                    <a:pt x="4304" y="9916"/>
                  </a:cubicBezTo>
                  <a:lnTo>
                    <a:pt x="4537" y="10650"/>
                  </a:lnTo>
                  <a:cubicBezTo>
                    <a:pt x="4537" y="10731"/>
                    <a:pt x="4598" y="10775"/>
                    <a:pt x="4669" y="10775"/>
                  </a:cubicBezTo>
                  <a:cubicBezTo>
                    <a:pt x="4715" y="10775"/>
                    <a:pt x="4765" y="10756"/>
                    <a:pt x="4804" y="10717"/>
                  </a:cubicBezTo>
                  <a:lnTo>
                    <a:pt x="5771" y="9983"/>
                  </a:lnTo>
                  <a:cubicBezTo>
                    <a:pt x="5871" y="9850"/>
                    <a:pt x="5938" y="9716"/>
                    <a:pt x="5938" y="9549"/>
                  </a:cubicBezTo>
                  <a:lnTo>
                    <a:pt x="5838" y="8649"/>
                  </a:lnTo>
                  <a:cubicBezTo>
                    <a:pt x="5805" y="8482"/>
                    <a:pt x="5871" y="8315"/>
                    <a:pt x="5972" y="8215"/>
                  </a:cubicBezTo>
                  <a:cubicBezTo>
                    <a:pt x="6138" y="8015"/>
                    <a:pt x="6272" y="7815"/>
                    <a:pt x="6405" y="7615"/>
                  </a:cubicBezTo>
                  <a:cubicBezTo>
                    <a:pt x="6505" y="7481"/>
                    <a:pt x="6672" y="7415"/>
                    <a:pt x="6805" y="7415"/>
                  </a:cubicBezTo>
                  <a:lnTo>
                    <a:pt x="7439" y="7448"/>
                  </a:lnTo>
                  <a:cubicBezTo>
                    <a:pt x="7573" y="7448"/>
                    <a:pt x="7706" y="7348"/>
                    <a:pt x="7773" y="7214"/>
                  </a:cubicBezTo>
                  <a:lnTo>
                    <a:pt x="8373" y="5914"/>
                  </a:lnTo>
                  <a:cubicBezTo>
                    <a:pt x="8407" y="5780"/>
                    <a:pt x="8373" y="5647"/>
                    <a:pt x="8240" y="5580"/>
                  </a:cubicBezTo>
                  <a:lnTo>
                    <a:pt x="7739" y="5380"/>
                  </a:lnTo>
                  <a:cubicBezTo>
                    <a:pt x="7606" y="5313"/>
                    <a:pt x="7539" y="5180"/>
                    <a:pt x="7573" y="5046"/>
                  </a:cubicBezTo>
                  <a:cubicBezTo>
                    <a:pt x="7606" y="4813"/>
                    <a:pt x="7639" y="4613"/>
                    <a:pt x="7673" y="4412"/>
                  </a:cubicBezTo>
                  <a:cubicBezTo>
                    <a:pt x="7706" y="4246"/>
                    <a:pt x="7773" y="4112"/>
                    <a:pt x="7873" y="3979"/>
                  </a:cubicBezTo>
                  <a:lnTo>
                    <a:pt x="8707" y="3212"/>
                  </a:lnTo>
                  <a:cubicBezTo>
                    <a:pt x="8840" y="3111"/>
                    <a:pt x="8874" y="2945"/>
                    <a:pt x="8874" y="2778"/>
                  </a:cubicBezTo>
                  <a:lnTo>
                    <a:pt x="8707" y="1877"/>
                  </a:lnTo>
                  <a:cubicBezTo>
                    <a:pt x="8707" y="1780"/>
                    <a:pt x="8635" y="1718"/>
                    <a:pt x="8558" y="1718"/>
                  </a:cubicBezTo>
                  <a:cubicBezTo>
                    <a:pt x="8529" y="1718"/>
                    <a:pt x="8500" y="1726"/>
                    <a:pt x="8473" y="1744"/>
                  </a:cubicBezTo>
                  <a:lnTo>
                    <a:pt x="7639" y="2311"/>
                  </a:lnTo>
                  <a:cubicBezTo>
                    <a:pt x="7592" y="2335"/>
                    <a:pt x="7545" y="2346"/>
                    <a:pt x="7499" y="2346"/>
                  </a:cubicBezTo>
                  <a:cubicBezTo>
                    <a:pt x="7416" y="2346"/>
                    <a:pt x="7337" y="2309"/>
                    <a:pt x="7272" y="2244"/>
                  </a:cubicBezTo>
                  <a:cubicBezTo>
                    <a:pt x="7239" y="2144"/>
                    <a:pt x="7172" y="2077"/>
                    <a:pt x="7139" y="2044"/>
                  </a:cubicBezTo>
                  <a:cubicBezTo>
                    <a:pt x="7006" y="1911"/>
                    <a:pt x="6972" y="1744"/>
                    <a:pt x="7039" y="1610"/>
                  </a:cubicBezTo>
                  <a:lnTo>
                    <a:pt x="7439" y="443"/>
                  </a:lnTo>
                  <a:cubicBezTo>
                    <a:pt x="7473" y="309"/>
                    <a:pt x="7406" y="176"/>
                    <a:pt x="7272" y="143"/>
                  </a:cubicBezTo>
                  <a:lnTo>
                    <a:pt x="6672" y="9"/>
                  </a:lnTo>
                  <a:cubicBezTo>
                    <a:pt x="6643" y="4"/>
                    <a:pt x="6616" y="1"/>
                    <a:pt x="6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7"/>
            <p:cNvSpPr/>
            <p:nvPr/>
          </p:nvSpPr>
          <p:spPr>
            <a:xfrm>
              <a:off x="4767305" y="1806255"/>
              <a:ext cx="50542" cy="40893"/>
            </a:xfrm>
            <a:custGeom>
              <a:avLst/>
              <a:gdLst/>
              <a:ahLst/>
              <a:cxnLst/>
              <a:rect l="l" t="t" r="r" b="b"/>
              <a:pathLst>
                <a:path w="2970" h="2403" extrusionOk="0">
                  <a:moveTo>
                    <a:pt x="1435" y="1"/>
                  </a:moveTo>
                  <a:lnTo>
                    <a:pt x="167" y="1168"/>
                  </a:lnTo>
                  <a:cubicBezTo>
                    <a:pt x="134" y="1168"/>
                    <a:pt x="134" y="1202"/>
                    <a:pt x="101" y="1235"/>
                  </a:cubicBezTo>
                  <a:cubicBezTo>
                    <a:pt x="101" y="1235"/>
                    <a:pt x="67" y="1269"/>
                    <a:pt x="67" y="1302"/>
                  </a:cubicBezTo>
                  <a:cubicBezTo>
                    <a:pt x="34" y="1369"/>
                    <a:pt x="1" y="1435"/>
                    <a:pt x="1" y="1502"/>
                  </a:cubicBezTo>
                  <a:lnTo>
                    <a:pt x="1502" y="2403"/>
                  </a:lnTo>
                  <a:cubicBezTo>
                    <a:pt x="1535" y="2236"/>
                    <a:pt x="1602" y="2136"/>
                    <a:pt x="1702" y="2036"/>
                  </a:cubicBezTo>
                  <a:lnTo>
                    <a:pt x="2969" y="8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7"/>
            <p:cNvSpPr/>
            <p:nvPr/>
          </p:nvSpPr>
          <p:spPr>
            <a:xfrm>
              <a:off x="4797391" y="1717713"/>
              <a:ext cx="52244" cy="17035"/>
            </a:xfrm>
            <a:custGeom>
              <a:avLst/>
              <a:gdLst/>
              <a:ahLst/>
              <a:cxnLst/>
              <a:rect l="l" t="t" r="r" b="b"/>
              <a:pathLst>
                <a:path w="3070" h="1001" extrusionOk="0">
                  <a:moveTo>
                    <a:pt x="201" y="0"/>
                  </a:moveTo>
                  <a:lnTo>
                    <a:pt x="134" y="34"/>
                  </a:lnTo>
                  <a:cubicBezTo>
                    <a:pt x="67" y="67"/>
                    <a:pt x="34" y="100"/>
                    <a:pt x="1" y="134"/>
                  </a:cubicBezTo>
                  <a:lnTo>
                    <a:pt x="1502" y="1001"/>
                  </a:lnTo>
                  <a:cubicBezTo>
                    <a:pt x="1602" y="901"/>
                    <a:pt x="1735" y="868"/>
                    <a:pt x="1869" y="868"/>
                  </a:cubicBezTo>
                  <a:lnTo>
                    <a:pt x="2803" y="901"/>
                  </a:lnTo>
                  <a:cubicBezTo>
                    <a:pt x="2903" y="901"/>
                    <a:pt x="3003" y="901"/>
                    <a:pt x="3069" y="868"/>
                  </a:cubicBezTo>
                  <a:lnTo>
                    <a:pt x="1568" y="0"/>
                  </a:lnTo>
                  <a:cubicBezTo>
                    <a:pt x="1502" y="34"/>
                    <a:pt x="1468" y="34"/>
                    <a:pt x="1435" y="67"/>
                  </a:cubicBezTo>
                  <a:lnTo>
                    <a:pt x="1302" y="6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7"/>
            <p:cNvSpPr/>
            <p:nvPr/>
          </p:nvSpPr>
          <p:spPr>
            <a:xfrm>
              <a:off x="4971089" y="1656926"/>
              <a:ext cx="42595" cy="31108"/>
            </a:xfrm>
            <a:custGeom>
              <a:avLst/>
              <a:gdLst/>
              <a:ahLst/>
              <a:cxnLst/>
              <a:rect l="l" t="t" r="r" b="b"/>
              <a:pathLst>
                <a:path w="2503" h="1828" extrusionOk="0">
                  <a:moveTo>
                    <a:pt x="889" y="0"/>
                  </a:moveTo>
                  <a:cubicBezTo>
                    <a:pt x="830" y="0"/>
                    <a:pt x="776" y="29"/>
                    <a:pt x="735" y="70"/>
                  </a:cubicBezTo>
                  <a:lnTo>
                    <a:pt x="168" y="403"/>
                  </a:lnTo>
                  <a:lnTo>
                    <a:pt x="68" y="737"/>
                  </a:lnTo>
                  <a:cubicBezTo>
                    <a:pt x="1" y="970"/>
                    <a:pt x="34" y="1204"/>
                    <a:pt x="201" y="1337"/>
                  </a:cubicBezTo>
                  <a:cubicBezTo>
                    <a:pt x="301" y="1437"/>
                    <a:pt x="368" y="1537"/>
                    <a:pt x="468" y="1671"/>
                  </a:cubicBezTo>
                  <a:cubicBezTo>
                    <a:pt x="530" y="1775"/>
                    <a:pt x="645" y="1827"/>
                    <a:pt x="763" y="1827"/>
                  </a:cubicBezTo>
                  <a:cubicBezTo>
                    <a:pt x="834" y="1827"/>
                    <a:pt x="906" y="1809"/>
                    <a:pt x="968" y="1771"/>
                  </a:cubicBezTo>
                  <a:lnTo>
                    <a:pt x="2236" y="937"/>
                  </a:lnTo>
                  <a:cubicBezTo>
                    <a:pt x="2294" y="898"/>
                    <a:pt x="2353" y="882"/>
                    <a:pt x="2405" y="882"/>
                  </a:cubicBezTo>
                  <a:cubicBezTo>
                    <a:pt x="2442" y="882"/>
                    <a:pt x="2475" y="890"/>
                    <a:pt x="2503" y="904"/>
                  </a:cubicBezTo>
                  <a:lnTo>
                    <a:pt x="1002" y="36"/>
                  </a:lnTo>
                  <a:cubicBezTo>
                    <a:pt x="963" y="11"/>
                    <a:pt x="925" y="0"/>
                    <a:pt x="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7"/>
            <p:cNvSpPr/>
            <p:nvPr/>
          </p:nvSpPr>
          <p:spPr>
            <a:xfrm>
              <a:off x="4908652" y="1613481"/>
              <a:ext cx="72103" cy="52584"/>
            </a:xfrm>
            <a:custGeom>
              <a:avLst/>
              <a:gdLst/>
              <a:ahLst/>
              <a:cxnLst/>
              <a:rect l="l" t="t" r="r" b="b"/>
              <a:pathLst>
                <a:path w="4237" h="3090" extrusionOk="0">
                  <a:moveTo>
                    <a:pt x="4120" y="1085"/>
                  </a:moveTo>
                  <a:lnTo>
                    <a:pt x="4237" y="1155"/>
                  </a:lnTo>
                  <a:cubicBezTo>
                    <a:pt x="4204" y="1122"/>
                    <a:pt x="4170" y="1122"/>
                    <a:pt x="4137" y="1088"/>
                  </a:cubicBezTo>
                  <a:lnTo>
                    <a:pt x="4120" y="1085"/>
                  </a:lnTo>
                  <a:close/>
                  <a:moveTo>
                    <a:pt x="1523" y="0"/>
                  </a:moveTo>
                  <a:cubicBezTo>
                    <a:pt x="1343" y="0"/>
                    <a:pt x="1181" y="96"/>
                    <a:pt x="1101" y="254"/>
                  </a:cubicBezTo>
                  <a:lnTo>
                    <a:pt x="201" y="1989"/>
                  </a:lnTo>
                  <a:cubicBezTo>
                    <a:pt x="134" y="2089"/>
                    <a:pt x="67" y="2156"/>
                    <a:pt x="1" y="2222"/>
                  </a:cubicBezTo>
                  <a:lnTo>
                    <a:pt x="1502" y="3090"/>
                  </a:lnTo>
                  <a:cubicBezTo>
                    <a:pt x="1602" y="3023"/>
                    <a:pt x="1668" y="2956"/>
                    <a:pt x="1702" y="2856"/>
                  </a:cubicBezTo>
                  <a:lnTo>
                    <a:pt x="2636" y="1122"/>
                  </a:lnTo>
                  <a:cubicBezTo>
                    <a:pt x="2723" y="976"/>
                    <a:pt x="2911" y="882"/>
                    <a:pt x="3091" y="882"/>
                  </a:cubicBezTo>
                  <a:cubicBezTo>
                    <a:pt x="3117" y="882"/>
                    <a:pt x="3144" y="884"/>
                    <a:pt x="3170" y="888"/>
                  </a:cubicBezTo>
                  <a:lnTo>
                    <a:pt x="4120" y="1085"/>
                  </a:lnTo>
                  <a:lnTo>
                    <a:pt x="2736" y="254"/>
                  </a:lnTo>
                  <a:cubicBezTo>
                    <a:pt x="2703" y="254"/>
                    <a:pt x="2636" y="221"/>
                    <a:pt x="2602" y="221"/>
                  </a:cubicBezTo>
                  <a:lnTo>
                    <a:pt x="1668" y="21"/>
                  </a:lnTo>
                  <a:cubicBezTo>
                    <a:pt x="1620" y="7"/>
                    <a:pt x="1571" y="0"/>
                    <a:pt x="15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7"/>
            <p:cNvSpPr/>
            <p:nvPr/>
          </p:nvSpPr>
          <p:spPr>
            <a:xfrm>
              <a:off x="4843934" y="1632557"/>
              <a:ext cx="59068" cy="41455"/>
            </a:xfrm>
            <a:custGeom>
              <a:avLst/>
              <a:gdLst/>
              <a:ahLst/>
              <a:cxnLst/>
              <a:rect l="l" t="t" r="r" b="b"/>
              <a:pathLst>
                <a:path w="3471" h="2436" extrusionOk="0">
                  <a:moveTo>
                    <a:pt x="3439" y="884"/>
                  </a:moveTo>
                  <a:lnTo>
                    <a:pt x="3470" y="901"/>
                  </a:lnTo>
                  <a:cubicBezTo>
                    <a:pt x="3460" y="894"/>
                    <a:pt x="3449" y="888"/>
                    <a:pt x="3439" y="884"/>
                  </a:cubicBezTo>
                  <a:close/>
                  <a:moveTo>
                    <a:pt x="1836" y="1"/>
                  </a:moveTo>
                  <a:cubicBezTo>
                    <a:pt x="1769" y="1"/>
                    <a:pt x="1702" y="34"/>
                    <a:pt x="1635" y="67"/>
                  </a:cubicBezTo>
                  <a:lnTo>
                    <a:pt x="201" y="1202"/>
                  </a:lnTo>
                  <a:lnTo>
                    <a:pt x="134" y="1268"/>
                  </a:lnTo>
                  <a:cubicBezTo>
                    <a:pt x="134" y="1268"/>
                    <a:pt x="134" y="1268"/>
                    <a:pt x="101" y="1302"/>
                  </a:cubicBezTo>
                  <a:cubicBezTo>
                    <a:pt x="68" y="1368"/>
                    <a:pt x="1" y="1435"/>
                    <a:pt x="1" y="1535"/>
                  </a:cubicBezTo>
                  <a:lnTo>
                    <a:pt x="1" y="1602"/>
                  </a:lnTo>
                  <a:lnTo>
                    <a:pt x="1502" y="2436"/>
                  </a:lnTo>
                  <a:cubicBezTo>
                    <a:pt x="1535" y="2302"/>
                    <a:pt x="1635" y="2169"/>
                    <a:pt x="1735" y="2069"/>
                  </a:cubicBezTo>
                  <a:lnTo>
                    <a:pt x="3203" y="935"/>
                  </a:lnTo>
                  <a:cubicBezTo>
                    <a:pt x="3244" y="893"/>
                    <a:pt x="3298" y="865"/>
                    <a:pt x="3357" y="865"/>
                  </a:cubicBezTo>
                  <a:cubicBezTo>
                    <a:pt x="3384" y="865"/>
                    <a:pt x="3411" y="871"/>
                    <a:pt x="3439" y="884"/>
                  </a:cubicBezTo>
                  <a:lnTo>
                    <a:pt x="3439" y="884"/>
                  </a:lnTo>
                  <a:lnTo>
                    <a:pt x="1936" y="34"/>
                  </a:lnTo>
                  <a:cubicBezTo>
                    <a:pt x="1902" y="1"/>
                    <a:pt x="1869" y="1"/>
                    <a:pt x="18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7"/>
            <p:cNvSpPr/>
            <p:nvPr/>
          </p:nvSpPr>
          <p:spPr>
            <a:xfrm>
              <a:off x="4767305" y="1806255"/>
              <a:ext cx="50542" cy="40893"/>
            </a:xfrm>
            <a:custGeom>
              <a:avLst/>
              <a:gdLst/>
              <a:ahLst/>
              <a:cxnLst/>
              <a:rect l="l" t="t" r="r" b="b"/>
              <a:pathLst>
                <a:path w="2970" h="2403" extrusionOk="0">
                  <a:moveTo>
                    <a:pt x="1435" y="1"/>
                  </a:moveTo>
                  <a:lnTo>
                    <a:pt x="167" y="1168"/>
                  </a:lnTo>
                  <a:cubicBezTo>
                    <a:pt x="134" y="1168"/>
                    <a:pt x="134" y="1202"/>
                    <a:pt x="101" y="1235"/>
                  </a:cubicBezTo>
                  <a:cubicBezTo>
                    <a:pt x="101" y="1235"/>
                    <a:pt x="67" y="1269"/>
                    <a:pt x="67" y="1302"/>
                  </a:cubicBezTo>
                  <a:cubicBezTo>
                    <a:pt x="34" y="1369"/>
                    <a:pt x="1" y="1435"/>
                    <a:pt x="1" y="1502"/>
                  </a:cubicBezTo>
                  <a:lnTo>
                    <a:pt x="1502" y="2403"/>
                  </a:lnTo>
                  <a:cubicBezTo>
                    <a:pt x="1535" y="2236"/>
                    <a:pt x="1602" y="2136"/>
                    <a:pt x="1702" y="2036"/>
                  </a:cubicBezTo>
                  <a:lnTo>
                    <a:pt x="2969" y="8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7"/>
            <p:cNvSpPr/>
            <p:nvPr/>
          </p:nvSpPr>
          <p:spPr>
            <a:xfrm>
              <a:off x="4797391" y="1717713"/>
              <a:ext cx="52244" cy="17035"/>
            </a:xfrm>
            <a:custGeom>
              <a:avLst/>
              <a:gdLst/>
              <a:ahLst/>
              <a:cxnLst/>
              <a:rect l="l" t="t" r="r" b="b"/>
              <a:pathLst>
                <a:path w="3070" h="1001" extrusionOk="0">
                  <a:moveTo>
                    <a:pt x="201" y="0"/>
                  </a:moveTo>
                  <a:lnTo>
                    <a:pt x="134" y="34"/>
                  </a:lnTo>
                  <a:cubicBezTo>
                    <a:pt x="67" y="67"/>
                    <a:pt x="34" y="100"/>
                    <a:pt x="1" y="134"/>
                  </a:cubicBezTo>
                  <a:lnTo>
                    <a:pt x="1502" y="1001"/>
                  </a:lnTo>
                  <a:cubicBezTo>
                    <a:pt x="1602" y="901"/>
                    <a:pt x="1735" y="868"/>
                    <a:pt x="1869" y="868"/>
                  </a:cubicBezTo>
                  <a:lnTo>
                    <a:pt x="2803" y="901"/>
                  </a:lnTo>
                  <a:cubicBezTo>
                    <a:pt x="2903" y="901"/>
                    <a:pt x="3003" y="901"/>
                    <a:pt x="3069" y="868"/>
                  </a:cubicBezTo>
                  <a:lnTo>
                    <a:pt x="1568" y="0"/>
                  </a:lnTo>
                  <a:cubicBezTo>
                    <a:pt x="1502" y="34"/>
                    <a:pt x="1468" y="34"/>
                    <a:pt x="1435" y="67"/>
                  </a:cubicBezTo>
                  <a:lnTo>
                    <a:pt x="1302" y="6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7"/>
            <p:cNvSpPr/>
            <p:nvPr/>
          </p:nvSpPr>
          <p:spPr>
            <a:xfrm>
              <a:off x="4971089" y="1656926"/>
              <a:ext cx="42595" cy="31108"/>
            </a:xfrm>
            <a:custGeom>
              <a:avLst/>
              <a:gdLst/>
              <a:ahLst/>
              <a:cxnLst/>
              <a:rect l="l" t="t" r="r" b="b"/>
              <a:pathLst>
                <a:path w="2503" h="1828" extrusionOk="0">
                  <a:moveTo>
                    <a:pt x="889" y="0"/>
                  </a:moveTo>
                  <a:cubicBezTo>
                    <a:pt x="830" y="0"/>
                    <a:pt x="776" y="29"/>
                    <a:pt x="735" y="70"/>
                  </a:cubicBezTo>
                  <a:lnTo>
                    <a:pt x="168" y="403"/>
                  </a:lnTo>
                  <a:lnTo>
                    <a:pt x="68" y="737"/>
                  </a:lnTo>
                  <a:cubicBezTo>
                    <a:pt x="1" y="970"/>
                    <a:pt x="34" y="1204"/>
                    <a:pt x="201" y="1337"/>
                  </a:cubicBezTo>
                  <a:cubicBezTo>
                    <a:pt x="301" y="1437"/>
                    <a:pt x="368" y="1537"/>
                    <a:pt x="468" y="1671"/>
                  </a:cubicBezTo>
                  <a:cubicBezTo>
                    <a:pt x="530" y="1775"/>
                    <a:pt x="645" y="1827"/>
                    <a:pt x="763" y="1827"/>
                  </a:cubicBezTo>
                  <a:cubicBezTo>
                    <a:pt x="834" y="1827"/>
                    <a:pt x="906" y="1809"/>
                    <a:pt x="968" y="1771"/>
                  </a:cubicBezTo>
                  <a:lnTo>
                    <a:pt x="2236" y="937"/>
                  </a:lnTo>
                  <a:cubicBezTo>
                    <a:pt x="2294" y="898"/>
                    <a:pt x="2353" y="882"/>
                    <a:pt x="2405" y="882"/>
                  </a:cubicBezTo>
                  <a:cubicBezTo>
                    <a:pt x="2442" y="882"/>
                    <a:pt x="2475" y="890"/>
                    <a:pt x="2503" y="904"/>
                  </a:cubicBezTo>
                  <a:lnTo>
                    <a:pt x="1002" y="36"/>
                  </a:lnTo>
                  <a:cubicBezTo>
                    <a:pt x="963" y="11"/>
                    <a:pt x="925" y="0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7"/>
            <p:cNvSpPr/>
            <p:nvPr/>
          </p:nvSpPr>
          <p:spPr>
            <a:xfrm>
              <a:off x="4908652" y="1613481"/>
              <a:ext cx="72103" cy="52584"/>
            </a:xfrm>
            <a:custGeom>
              <a:avLst/>
              <a:gdLst/>
              <a:ahLst/>
              <a:cxnLst/>
              <a:rect l="l" t="t" r="r" b="b"/>
              <a:pathLst>
                <a:path w="4237" h="3090" extrusionOk="0">
                  <a:moveTo>
                    <a:pt x="4120" y="1085"/>
                  </a:moveTo>
                  <a:lnTo>
                    <a:pt x="4237" y="1155"/>
                  </a:lnTo>
                  <a:cubicBezTo>
                    <a:pt x="4204" y="1122"/>
                    <a:pt x="4170" y="1122"/>
                    <a:pt x="4137" y="1088"/>
                  </a:cubicBezTo>
                  <a:lnTo>
                    <a:pt x="4120" y="1085"/>
                  </a:lnTo>
                  <a:close/>
                  <a:moveTo>
                    <a:pt x="1523" y="0"/>
                  </a:moveTo>
                  <a:cubicBezTo>
                    <a:pt x="1343" y="0"/>
                    <a:pt x="1181" y="96"/>
                    <a:pt x="1101" y="254"/>
                  </a:cubicBezTo>
                  <a:lnTo>
                    <a:pt x="201" y="1989"/>
                  </a:lnTo>
                  <a:cubicBezTo>
                    <a:pt x="134" y="2089"/>
                    <a:pt x="67" y="2156"/>
                    <a:pt x="1" y="2222"/>
                  </a:cubicBezTo>
                  <a:lnTo>
                    <a:pt x="1502" y="3090"/>
                  </a:lnTo>
                  <a:cubicBezTo>
                    <a:pt x="1602" y="3023"/>
                    <a:pt x="1668" y="2956"/>
                    <a:pt x="1702" y="2856"/>
                  </a:cubicBezTo>
                  <a:lnTo>
                    <a:pt x="2636" y="1122"/>
                  </a:lnTo>
                  <a:cubicBezTo>
                    <a:pt x="2723" y="976"/>
                    <a:pt x="2911" y="882"/>
                    <a:pt x="3091" y="882"/>
                  </a:cubicBezTo>
                  <a:cubicBezTo>
                    <a:pt x="3117" y="882"/>
                    <a:pt x="3144" y="884"/>
                    <a:pt x="3170" y="888"/>
                  </a:cubicBezTo>
                  <a:lnTo>
                    <a:pt x="4120" y="1085"/>
                  </a:lnTo>
                  <a:lnTo>
                    <a:pt x="2736" y="254"/>
                  </a:lnTo>
                  <a:cubicBezTo>
                    <a:pt x="2703" y="254"/>
                    <a:pt x="2636" y="221"/>
                    <a:pt x="2602" y="221"/>
                  </a:cubicBezTo>
                  <a:lnTo>
                    <a:pt x="1668" y="21"/>
                  </a:lnTo>
                  <a:cubicBezTo>
                    <a:pt x="1620" y="7"/>
                    <a:pt x="1571" y="0"/>
                    <a:pt x="1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7"/>
            <p:cNvSpPr/>
            <p:nvPr/>
          </p:nvSpPr>
          <p:spPr>
            <a:xfrm>
              <a:off x="4843934" y="1632557"/>
              <a:ext cx="59068" cy="41455"/>
            </a:xfrm>
            <a:custGeom>
              <a:avLst/>
              <a:gdLst/>
              <a:ahLst/>
              <a:cxnLst/>
              <a:rect l="l" t="t" r="r" b="b"/>
              <a:pathLst>
                <a:path w="3471" h="2436" extrusionOk="0">
                  <a:moveTo>
                    <a:pt x="3439" y="884"/>
                  </a:moveTo>
                  <a:lnTo>
                    <a:pt x="3470" y="901"/>
                  </a:lnTo>
                  <a:cubicBezTo>
                    <a:pt x="3460" y="894"/>
                    <a:pt x="3449" y="888"/>
                    <a:pt x="3439" y="884"/>
                  </a:cubicBezTo>
                  <a:close/>
                  <a:moveTo>
                    <a:pt x="1836" y="1"/>
                  </a:moveTo>
                  <a:cubicBezTo>
                    <a:pt x="1769" y="1"/>
                    <a:pt x="1702" y="34"/>
                    <a:pt x="1635" y="67"/>
                  </a:cubicBezTo>
                  <a:lnTo>
                    <a:pt x="201" y="1202"/>
                  </a:lnTo>
                  <a:lnTo>
                    <a:pt x="134" y="1268"/>
                  </a:lnTo>
                  <a:cubicBezTo>
                    <a:pt x="134" y="1268"/>
                    <a:pt x="134" y="1268"/>
                    <a:pt x="101" y="1302"/>
                  </a:cubicBezTo>
                  <a:cubicBezTo>
                    <a:pt x="68" y="1368"/>
                    <a:pt x="1" y="1435"/>
                    <a:pt x="1" y="1535"/>
                  </a:cubicBezTo>
                  <a:lnTo>
                    <a:pt x="1" y="1602"/>
                  </a:lnTo>
                  <a:lnTo>
                    <a:pt x="1502" y="2436"/>
                  </a:lnTo>
                  <a:cubicBezTo>
                    <a:pt x="1535" y="2302"/>
                    <a:pt x="1635" y="2169"/>
                    <a:pt x="1735" y="2069"/>
                  </a:cubicBezTo>
                  <a:lnTo>
                    <a:pt x="3203" y="935"/>
                  </a:lnTo>
                  <a:cubicBezTo>
                    <a:pt x="3244" y="893"/>
                    <a:pt x="3298" y="865"/>
                    <a:pt x="3357" y="865"/>
                  </a:cubicBezTo>
                  <a:cubicBezTo>
                    <a:pt x="3384" y="865"/>
                    <a:pt x="3411" y="871"/>
                    <a:pt x="3439" y="884"/>
                  </a:cubicBezTo>
                  <a:lnTo>
                    <a:pt x="3439" y="884"/>
                  </a:lnTo>
                  <a:lnTo>
                    <a:pt x="1936" y="34"/>
                  </a:lnTo>
                  <a:cubicBezTo>
                    <a:pt x="1902" y="1"/>
                    <a:pt x="1869" y="1"/>
                    <a:pt x="1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7"/>
            <p:cNvSpPr/>
            <p:nvPr/>
          </p:nvSpPr>
          <p:spPr>
            <a:xfrm>
              <a:off x="4791725" y="1628235"/>
              <a:ext cx="228766" cy="293960"/>
            </a:xfrm>
            <a:custGeom>
              <a:avLst/>
              <a:gdLst/>
              <a:ahLst/>
              <a:cxnLst/>
              <a:rect l="l" t="t" r="r" b="b"/>
              <a:pathLst>
                <a:path w="13443" h="17274" extrusionOk="0">
                  <a:moveTo>
                    <a:pt x="8021" y="4925"/>
                  </a:moveTo>
                  <a:cubicBezTo>
                    <a:pt x="8814" y="4925"/>
                    <a:pt x="9414" y="5449"/>
                    <a:pt x="9574" y="6426"/>
                  </a:cubicBezTo>
                  <a:cubicBezTo>
                    <a:pt x="9840" y="8060"/>
                    <a:pt x="8806" y="10395"/>
                    <a:pt x="7239" y="11629"/>
                  </a:cubicBezTo>
                  <a:cubicBezTo>
                    <a:pt x="6602" y="12144"/>
                    <a:pt x="5976" y="12390"/>
                    <a:pt x="5439" y="12390"/>
                  </a:cubicBezTo>
                  <a:cubicBezTo>
                    <a:pt x="4655" y="12390"/>
                    <a:pt x="4061" y="11866"/>
                    <a:pt x="3903" y="10896"/>
                  </a:cubicBezTo>
                  <a:cubicBezTo>
                    <a:pt x="3636" y="9228"/>
                    <a:pt x="4670" y="6893"/>
                    <a:pt x="6238" y="5659"/>
                  </a:cubicBezTo>
                  <a:cubicBezTo>
                    <a:pt x="6868" y="5162"/>
                    <a:pt x="7488" y="4925"/>
                    <a:pt x="8021" y="4925"/>
                  </a:cubicBezTo>
                  <a:close/>
                  <a:moveTo>
                    <a:pt x="9912" y="1"/>
                  </a:moveTo>
                  <a:cubicBezTo>
                    <a:pt x="9749" y="1"/>
                    <a:pt x="9586" y="96"/>
                    <a:pt x="9507" y="255"/>
                  </a:cubicBezTo>
                  <a:lnTo>
                    <a:pt x="8606" y="1989"/>
                  </a:lnTo>
                  <a:cubicBezTo>
                    <a:pt x="8473" y="2189"/>
                    <a:pt x="8273" y="2356"/>
                    <a:pt x="8039" y="2423"/>
                  </a:cubicBezTo>
                  <a:cubicBezTo>
                    <a:pt x="7839" y="2456"/>
                    <a:pt x="7639" y="2523"/>
                    <a:pt x="7439" y="2590"/>
                  </a:cubicBezTo>
                  <a:cubicBezTo>
                    <a:pt x="7394" y="2617"/>
                    <a:pt x="7344" y="2629"/>
                    <a:pt x="7295" y="2629"/>
                  </a:cubicBezTo>
                  <a:cubicBezTo>
                    <a:pt x="7161" y="2629"/>
                    <a:pt x="7029" y="2536"/>
                    <a:pt x="7005" y="2390"/>
                  </a:cubicBezTo>
                  <a:lnTo>
                    <a:pt x="6671" y="1322"/>
                  </a:lnTo>
                  <a:cubicBezTo>
                    <a:pt x="6650" y="1192"/>
                    <a:pt x="6544" y="1104"/>
                    <a:pt x="6427" y="1104"/>
                  </a:cubicBezTo>
                  <a:cubicBezTo>
                    <a:pt x="6363" y="1104"/>
                    <a:pt x="6296" y="1130"/>
                    <a:pt x="6238" y="1189"/>
                  </a:cubicBezTo>
                  <a:lnTo>
                    <a:pt x="4803" y="2323"/>
                  </a:lnTo>
                  <a:cubicBezTo>
                    <a:pt x="4637" y="2490"/>
                    <a:pt x="4537" y="2690"/>
                    <a:pt x="4537" y="2923"/>
                  </a:cubicBezTo>
                  <a:lnTo>
                    <a:pt x="4603" y="4324"/>
                  </a:lnTo>
                  <a:cubicBezTo>
                    <a:pt x="4603" y="4558"/>
                    <a:pt x="4537" y="4791"/>
                    <a:pt x="4403" y="4991"/>
                  </a:cubicBezTo>
                  <a:cubicBezTo>
                    <a:pt x="4170" y="5258"/>
                    <a:pt x="3936" y="5558"/>
                    <a:pt x="3736" y="5859"/>
                  </a:cubicBezTo>
                  <a:cubicBezTo>
                    <a:pt x="3569" y="6059"/>
                    <a:pt x="3369" y="6159"/>
                    <a:pt x="3136" y="6159"/>
                  </a:cubicBezTo>
                  <a:lnTo>
                    <a:pt x="2202" y="6126"/>
                  </a:lnTo>
                  <a:cubicBezTo>
                    <a:pt x="1968" y="6126"/>
                    <a:pt x="1768" y="6226"/>
                    <a:pt x="1668" y="6459"/>
                  </a:cubicBezTo>
                  <a:lnTo>
                    <a:pt x="801" y="8394"/>
                  </a:lnTo>
                  <a:cubicBezTo>
                    <a:pt x="701" y="8594"/>
                    <a:pt x="801" y="8827"/>
                    <a:pt x="1001" y="8894"/>
                  </a:cubicBezTo>
                  <a:lnTo>
                    <a:pt x="1735" y="9228"/>
                  </a:lnTo>
                  <a:cubicBezTo>
                    <a:pt x="1935" y="9294"/>
                    <a:pt x="2035" y="9528"/>
                    <a:pt x="2001" y="9728"/>
                  </a:cubicBezTo>
                  <a:cubicBezTo>
                    <a:pt x="1935" y="10028"/>
                    <a:pt x="1868" y="10362"/>
                    <a:pt x="1835" y="10662"/>
                  </a:cubicBezTo>
                  <a:cubicBezTo>
                    <a:pt x="1801" y="10896"/>
                    <a:pt x="1701" y="11129"/>
                    <a:pt x="1534" y="11296"/>
                  </a:cubicBezTo>
                  <a:lnTo>
                    <a:pt x="234" y="12497"/>
                  </a:lnTo>
                  <a:cubicBezTo>
                    <a:pt x="100" y="12630"/>
                    <a:pt x="0" y="12864"/>
                    <a:pt x="33" y="13097"/>
                  </a:cubicBezTo>
                  <a:lnTo>
                    <a:pt x="267" y="14498"/>
                  </a:lnTo>
                  <a:cubicBezTo>
                    <a:pt x="290" y="14636"/>
                    <a:pt x="391" y="14726"/>
                    <a:pt x="506" y="14726"/>
                  </a:cubicBezTo>
                  <a:cubicBezTo>
                    <a:pt x="559" y="14726"/>
                    <a:pt x="615" y="14707"/>
                    <a:pt x="667" y="14665"/>
                  </a:cubicBezTo>
                  <a:lnTo>
                    <a:pt x="1935" y="13831"/>
                  </a:lnTo>
                  <a:cubicBezTo>
                    <a:pt x="1997" y="13794"/>
                    <a:pt x="2069" y="13775"/>
                    <a:pt x="2140" y="13775"/>
                  </a:cubicBezTo>
                  <a:cubicBezTo>
                    <a:pt x="2258" y="13775"/>
                    <a:pt x="2373" y="13827"/>
                    <a:pt x="2435" y="13931"/>
                  </a:cubicBezTo>
                  <a:cubicBezTo>
                    <a:pt x="2535" y="14065"/>
                    <a:pt x="2602" y="14165"/>
                    <a:pt x="2702" y="14265"/>
                  </a:cubicBezTo>
                  <a:cubicBezTo>
                    <a:pt x="2869" y="14398"/>
                    <a:pt x="2902" y="14632"/>
                    <a:pt x="2835" y="14865"/>
                  </a:cubicBezTo>
                  <a:lnTo>
                    <a:pt x="2202" y="16633"/>
                  </a:lnTo>
                  <a:cubicBezTo>
                    <a:pt x="2135" y="16800"/>
                    <a:pt x="2235" y="17033"/>
                    <a:pt x="2435" y="17067"/>
                  </a:cubicBezTo>
                  <a:lnTo>
                    <a:pt x="3402" y="17267"/>
                  </a:lnTo>
                  <a:cubicBezTo>
                    <a:pt x="3428" y="17271"/>
                    <a:pt x="3455" y="17273"/>
                    <a:pt x="3481" y="17273"/>
                  </a:cubicBezTo>
                  <a:cubicBezTo>
                    <a:pt x="3661" y="17273"/>
                    <a:pt x="3849" y="17179"/>
                    <a:pt x="3936" y="17033"/>
                  </a:cubicBezTo>
                  <a:lnTo>
                    <a:pt x="4870" y="15299"/>
                  </a:lnTo>
                  <a:cubicBezTo>
                    <a:pt x="4970" y="15099"/>
                    <a:pt x="5170" y="14932"/>
                    <a:pt x="5404" y="14865"/>
                  </a:cubicBezTo>
                  <a:cubicBezTo>
                    <a:pt x="5604" y="14832"/>
                    <a:pt x="5804" y="14765"/>
                    <a:pt x="6004" y="14665"/>
                  </a:cubicBezTo>
                  <a:cubicBezTo>
                    <a:pt x="6039" y="14651"/>
                    <a:pt x="6077" y="14644"/>
                    <a:pt x="6115" y="14644"/>
                  </a:cubicBezTo>
                  <a:cubicBezTo>
                    <a:pt x="6261" y="14644"/>
                    <a:pt x="6419" y="14740"/>
                    <a:pt x="6471" y="14899"/>
                  </a:cubicBezTo>
                  <a:lnTo>
                    <a:pt x="6772" y="15966"/>
                  </a:lnTo>
                  <a:cubicBezTo>
                    <a:pt x="6793" y="16095"/>
                    <a:pt x="6912" y="16169"/>
                    <a:pt x="7029" y="16169"/>
                  </a:cubicBezTo>
                  <a:cubicBezTo>
                    <a:pt x="7094" y="16169"/>
                    <a:pt x="7158" y="16147"/>
                    <a:pt x="7205" y="16099"/>
                  </a:cubicBezTo>
                  <a:lnTo>
                    <a:pt x="8673" y="14965"/>
                  </a:lnTo>
                  <a:cubicBezTo>
                    <a:pt x="8840" y="14798"/>
                    <a:pt x="8906" y="14598"/>
                    <a:pt x="8906" y="14365"/>
                  </a:cubicBezTo>
                  <a:lnTo>
                    <a:pt x="8840" y="12964"/>
                  </a:lnTo>
                  <a:cubicBezTo>
                    <a:pt x="8806" y="12730"/>
                    <a:pt x="8906" y="12497"/>
                    <a:pt x="9040" y="12297"/>
                  </a:cubicBezTo>
                  <a:cubicBezTo>
                    <a:pt x="9273" y="12030"/>
                    <a:pt x="9507" y="11730"/>
                    <a:pt x="9707" y="11429"/>
                  </a:cubicBezTo>
                  <a:cubicBezTo>
                    <a:pt x="9874" y="11229"/>
                    <a:pt x="10074" y="11129"/>
                    <a:pt x="10341" y="11129"/>
                  </a:cubicBezTo>
                  <a:lnTo>
                    <a:pt x="11241" y="11196"/>
                  </a:lnTo>
                  <a:cubicBezTo>
                    <a:pt x="11475" y="11196"/>
                    <a:pt x="11675" y="11062"/>
                    <a:pt x="11775" y="10862"/>
                  </a:cubicBezTo>
                  <a:lnTo>
                    <a:pt x="12676" y="8894"/>
                  </a:lnTo>
                  <a:cubicBezTo>
                    <a:pt x="12742" y="8694"/>
                    <a:pt x="12676" y="8494"/>
                    <a:pt x="12476" y="8394"/>
                  </a:cubicBezTo>
                  <a:lnTo>
                    <a:pt x="11708" y="8094"/>
                  </a:lnTo>
                  <a:cubicBezTo>
                    <a:pt x="11508" y="7994"/>
                    <a:pt x="11408" y="7793"/>
                    <a:pt x="11442" y="7593"/>
                  </a:cubicBezTo>
                  <a:cubicBezTo>
                    <a:pt x="11508" y="7260"/>
                    <a:pt x="11575" y="6959"/>
                    <a:pt x="11608" y="6659"/>
                  </a:cubicBezTo>
                  <a:cubicBezTo>
                    <a:pt x="11642" y="6392"/>
                    <a:pt x="11742" y="6192"/>
                    <a:pt x="11909" y="6025"/>
                  </a:cubicBezTo>
                  <a:lnTo>
                    <a:pt x="13209" y="4825"/>
                  </a:lnTo>
                  <a:cubicBezTo>
                    <a:pt x="13376" y="4658"/>
                    <a:pt x="13443" y="4424"/>
                    <a:pt x="13410" y="4191"/>
                  </a:cubicBezTo>
                  <a:lnTo>
                    <a:pt x="13176" y="2790"/>
                  </a:lnTo>
                  <a:cubicBezTo>
                    <a:pt x="13153" y="2653"/>
                    <a:pt x="13052" y="2562"/>
                    <a:pt x="12937" y="2562"/>
                  </a:cubicBezTo>
                  <a:cubicBezTo>
                    <a:pt x="12884" y="2562"/>
                    <a:pt x="12828" y="2581"/>
                    <a:pt x="12776" y="2623"/>
                  </a:cubicBezTo>
                  <a:lnTo>
                    <a:pt x="11508" y="3457"/>
                  </a:lnTo>
                  <a:cubicBezTo>
                    <a:pt x="11446" y="3495"/>
                    <a:pt x="11374" y="3513"/>
                    <a:pt x="11303" y="3513"/>
                  </a:cubicBezTo>
                  <a:cubicBezTo>
                    <a:pt x="11185" y="3513"/>
                    <a:pt x="11070" y="3461"/>
                    <a:pt x="11008" y="3357"/>
                  </a:cubicBezTo>
                  <a:cubicBezTo>
                    <a:pt x="10908" y="3223"/>
                    <a:pt x="10841" y="3123"/>
                    <a:pt x="10741" y="3057"/>
                  </a:cubicBezTo>
                  <a:cubicBezTo>
                    <a:pt x="10608" y="2890"/>
                    <a:pt x="10541" y="2656"/>
                    <a:pt x="10608" y="2423"/>
                  </a:cubicBezTo>
                  <a:lnTo>
                    <a:pt x="11241" y="655"/>
                  </a:lnTo>
                  <a:cubicBezTo>
                    <a:pt x="11308" y="488"/>
                    <a:pt x="11208" y="255"/>
                    <a:pt x="11008" y="221"/>
                  </a:cubicBezTo>
                  <a:lnTo>
                    <a:pt x="10041" y="21"/>
                  </a:lnTo>
                  <a:cubicBezTo>
                    <a:pt x="9999" y="7"/>
                    <a:pt x="9956" y="1"/>
                    <a:pt x="99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7"/>
            <p:cNvSpPr/>
            <p:nvPr/>
          </p:nvSpPr>
          <p:spPr>
            <a:xfrm>
              <a:off x="4791725" y="1628235"/>
              <a:ext cx="228766" cy="293960"/>
            </a:xfrm>
            <a:custGeom>
              <a:avLst/>
              <a:gdLst/>
              <a:ahLst/>
              <a:cxnLst/>
              <a:rect l="l" t="t" r="r" b="b"/>
              <a:pathLst>
                <a:path w="13443" h="17274" extrusionOk="0">
                  <a:moveTo>
                    <a:pt x="8021" y="4925"/>
                  </a:moveTo>
                  <a:cubicBezTo>
                    <a:pt x="8814" y="4925"/>
                    <a:pt x="9414" y="5449"/>
                    <a:pt x="9574" y="6426"/>
                  </a:cubicBezTo>
                  <a:cubicBezTo>
                    <a:pt x="9840" y="8060"/>
                    <a:pt x="8806" y="10395"/>
                    <a:pt x="7239" y="11629"/>
                  </a:cubicBezTo>
                  <a:cubicBezTo>
                    <a:pt x="6602" y="12144"/>
                    <a:pt x="5976" y="12390"/>
                    <a:pt x="5439" y="12390"/>
                  </a:cubicBezTo>
                  <a:cubicBezTo>
                    <a:pt x="4655" y="12390"/>
                    <a:pt x="4061" y="11866"/>
                    <a:pt x="3903" y="10896"/>
                  </a:cubicBezTo>
                  <a:cubicBezTo>
                    <a:pt x="3636" y="9228"/>
                    <a:pt x="4670" y="6893"/>
                    <a:pt x="6238" y="5659"/>
                  </a:cubicBezTo>
                  <a:cubicBezTo>
                    <a:pt x="6868" y="5162"/>
                    <a:pt x="7488" y="4925"/>
                    <a:pt x="8021" y="4925"/>
                  </a:cubicBezTo>
                  <a:close/>
                  <a:moveTo>
                    <a:pt x="9912" y="1"/>
                  </a:moveTo>
                  <a:cubicBezTo>
                    <a:pt x="9749" y="1"/>
                    <a:pt x="9586" y="96"/>
                    <a:pt x="9507" y="255"/>
                  </a:cubicBezTo>
                  <a:lnTo>
                    <a:pt x="8606" y="1989"/>
                  </a:lnTo>
                  <a:cubicBezTo>
                    <a:pt x="8473" y="2189"/>
                    <a:pt x="8273" y="2356"/>
                    <a:pt x="8039" y="2423"/>
                  </a:cubicBezTo>
                  <a:cubicBezTo>
                    <a:pt x="7839" y="2456"/>
                    <a:pt x="7639" y="2523"/>
                    <a:pt x="7439" y="2590"/>
                  </a:cubicBezTo>
                  <a:cubicBezTo>
                    <a:pt x="7394" y="2617"/>
                    <a:pt x="7344" y="2629"/>
                    <a:pt x="7295" y="2629"/>
                  </a:cubicBezTo>
                  <a:cubicBezTo>
                    <a:pt x="7161" y="2629"/>
                    <a:pt x="7029" y="2536"/>
                    <a:pt x="7005" y="2390"/>
                  </a:cubicBezTo>
                  <a:lnTo>
                    <a:pt x="6671" y="1322"/>
                  </a:lnTo>
                  <a:cubicBezTo>
                    <a:pt x="6650" y="1192"/>
                    <a:pt x="6544" y="1104"/>
                    <a:pt x="6427" y="1104"/>
                  </a:cubicBezTo>
                  <a:cubicBezTo>
                    <a:pt x="6363" y="1104"/>
                    <a:pt x="6296" y="1130"/>
                    <a:pt x="6238" y="1189"/>
                  </a:cubicBezTo>
                  <a:lnTo>
                    <a:pt x="4803" y="2323"/>
                  </a:lnTo>
                  <a:cubicBezTo>
                    <a:pt x="4637" y="2490"/>
                    <a:pt x="4537" y="2690"/>
                    <a:pt x="4537" y="2923"/>
                  </a:cubicBezTo>
                  <a:lnTo>
                    <a:pt x="4603" y="4324"/>
                  </a:lnTo>
                  <a:cubicBezTo>
                    <a:pt x="4603" y="4558"/>
                    <a:pt x="4537" y="4791"/>
                    <a:pt x="4403" y="4991"/>
                  </a:cubicBezTo>
                  <a:cubicBezTo>
                    <a:pt x="4170" y="5258"/>
                    <a:pt x="3936" y="5558"/>
                    <a:pt x="3736" y="5859"/>
                  </a:cubicBezTo>
                  <a:cubicBezTo>
                    <a:pt x="3569" y="6059"/>
                    <a:pt x="3369" y="6159"/>
                    <a:pt x="3136" y="6159"/>
                  </a:cubicBezTo>
                  <a:lnTo>
                    <a:pt x="2202" y="6126"/>
                  </a:lnTo>
                  <a:cubicBezTo>
                    <a:pt x="1968" y="6126"/>
                    <a:pt x="1768" y="6226"/>
                    <a:pt x="1668" y="6459"/>
                  </a:cubicBezTo>
                  <a:lnTo>
                    <a:pt x="801" y="8394"/>
                  </a:lnTo>
                  <a:cubicBezTo>
                    <a:pt x="701" y="8594"/>
                    <a:pt x="801" y="8827"/>
                    <a:pt x="1001" y="8894"/>
                  </a:cubicBezTo>
                  <a:lnTo>
                    <a:pt x="1735" y="9228"/>
                  </a:lnTo>
                  <a:cubicBezTo>
                    <a:pt x="1935" y="9294"/>
                    <a:pt x="2035" y="9528"/>
                    <a:pt x="2001" y="9728"/>
                  </a:cubicBezTo>
                  <a:cubicBezTo>
                    <a:pt x="1935" y="10028"/>
                    <a:pt x="1868" y="10362"/>
                    <a:pt x="1835" y="10662"/>
                  </a:cubicBezTo>
                  <a:cubicBezTo>
                    <a:pt x="1801" y="10896"/>
                    <a:pt x="1701" y="11129"/>
                    <a:pt x="1534" y="11296"/>
                  </a:cubicBezTo>
                  <a:lnTo>
                    <a:pt x="234" y="12497"/>
                  </a:lnTo>
                  <a:cubicBezTo>
                    <a:pt x="100" y="12630"/>
                    <a:pt x="0" y="12864"/>
                    <a:pt x="33" y="13097"/>
                  </a:cubicBezTo>
                  <a:lnTo>
                    <a:pt x="267" y="14498"/>
                  </a:lnTo>
                  <a:cubicBezTo>
                    <a:pt x="290" y="14636"/>
                    <a:pt x="391" y="14726"/>
                    <a:pt x="506" y="14726"/>
                  </a:cubicBezTo>
                  <a:cubicBezTo>
                    <a:pt x="559" y="14726"/>
                    <a:pt x="615" y="14707"/>
                    <a:pt x="667" y="14665"/>
                  </a:cubicBezTo>
                  <a:lnTo>
                    <a:pt x="1935" y="13831"/>
                  </a:lnTo>
                  <a:cubicBezTo>
                    <a:pt x="1997" y="13794"/>
                    <a:pt x="2069" y="13775"/>
                    <a:pt x="2140" y="13775"/>
                  </a:cubicBezTo>
                  <a:cubicBezTo>
                    <a:pt x="2258" y="13775"/>
                    <a:pt x="2373" y="13827"/>
                    <a:pt x="2435" y="13931"/>
                  </a:cubicBezTo>
                  <a:cubicBezTo>
                    <a:pt x="2535" y="14065"/>
                    <a:pt x="2602" y="14165"/>
                    <a:pt x="2702" y="14265"/>
                  </a:cubicBezTo>
                  <a:cubicBezTo>
                    <a:pt x="2869" y="14398"/>
                    <a:pt x="2902" y="14632"/>
                    <a:pt x="2835" y="14865"/>
                  </a:cubicBezTo>
                  <a:lnTo>
                    <a:pt x="2202" y="16633"/>
                  </a:lnTo>
                  <a:cubicBezTo>
                    <a:pt x="2135" y="16800"/>
                    <a:pt x="2235" y="17033"/>
                    <a:pt x="2435" y="17067"/>
                  </a:cubicBezTo>
                  <a:lnTo>
                    <a:pt x="3402" y="17267"/>
                  </a:lnTo>
                  <a:cubicBezTo>
                    <a:pt x="3428" y="17271"/>
                    <a:pt x="3455" y="17273"/>
                    <a:pt x="3481" y="17273"/>
                  </a:cubicBezTo>
                  <a:cubicBezTo>
                    <a:pt x="3661" y="17273"/>
                    <a:pt x="3849" y="17179"/>
                    <a:pt x="3936" y="17033"/>
                  </a:cubicBezTo>
                  <a:lnTo>
                    <a:pt x="4870" y="15299"/>
                  </a:lnTo>
                  <a:cubicBezTo>
                    <a:pt x="4970" y="15099"/>
                    <a:pt x="5170" y="14932"/>
                    <a:pt x="5404" y="14865"/>
                  </a:cubicBezTo>
                  <a:cubicBezTo>
                    <a:pt x="5604" y="14832"/>
                    <a:pt x="5804" y="14765"/>
                    <a:pt x="6004" y="14665"/>
                  </a:cubicBezTo>
                  <a:cubicBezTo>
                    <a:pt x="6039" y="14651"/>
                    <a:pt x="6077" y="14644"/>
                    <a:pt x="6115" y="14644"/>
                  </a:cubicBezTo>
                  <a:cubicBezTo>
                    <a:pt x="6261" y="14644"/>
                    <a:pt x="6419" y="14740"/>
                    <a:pt x="6471" y="14899"/>
                  </a:cubicBezTo>
                  <a:lnTo>
                    <a:pt x="6772" y="15966"/>
                  </a:lnTo>
                  <a:cubicBezTo>
                    <a:pt x="6793" y="16095"/>
                    <a:pt x="6912" y="16169"/>
                    <a:pt x="7029" y="16169"/>
                  </a:cubicBezTo>
                  <a:cubicBezTo>
                    <a:pt x="7094" y="16169"/>
                    <a:pt x="7158" y="16147"/>
                    <a:pt x="7205" y="16099"/>
                  </a:cubicBezTo>
                  <a:lnTo>
                    <a:pt x="8673" y="14965"/>
                  </a:lnTo>
                  <a:cubicBezTo>
                    <a:pt x="8840" y="14798"/>
                    <a:pt x="8906" y="14598"/>
                    <a:pt x="8906" y="14365"/>
                  </a:cubicBezTo>
                  <a:lnTo>
                    <a:pt x="8840" y="12964"/>
                  </a:lnTo>
                  <a:cubicBezTo>
                    <a:pt x="8806" y="12730"/>
                    <a:pt x="8906" y="12497"/>
                    <a:pt x="9040" y="12297"/>
                  </a:cubicBezTo>
                  <a:cubicBezTo>
                    <a:pt x="9273" y="12030"/>
                    <a:pt x="9507" y="11730"/>
                    <a:pt x="9707" y="11429"/>
                  </a:cubicBezTo>
                  <a:cubicBezTo>
                    <a:pt x="9874" y="11229"/>
                    <a:pt x="10074" y="11129"/>
                    <a:pt x="10341" y="11129"/>
                  </a:cubicBezTo>
                  <a:lnTo>
                    <a:pt x="11241" y="11196"/>
                  </a:lnTo>
                  <a:cubicBezTo>
                    <a:pt x="11475" y="11196"/>
                    <a:pt x="11675" y="11062"/>
                    <a:pt x="11775" y="10862"/>
                  </a:cubicBezTo>
                  <a:lnTo>
                    <a:pt x="12676" y="8894"/>
                  </a:lnTo>
                  <a:cubicBezTo>
                    <a:pt x="12742" y="8694"/>
                    <a:pt x="12676" y="8494"/>
                    <a:pt x="12476" y="8394"/>
                  </a:cubicBezTo>
                  <a:lnTo>
                    <a:pt x="11708" y="8094"/>
                  </a:lnTo>
                  <a:cubicBezTo>
                    <a:pt x="11508" y="7994"/>
                    <a:pt x="11408" y="7793"/>
                    <a:pt x="11442" y="7593"/>
                  </a:cubicBezTo>
                  <a:cubicBezTo>
                    <a:pt x="11508" y="7260"/>
                    <a:pt x="11575" y="6959"/>
                    <a:pt x="11608" y="6659"/>
                  </a:cubicBezTo>
                  <a:cubicBezTo>
                    <a:pt x="11642" y="6392"/>
                    <a:pt x="11742" y="6192"/>
                    <a:pt x="11909" y="6025"/>
                  </a:cubicBezTo>
                  <a:lnTo>
                    <a:pt x="13209" y="4825"/>
                  </a:lnTo>
                  <a:cubicBezTo>
                    <a:pt x="13376" y="4658"/>
                    <a:pt x="13443" y="4424"/>
                    <a:pt x="13410" y="4191"/>
                  </a:cubicBezTo>
                  <a:lnTo>
                    <a:pt x="13176" y="2790"/>
                  </a:lnTo>
                  <a:cubicBezTo>
                    <a:pt x="13153" y="2653"/>
                    <a:pt x="13052" y="2562"/>
                    <a:pt x="12937" y="2562"/>
                  </a:cubicBezTo>
                  <a:cubicBezTo>
                    <a:pt x="12884" y="2562"/>
                    <a:pt x="12828" y="2581"/>
                    <a:pt x="12776" y="2623"/>
                  </a:cubicBezTo>
                  <a:lnTo>
                    <a:pt x="11508" y="3457"/>
                  </a:lnTo>
                  <a:cubicBezTo>
                    <a:pt x="11446" y="3495"/>
                    <a:pt x="11374" y="3513"/>
                    <a:pt x="11303" y="3513"/>
                  </a:cubicBezTo>
                  <a:cubicBezTo>
                    <a:pt x="11185" y="3513"/>
                    <a:pt x="11070" y="3461"/>
                    <a:pt x="11008" y="3357"/>
                  </a:cubicBezTo>
                  <a:cubicBezTo>
                    <a:pt x="10908" y="3223"/>
                    <a:pt x="10841" y="3123"/>
                    <a:pt x="10741" y="3057"/>
                  </a:cubicBezTo>
                  <a:cubicBezTo>
                    <a:pt x="10608" y="2890"/>
                    <a:pt x="10541" y="2656"/>
                    <a:pt x="10608" y="2423"/>
                  </a:cubicBezTo>
                  <a:lnTo>
                    <a:pt x="11241" y="655"/>
                  </a:lnTo>
                  <a:cubicBezTo>
                    <a:pt x="11308" y="488"/>
                    <a:pt x="11208" y="255"/>
                    <a:pt x="11008" y="221"/>
                  </a:cubicBezTo>
                  <a:lnTo>
                    <a:pt x="10041" y="21"/>
                  </a:lnTo>
                  <a:cubicBezTo>
                    <a:pt x="9999" y="7"/>
                    <a:pt x="9956" y="1"/>
                    <a:pt x="9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7"/>
            <p:cNvSpPr/>
            <p:nvPr/>
          </p:nvSpPr>
          <p:spPr>
            <a:xfrm>
              <a:off x="5395710" y="2729846"/>
              <a:ext cx="214012" cy="677450"/>
            </a:xfrm>
            <a:custGeom>
              <a:avLst/>
              <a:gdLst/>
              <a:ahLst/>
              <a:cxnLst/>
              <a:rect l="l" t="t" r="r" b="b"/>
              <a:pathLst>
                <a:path w="12576" h="39809" extrusionOk="0">
                  <a:moveTo>
                    <a:pt x="11575" y="0"/>
                  </a:moveTo>
                  <a:cubicBezTo>
                    <a:pt x="3803" y="1134"/>
                    <a:pt x="0" y="8973"/>
                    <a:pt x="0" y="8973"/>
                  </a:cubicBezTo>
                  <a:cubicBezTo>
                    <a:pt x="0" y="8973"/>
                    <a:pt x="1768" y="20415"/>
                    <a:pt x="3069" y="27320"/>
                  </a:cubicBezTo>
                  <a:cubicBezTo>
                    <a:pt x="3736" y="31056"/>
                    <a:pt x="4737" y="37394"/>
                    <a:pt x="5337" y="38761"/>
                  </a:cubicBezTo>
                  <a:cubicBezTo>
                    <a:pt x="5723" y="39581"/>
                    <a:pt x="7120" y="39808"/>
                    <a:pt x="8267" y="39808"/>
                  </a:cubicBezTo>
                  <a:cubicBezTo>
                    <a:pt x="8707" y="39808"/>
                    <a:pt x="9111" y="39775"/>
                    <a:pt x="9407" y="39729"/>
                  </a:cubicBezTo>
                  <a:cubicBezTo>
                    <a:pt x="12309" y="39262"/>
                    <a:pt x="12075" y="35125"/>
                    <a:pt x="12342" y="29822"/>
                  </a:cubicBezTo>
                  <a:cubicBezTo>
                    <a:pt x="12576" y="24518"/>
                    <a:pt x="12376" y="5804"/>
                    <a:pt x="115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7"/>
            <p:cNvSpPr/>
            <p:nvPr/>
          </p:nvSpPr>
          <p:spPr>
            <a:xfrm>
              <a:off x="5426920" y="3858906"/>
              <a:ext cx="363324" cy="129231"/>
            </a:xfrm>
            <a:custGeom>
              <a:avLst/>
              <a:gdLst/>
              <a:ahLst/>
              <a:cxnLst/>
              <a:rect l="l" t="t" r="r" b="b"/>
              <a:pathLst>
                <a:path w="21350" h="7594" extrusionOk="0">
                  <a:moveTo>
                    <a:pt x="434" y="1"/>
                  </a:moveTo>
                  <a:cubicBezTo>
                    <a:pt x="434" y="1"/>
                    <a:pt x="1" y="1268"/>
                    <a:pt x="334" y="2035"/>
                  </a:cubicBezTo>
                  <a:cubicBezTo>
                    <a:pt x="668" y="2803"/>
                    <a:pt x="2736" y="3670"/>
                    <a:pt x="4337" y="3803"/>
                  </a:cubicBezTo>
                  <a:cubicBezTo>
                    <a:pt x="5972" y="3937"/>
                    <a:pt x="7239" y="4137"/>
                    <a:pt x="8473" y="5004"/>
                  </a:cubicBezTo>
                  <a:cubicBezTo>
                    <a:pt x="10408" y="6439"/>
                    <a:pt x="12710" y="7306"/>
                    <a:pt x="15145" y="7539"/>
                  </a:cubicBezTo>
                  <a:cubicBezTo>
                    <a:pt x="15505" y="7577"/>
                    <a:pt x="15856" y="7593"/>
                    <a:pt x="16195" y="7593"/>
                  </a:cubicBezTo>
                  <a:cubicBezTo>
                    <a:pt x="18896" y="7593"/>
                    <a:pt x="20842" y="6520"/>
                    <a:pt x="21049" y="6105"/>
                  </a:cubicBezTo>
                  <a:cubicBezTo>
                    <a:pt x="21316" y="5638"/>
                    <a:pt x="21349" y="5071"/>
                    <a:pt x="21182" y="453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7"/>
            <p:cNvSpPr/>
            <p:nvPr/>
          </p:nvSpPr>
          <p:spPr>
            <a:xfrm>
              <a:off x="5428060" y="3780795"/>
              <a:ext cx="369552" cy="187227"/>
            </a:xfrm>
            <a:custGeom>
              <a:avLst/>
              <a:gdLst/>
              <a:ahLst/>
              <a:cxnLst/>
              <a:rect l="l" t="t" r="r" b="b"/>
              <a:pathLst>
                <a:path w="21716" h="11002" extrusionOk="0">
                  <a:moveTo>
                    <a:pt x="10184" y="1"/>
                  </a:moveTo>
                  <a:cubicBezTo>
                    <a:pt x="10056" y="1"/>
                    <a:pt x="9929" y="9"/>
                    <a:pt x="9807" y="21"/>
                  </a:cubicBezTo>
                  <a:cubicBezTo>
                    <a:pt x="9507" y="87"/>
                    <a:pt x="9207" y="154"/>
                    <a:pt x="8907" y="254"/>
                  </a:cubicBezTo>
                  <a:cubicBezTo>
                    <a:pt x="7406" y="821"/>
                    <a:pt x="6138" y="2122"/>
                    <a:pt x="4570" y="2523"/>
                  </a:cubicBezTo>
                  <a:cubicBezTo>
                    <a:pt x="4125" y="2602"/>
                    <a:pt x="3671" y="2644"/>
                    <a:pt x="3221" y="2644"/>
                  </a:cubicBezTo>
                  <a:cubicBezTo>
                    <a:pt x="2728" y="2644"/>
                    <a:pt x="2239" y="2594"/>
                    <a:pt x="1768" y="2489"/>
                  </a:cubicBezTo>
                  <a:cubicBezTo>
                    <a:pt x="1618" y="2472"/>
                    <a:pt x="1426" y="2439"/>
                    <a:pt x="1247" y="2439"/>
                  </a:cubicBezTo>
                  <a:cubicBezTo>
                    <a:pt x="1068" y="2439"/>
                    <a:pt x="901" y="2472"/>
                    <a:pt x="801" y="2589"/>
                  </a:cubicBezTo>
                  <a:cubicBezTo>
                    <a:pt x="701" y="2723"/>
                    <a:pt x="634" y="2889"/>
                    <a:pt x="601" y="3090"/>
                  </a:cubicBezTo>
                  <a:cubicBezTo>
                    <a:pt x="534" y="3290"/>
                    <a:pt x="501" y="3523"/>
                    <a:pt x="434" y="3723"/>
                  </a:cubicBezTo>
                  <a:cubicBezTo>
                    <a:pt x="301" y="4224"/>
                    <a:pt x="0" y="5091"/>
                    <a:pt x="334" y="5591"/>
                  </a:cubicBezTo>
                  <a:cubicBezTo>
                    <a:pt x="1301" y="6826"/>
                    <a:pt x="4270" y="7326"/>
                    <a:pt x="5838" y="7526"/>
                  </a:cubicBezTo>
                  <a:cubicBezTo>
                    <a:pt x="8306" y="7760"/>
                    <a:pt x="10341" y="9828"/>
                    <a:pt x="12209" y="10428"/>
                  </a:cubicBezTo>
                  <a:cubicBezTo>
                    <a:pt x="13502" y="10843"/>
                    <a:pt x="14777" y="11002"/>
                    <a:pt x="15932" y="11002"/>
                  </a:cubicBezTo>
                  <a:cubicBezTo>
                    <a:pt x="17847" y="11002"/>
                    <a:pt x="19437" y="10565"/>
                    <a:pt x="20248" y="10128"/>
                  </a:cubicBezTo>
                  <a:cubicBezTo>
                    <a:pt x="21716" y="9294"/>
                    <a:pt x="21616" y="7126"/>
                    <a:pt x="20348" y="6225"/>
                  </a:cubicBezTo>
                  <a:cubicBezTo>
                    <a:pt x="19514" y="5625"/>
                    <a:pt x="18013" y="5258"/>
                    <a:pt x="16912" y="4724"/>
                  </a:cubicBezTo>
                  <a:cubicBezTo>
                    <a:pt x="15845" y="4224"/>
                    <a:pt x="15511" y="3990"/>
                    <a:pt x="14444" y="3390"/>
                  </a:cubicBezTo>
                  <a:cubicBezTo>
                    <a:pt x="13744" y="3023"/>
                    <a:pt x="13110" y="2556"/>
                    <a:pt x="12509" y="2022"/>
                  </a:cubicBezTo>
                  <a:cubicBezTo>
                    <a:pt x="11876" y="1455"/>
                    <a:pt x="11742" y="388"/>
                    <a:pt x="10841" y="87"/>
                  </a:cubicBezTo>
                  <a:cubicBezTo>
                    <a:pt x="10630" y="24"/>
                    <a:pt x="10405" y="1"/>
                    <a:pt x="101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7"/>
            <p:cNvSpPr/>
            <p:nvPr/>
          </p:nvSpPr>
          <p:spPr>
            <a:xfrm>
              <a:off x="5684633" y="3896378"/>
              <a:ext cx="111277" cy="71354"/>
            </a:xfrm>
            <a:custGeom>
              <a:avLst/>
              <a:gdLst/>
              <a:ahLst/>
              <a:cxnLst/>
              <a:rect l="l" t="t" r="r" b="b"/>
              <a:pathLst>
                <a:path w="6539" h="4193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4704" y="1435"/>
                    <a:pt x="3036" y="1335"/>
                    <a:pt x="2136" y="1668"/>
                  </a:cubicBezTo>
                  <a:cubicBezTo>
                    <a:pt x="1769" y="1802"/>
                    <a:pt x="1902" y="2502"/>
                    <a:pt x="1835" y="3236"/>
                  </a:cubicBezTo>
                  <a:cubicBezTo>
                    <a:pt x="1769" y="3836"/>
                    <a:pt x="1035" y="4070"/>
                    <a:pt x="1" y="4170"/>
                  </a:cubicBezTo>
                  <a:cubicBezTo>
                    <a:pt x="272" y="4186"/>
                    <a:pt x="537" y="4193"/>
                    <a:pt x="797" y="4193"/>
                  </a:cubicBezTo>
                  <a:cubicBezTo>
                    <a:pt x="2744" y="4193"/>
                    <a:pt x="4347" y="3777"/>
                    <a:pt x="5171" y="3336"/>
                  </a:cubicBezTo>
                  <a:cubicBezTo>
                    <a:pt x="6405" y="2669"/>
                    <a:pt x="6539" y="1034"/>
                    <a:pt x="580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7"/>
            <p:cNvSpPr/>
            <p:nvPr/>
          </p:nvSpPr>
          <p:spPr>
            <a:xfrm>
              <a:off x="5433727" y="3351240"/>
              <a:ext cx="207222" cy="524633"/>
            </a:xfrm>
            <a:custGeom>
              <a:avLst/>
              <a:gdLst/>
              <a:ahLst/>
              <a:cxnLst/>
              <a:rect l="l" t="t" r="r" b="b"/>
              <a:pathLst>
                <a:path w="12177" h="30829" extrusionOk="0">
                  <a:moveTo>
                    <a:pt x="4950" y="1"/>
                  </a:moveTo>
                  <a:cubicBezTo>
                    <a:pt x="3313" y="1"/>
                    <a:pt x="2910" y="1181"/>
                    <a:pt x="2670" y="2713"/>
                  </a:cubicBezTo>
                  <a:cubicBezTo>
                    <a:pt x="2403" y="4414"/>
                    <a:pt x="168" y="26697"/>
                    <a:pt x="101" y="27898"/>
                  </a:cubicBezTo>
                  <a:cubicBezTo>
                    <a:pt x="1" y="29065"/>
                    <a:pt x="2069" y="30366"/>
                    <a:pt x="4137" y="30800"/>
                  </a:cubicBezTo>
                  <a:cubicBezTo>
                    <a:pt x="4228" y="30819"/>
                    <a:pt x="4316" y="30828"/>
                    <a:pt x="4403" y="30828"/>
                  </a:cubicBezTo>
                  <a:cubicBezTo>
                    <a:pt x="6312" y="30828"/>
                    <a:pt x="7494" y="26471"/>
                    <a:pt x="9408" y="25897"/>
                  </a:cubicBezTo>
                  <a:cubicBezTo>
                    <a:pt x="9690" y="25814"/>
                    <a:pt x="9926" y="25777"/>
                    <a:pt x="10128" y="25777"/>
                  </a:cubicBezTo>
                  <a:cubicBezTo>
                    <a:pt x="11074" y="25777"/>
                    <a:pt x="11297" y="26577"/>
                    <a:pt x="12176" y="27264"/>
                  </a:cubicBezTo>
                  <a:lnTo>
                    <a:pt x="9208" y="812"/>
                  </a:lnTo>
                  <a:lnTo>
                    <a:pt x="5538" y="45"/>
                  </a:lnTo>
                  <a:cubicBezTo>
                    <a:pt x="5326" y="15"/>
                    <a:pt x="5131" y="1"/>
                    <a:pt x="49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7"/>
            <p:cNvSpPr/>
            <p:nvPr/>
          </p:nvSpPr>
          <p:spPr>
            <a:xfrm>
              <a:off x="5503567" y="3296358"/>
              <a:ext cx="120348" cy="139305"/>
            </a:xfrm>
            <a:custGeom>
              <a:avLst/>
              <a:gdLst/>
              <a:ahLst/>
              <a:cxnLst/>
              <a:rect l="l" t="t" r="r" b="b"/>
              <a:pathLst>
                <a:path w="7072" h="8186" extrusionOk="0">
                  <a:moveTo>
                    <a:pt x="3521" y="0"/>
                  </a:moveTo>
                  <a:cubicBezTo>
                    <a:pt x="890" y="0"/>
                    <a:pt x="0" y="2746"/>
                    <a:pt x="67" y="4404"/>
                  </a:cubicBezTo>
                  <a:cubicBezTo>
                    <a:pt x="163" y="6003"/>
                    <a:pt x="1056" y="8185"/>
                    <a:pt x="3365" y="8185"/>
                  </a:cubicBezTo>
                  <a:cubicBezTo>
                    <a:pt x="3464" y="8185"/>
                    <a:pt x="3565" y="8181"/>
                    <a:pt x="3669" y="8173"/>
                  </a:cubicBezTo>
                  <a:cubicBezTo>
                    <a:pt x="7072" y="7906"/>
                    <a:pt x="6671" y="167"/>
                    <a:pt x="3569" y="1"/>
                  </a:cubicBezTo>
                  <a:cubicBezTo>
                    <a:pt x="3553" y="0"/>
                    <a:pt x="3537" y="0"/>
                    <a:pt x="3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7"/>
            <p:cNvSpPr/>
            <p:nvPr/>
          </p:nvSpPr>
          <p:spPr>
            <a:xfrm>
              <a:off x="5503567" y="3296358"/>
              <a:ext cx="120348" cy="139305"/>
            </a:xfrm>
            <a:custGeom>
              <a:avLst/>
              <a:gdLst/>
              <a:ahLst/>
              <a:cxnLst/>
              <a:rect l="l" t="t" r="r" b="b"/>
              <a:pathLst>
                <a:path w="7072" h="8186" extrusionOk="0">
                  <a:moveTo>
                    <a:pt x="3521" y="0"/>
                  </a:moveTo>
                  <a:cubicBezTo>
                    <a:pt x="890" y="0"/>
                    <a:pt x="0" y="2746"/>
                    <a:pt x="67" y="4404"/>
                  </a:cubicBezTo>
                  <a:cubicBezTo>
                    <a:pt x="163" y="6003"/>
                    <a:pt x="1056" y="8185"/>
                    <a:pt x="3365" y="8185"/>
                  </a:cubicBezTo>
                  <a:cubicBezTo>
                    <a:pt x="3464" y="8185"/>
                    <a:pt x="3565" y="8181"/>
                    <a:pt x="3669" y="8173"/>
                  </a:cubicBezTo>
                  <a:cubicBezTo>
                    <a:pt x="7072" y="7906"/>
                    <a:pt x="6671" y="167"/>
                    <a:pt x="3569" y="1"/>
                  </a:cubicBezTo>
                  <a:cubicBezTo>
                    <a:pt x="3553" y="0"/>
                    <a:pt x="3537" y="0"/>
                    <a:pt x="3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7"/>
            <p:cNvSpPr/>
            <p:nvPr/>
          </p:nvSpPr>
          <p:spPr>
            <a:xfrm>
              <a:off x="5440551" y="3447933"/>
              <a:ext cx="101050" cy="337763"/>
            </a:xfrm>
            <a:custGeom>
              <a:avLst/>
              <a:gdLst/>
              <a:ahLst/>
              <a:cxnLst/>
              <a:rect l="l" t="t" r="r" b="b"/>
              <a:pathLst>
                <a:path w="5938" h="19848" extrusionOk="0">
                  <a:moveTo>
                    <a:pt x="1935" y="0"/>
                  </a:moveTo>
                  <a:cubicBezTo>
                    <a:pt x="1935" y="167"/>
                    <a:pt x="1902" y="367"/>
                    <a:pt x="1868" y="534"/>
                  </a:cubicBezTo>
                  <a:cubicBezTo>
                    <a:pt x="2669" y="1301"/>
                    <a:pt x="3636" y="1835"/>
                    <a:pt x="4670" y="2068"/>
                  </a:cubicBezTo>
                  <a:lnTo>
                    <a:pt x="4737" y="2102"/>
                  </a:lnTo>
                  <a:cubicBezTo>
                    <a:pt x="5437" y="2302"/>
                    <a:pt x="5504" y="2335"/>
                    <a:pt x="5371" y="5337"/>
                  </a:cubicBezTo>
                  <a:cubicBezTo>
                    <a:pt x="5104" y="10608"/>
                    <a:pt x="4403" y="16245"/>
                    <a:pt x="4003" y="18547"/>
                  </a:cubicBezTo>
                  <a:cubicBezTo>
                    <a:pt x="4003" y="18847"/>
                    <a:pt x="3836" y="19147"/>
                    <a:pt x="3603" y="19314"/>
                  </a:cubicBezTo>
                  <a:cubicBezTo>
                    <a:pt x="3453" y="19389"/>
                    <a:pt x="3282" y="19432"/>
                    <a:pt x="3114" y="19432"/>
                  </a:cubicBezTo>
                  <a:cubicBezTo>
                    <a:pt x="2982" y="19432"/>
                    <a:pt x="2853" y="19406"/>
                    <a:pt x="2736" y="19347"/>
                  </a:cubicBezTo>
                  <a:cubicBezTo>
                    <a:pt x="1768" y="19080"/>
                    <a:pt x="567" y="18647"/>
                    <a:pt x="34" y="18447"/>
                  </a:cubicBezTo>
                  <a:cubicBezTo>
                    <a:pt x="34" y="18580"/>
                    <a:pt x="0" y="18713"/>
                    <a:pt x="0" y="18847"/>
                  </a:cubicBezTo>
                  <a:cubicBezTo>
                    <a:pt x="567" y="19080"/>
                    <a:pt x="1701" y="19514"/>
                    <a:pt x="2602" y="19748"/>
                  </a:cubicBezTo>
                  <a:cubicBezTo>
                    <a:pt x="2802" y="19814"/>
                    <a:pt x="2969" y="19848"/>
                    <a:pt x="3169" y="19848"/>
                  </a:cubicBezTo>
                  <a:cubicBezTo>
                    <a:pt x="3403" y="19848"/>
                    <a:pt x="3636" y="19781"/>
                    <a:pt x="3836" y="19647"/>
                  </a:cubicBezTo>
                  <a:cubicBezTo>
                    <a:pt x="4170" y="19414"/>
                    <a:pt x="4370" y="19047"/>
                    <a:pt x="4403" y="18613"/>
                  </a:cubicBezTo>
                  <a:cubicBezTo>
                    <a:pt x="4804" y="16312"/>
                    <a:pt x="5504" y="10641"/>
                    <a:pt x="5771" y="5371"/>
                  </a:cubicBezTo>
                  <a:cubicBezTo>
                    <a:pt x="5938" y="2268"/>
                    <a:pt x="5871" y="2001"/>
                    <a:pt x="4870" y="1701"/>
                  </a:cubicBezTo>
                  <a:lnTo>
                    <a:pt x="4804" y="1668"/>
                  </a:lnTo>
                  <a:cubicBezTo>
                    <a:pt x="3369" y="1234"/>
                    <a:pt x="2469" y="7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7"/>
            <p:cNvSpPr/>
            <p:nvPr/>
          </p:nvSpPr>
          <p:spPr>
            <a:xfrm>
              <a:off x="5178856" y="2599270"/>
              <a:ext cx="423498" cy="350492"/>
            </a:xfrm>
            <a:custGeom>
              <a:avLst/>
              <a:gdLst/>
              <a:ahLst/>
              <a:cxnLst/>
              <a:rect l="l" t="t" r="r" b="b"/>
              <a:pathLst>
                <a:path w="24886" h="20596" extrusionOk="0">
                  <a:moveTo>
                    <a:pt x="13102" y="1"/>
                  </a:moveTo>
                  <a:cubicBezTo>
                    <a:pt x="2334" y="1"/>
                    <a:pt x="2230" y="2588"/>
                    <a:pt x="1302" y="5538"/>
                  </a:cubicBezTo>
                  <a:cubicBezTo>
                    <a:pt x="501" y="8040"/>
                    <a:pt x="1" y="12844"/>
                    <a:pt x="1168" y="13044"/>
                  </a:cubicBezTo>
                  <a:cubicBezTo>
                    <a:pt x="1635" y="12010"/>
                    <a:pt x="2736" y="11242"/>
                    <a:pt x="4470" y="11242"/>
                  </a:cubicBezTo>
                  <a:cubicBezTo>
                    <a:pt x="6372" y="11242"/>
                    <a:pt x="9374" y="12410"/>
                    <a:pt x="11175" y="14745"/>
                  </a:cubicBezTo>
                  <a:cubicBezTo>
                    <a:pt x="12977" y="17047"/>
                    <a:pt x="12843" y="20449"/>
                    <a:pt x="12843" y="20449"/>
                  </a:cubicBezTo>
                  <a:cubicBezTo>
                    <a:pt x="13126" y="20549"/>
                    <a:pt x="13450" y="20595"/>
                    <a:pt x="13802" y="20595"/>
                  </a:cubicBezTo>
                  <a:cubicBezTo>
                    <a:pt x="15439" y="20595"/>
                    <a:pt x="17657" y="19595"/>
                    <a:pt x="18947" y="18414"/>
                  </a:cubicBezTo>
                  <a:cubicBezTo>
                    <a:pt x="20949" y="16580"/>
                    <a:pt x="22517" y="14745"/>
                    <a:pt x="23551" y="12477"/>
                  </a:cubicBezTo>
                  <a:cubicBezTo>
                    <a:pt x="24084" y="11342"/>
                    <a:pt x="24485" y="10142"/>
                    <a:pt x="24718" y="8874"/>
                  </a:cubicBezTo>
                  <a:cubicBezTo>
                    <a:pt x="24885" y="7606"/>
                    <a:pt x="24852" y="6306"/>
                    <a:pt x="24618" y="5005"/>
                  </a:cubicBezTo>
                  <a:cubicBezTo>
                    <a:pt x="23784" y="301"/>
                    <a:pt x="16879" y="1"/>
                    <a:pt x="13310" y="1"/>
                  </a:cubicBezTo>
                  <a:cubicBezTo>
                    <a:pt x="13240" y="1"/>
                    <a:pt x="13171" y="1"/>
                    <a:pt x="131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7"/>
            <p:cNvSpPr/>
            <p:nvPr/>
          </p:nvSpPr>
          <p:spPr>
            <a:xfrm>
              <a:off x="5217451" y="2604954"/>
              <a:ext cx="370131" cy="152715"/>
            </a:xfrm>
            <a:custGeom>
              <a:avLst/>
              <a:gdLst/>
              <a:ahLst/>
              <a:cxnLst/>
              <a:rect l="l" t="t" r="r" b="b"/>
              <a:pathLst>
                <a:path w="21750" h="8974" extrusionOk="0">
                  <a:moveTo>
                    <a:pt x="11109" y="1"/>
                  </a:moveTo>
                  <a:cubicBezTo>
                    <a:pt x="4804" y="1"/>
                    <a:pt x="1268" y="835"/>
                    <a:pt x="435" y="3436"/>
                  </a:cubicBezTo>
                  <a:cubicBezTo>
                    <a:pt x="1" y="4771"/>
                    <a:pt x="1936" y="8940"/>
                    <a:pt x="10842" y="8974"/>
                  </a:cubicBezTo>
                  <a:cubicBezTo>
                    <a:pt x="19415" y="8974"/>
                    <a:pt x="21750" y="6005"/>
                    <a:pt x="21283" y="4070"/>
                  </a:cubicBezTo>
                  <a:cubicBezTo>
                    <a:pt x="20816" y="2135"/>
                    <a:pt x="18681" y="1"/>
                    <a:pt x="11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7"/>
            <p:cNvSpPr/>
            <p:nvPr/>
          </p:nvSpPr>
          <p:spPr>
            <a:xfrm>
              <a:off x="5445180" y="2114118"/>
              <a:ext cx="640232" cy="422783"/>
            </a:xfrm>
            <a:custGeom>
              <a:avLst/>
              <a:gdLst/>
              <a:ahLst/>
              <a:cxnLst/>
              <a:rect l="l" t="t" r="r" b="b"/>
              <a:pathLst>
                <a:path w="37622" h="24844" extrusionOk="0">
                  <a:moveTo>
                    <a:pt x="4454" y="1"/>
                  </a:moveTo>
                  <a:cubicBezTo>
                    <a:pt x="4058" y="1"/>
                    <a:pt x="3640" y="41"/>
                    <a:pt x="3197" y="123"/>
                  </a:cubicBezTo>
                  <a:cubicBezTo>
                    <a:pt x="1" y="858"/>
                    <a:pt x="725" y="5454"/>
                    <a:pt x="3756" y="5454"/>
                  </a:cubicBezTo>
                  <a:cubicBezTo>
                    <a:pt x="3888" y="5454"/>
                    <a:pt x="4024" y="5445"/>
                    <a:pt x="4165" y="5427"/>
                  </a:cubicBezTo>
                  <a:lnTo>
                    <a:pt x="4365" y="5393"/>
                  </a:lnTo>
                  <a:cubicBezTo>
                    <a:pt x="4565" y="5560"/>
                    <a:pt x="5099" y="6194"/>
                    <a:pt x="6066" y="8129"/>
                  </a:cubicBezTo>
                  <a:cubicBezTo>
                    <a:pt x="6700" y="9496"/>
                    <a:pt x="7234" y="10764"/>
                    <a:pt x="7701" y="11931"/>
                  </a:cubicBezTo>
                  <a:cubicBezTo>
                    <a:pt x="10436" y="18303"/>
                    <a:pt x="11937" y="21805"/>
                    <a:pt x="16340" y="23973"/>
                  </a:cubicBezTo>
                  <a:cubicBezTo>
                    <a:pt x="17664" y="24572"/>
                    <a:pt x="19106" y="24843"/>
                    <a:pt x="20556" y="24843"/>
                  </a:cubicBezTo>
                  <a:cubicBezTo>
                    <a:pt x="20641" y="24843"/>
                    <a:pt x="20725" y="24843"/>
                    <a:pt x="20810" y="24841"/>
                  </a:cubicBezTo>
                  <a:cubicBezTo>
                    <a:pt x="26147" y="24841"/>
                    <a:pt x="33119" y="22306"/>
                    <a:pt x="36488" y="19203"/>
                  </a:cubicBezTo>
                  <a:cubicBezTo>
                    <a:pt x="37555" y="18203"/>
                    <a:pt x="37622" y="16501"/>
                    <a:pt x="36621" y="15401"/>
                  </a:cubicBezTo>
                  <a:cubicBezTo>
                    <a:pt x="36097" y="14824"/>
                    <a:pt x="35382" y="14532"/>
                    <a:pt x="34661" y="14532"/>
                  </a:cubicBezTo>
                  <a:cubicBezTo>
                    <a:pt x="34004" y="14532"/>
                    <a:pt x="33343" y="14774"/>
                    <a:pt x="32819" y="15267"/>
                  </a:cubicBezTo>
                  <a:cubicBezTo>
                    <a:pt x="30167" y="17731"/>
                    <a:pt x="24225" y="19507"/>
                    <a:pt x="20743" y="19507"/>
                  </a:cubicBezTo>
                  <a:cubicBezTo>
                    <a:pt x="19888" y="19507"/>
                    <a:pt x="19182" y="19400"/>
                    <a:pt x="18708" y="19170"/>
                  </a:cubicBezTo>
                  <a:cubicBezTo>
                    <a:pt x="16240" y="17902"/>
                    <a:pt x="15306" y="15934"/>
                    <a:pt x="12671" y="9797"/>
                  </a:cubicBezTo>
                  <a:cubicBezTo>
                    <a:pt x="12170" y="8629"/>
                    <a:pt x="11603" y="7328"/>
                    <a:pt x="10970" y="5894"/>
                  </a:cubicBezTo>
                  <a:cubicBezTo>
                    <a:pt x="10970" y="5860"/>
                    <a:pt x="10970" y="5827"/>
                    <a:pt x="10936" y="5794"/>
                  </a:cubicBezTo>
                  <a:cubicBezTo>
                    <a:pt x="9199" y="2261"/>
                    <a:pt x="7436" y="1"/>
                    <a:pt x="44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7"/>
            <p:cNvSpPr/>
            <p:nvPr/>
          </p:nvSpPr>
          <p:spPr>
            <a:xfrm>
              <a:off x="6087675" y="2198797"/>
              <a:ext cx="83284" cy="114970"/>
            </a:xfrm>
            <a:custGeom>
              <a:avLst/>
              <a:gdLst/>
              <a:ahLst/>
              <a:cxnLst/>
              <a:rect l="l" t="t" r="r" b="b"/>
              <a:pathLst>
                <a:path w="4894" h="6756" extrusionOk="0">
                  <a:moveTo>
                    <a:pt x="3648" y="0"/>
                  </a:moveTo>
                  <a:cubicBezTo>
                    <a:pt x="3474" y="0"/>
                    <a:pt x="3287" y="65"/>
                    <a:pt x="3103" y="217"/>
                  </a:cubicBezTo>
                  <a:cubicBezTo>
                    <a:pt x="2102" y="818"/>
                    <a:pt x="1301" y="1752"/>
                    <a:pt x="768" y="2819"/>
                  </a:cubicBezTo>
                  <a:cubicBezTo>
                    <a:pt x="367" y="3787"/>
                    <a:pt x="134" y="4787"/>
                    <a:pt x="67" y="5855"/>
                  </a:cubicBezTo>
                  <a:cubicBezTo>
                    <a:pt x="0" y="6288"/>
                    <a:pt x="334" y="6689"/>
                    <a:pt x="801" y="6755"/>
                  </a:cubicBezTo>
                  <a:lnTo>
                    <a:pt x="901" y="6755"/>
                  </a:lnTo>
                  <a:cubicBezTo>
                    <a:pt x="1301" y="6755"/>
                    <a:pt x="1635" y="6455"/>
                    <a:pt x="1702" y="6021"/>
                  </a:cubicBezTo>
                  <a:cubicBezTo>
                    <a:pt x="1735" y="5154"/>
                    <a:pt x="1968" y="4287"/>
                    <a:pt x="2302" y="3453"/>
                  </a:cubicBezTo>
                  <a:cubicBezTo>
                    <a:pt x="2669" y="2686"/>
                    <a:pt x="3269" y="2052"/>
                    <a:pt x="4003" y="1585"/>
                  </a:cubicBezTo>
                  <a:cubicBezTo>
                    <a:pt x="4894" y="1153"/>
                    <a:pt x="4387" y="0"/>
                    <a:pt x="36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6104710" y="2258035"/>
              <a:ext cx="107295" cy="92626"/>
            </a:xfrm>
            <a:custGeom>
              <a:avLst/>
              <a:gdLst/>
              <a:ahLst/>
              <a:cxnLst/>
              <a:rect l="l" t="t" r="r" b="b"/>
              <a:pathLst>
                <a:path w="6305" h="5443" extrusionOk="0">
                  <a:moveTo>
                    <a:pt x="5138" y="0"/>
                  </a:moveTo>
                  <a:cubicBezTo>
                    <a:pt x="5105" y="0"/>
                    <a:pt x="5071" y="2"/>
                    <a:pt x="5037" y="5"/>
                  </a:cubicBezTo>
                  <a:cubicBezTo>
                    <a:pt x="3870" y="239"/>
                    <a:pt x="2802" y="806"/>
                    <a:pt x="1935" y="1640"/>
                  </a:cubicBezTo>
                  <a:cubicBezTo>
                    <a:pt x="1234" y="2407"/>
                    <a:pt x="634" y="3274"/>
                    <a:pt x="200" y="4208"/>
                  </a:cubicBezTo>
                  <a:cubicBezTo>
                    <a:pt x="0" y="4642"/>
                    <a:pt x="167" y="5109"/>
                    <a:pt x="567" y="5342"/>
                  </a:cubicBezTo>
                  <a:cubicBezTo>
                    <a:pt x="667" y="5409"/>
                    <a:pt x="801" y="5443"/>
                    <a:pt x="934" y="5443"/>
                  </a:cubicBezTo>
                  <a:cubicBezTo>
                    <a:pt x="1268" y="5443"/>
                    <a:pt x="1535" y="5242"/>
                    <a:pt x="1668" y="4976"/>
                  </a:cubicBezTo>
                  <a:cubicBezTo>
                    <a:pt x="2035" y="4175"/>
                    <a:pt x="2535" y="3408"/>
                    <a:pt x="3136" y="2774"/>
                  </a:cubicBezTo>
                  <a:cubicBezTo>
                    <a:pt x="3769" y="2207"/>
                    <a:pt x="4537" y="1807"/>
                    <a:pt x="5371" y="1640"/>
                  </a:cubicBezTo>
                  <a:cubicBezTo>
                    <a:pt x="6305" y="1318"/>
                    <a:pt x="6057" y="0"/>
                    <a:pt x="51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5995151" y="2290471"/>
              <a:ext cx="157259" cy="157259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37" y="1"/>
                  </a:moveTo>
                  <a:cubicBezTo>
                    <a:pt x="2068" y="1"/>
                    <a:pt x="0" y="2069"/>
                    <a:pt x="0" y="4637"/>
                  </a:cubicBezTo>
                  <a:cubicBezTo>
                    <a:pt x="0" y="7172"/>
                    <a:pt x="2068" y="9241"/>
                    <a:pt x="4637" y="9241"/>
                  </a:cubicBezTo>
                  <a:cubicBezTo>
                    <a:pt x="7172" y="9241"/>
                    <a:pt x="9240" y="7172"/>
                    <a:pt x="9240" y="4637"/>
                  </a:cubicBezTo>
                  <a:cubicBezTo>
                    <a:pt x="9240" y="2069"/>
                    <a:pt x="7172" y="1"/>
                    <a:pt x="4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5985502" y="2276482"/>
              <a:ext cx="59051" cy="84390"/>
            </a:xfrm>
            <a:custGeom>
              <a:avLst/>
              <a:gdLst/>
              <a:ahLst/>
              <a:cxnLst/>
              <a:rect l="l" t="t" r="r" b="b"/>
              <a:pathLst>
                <a:path w="3470" h="4959" extrusionOk="0">
                  <a:moveTo>
                    <a:pt x="1024" y="0"/>
                  </a:moveTo>
                  <a:cubicBezTo>
                    <a:pt x="635" y="0"/>
                    <a:pt x="267" y="193"/>
                    <a:pt x="267" y="623"/>
                  </a:cubicBezTo>
                  <a:cubicBezTo>
                    <a:pt x="0" y="2824"/>
                    <a:pt x="567" y="4258"/>
                    <a:pt x="2035" y="4892"/>
                  </a:cubicBezTo>
                  <a:cubicBezTo>
                    <a:pt x="2135" y="4926"/>
                    <a:pt x="2235" y="4926"/>
                    <a:pt x="2368" y="4959"/>
                  </a:cubicBezTo>
                  <a:cubicBezTo>
                    <a:pt x="3236" y="4926"/>
                    <a:pt x="3469" y="3725"/>
                    <a:pt x="2669" y="3358"/>
                  </a:cubicBezTo>
                  <a:cubicBezTo>
                    <a:pt x="2202" y="3158"/>
                    <a:pt x="1668" y="2657"/>
                    <a:pt x="1901" y="823"/>
                  </a:cubicBezTo>
                  <a:cubicBezTo>
                    <a:pt x="2031" y="303"/>
                    <a:pt x="1511" y="0"/>
                    <a:pt x="10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6042834" y="2191055"/>
              <a:ext cx="50576" cy="123853"/>
            </a:xfrm>
            <a:custGeom>
              <a:avLst/>
              <a:gdLst/>
              <a:ahLst/>
              <a:cxnLst/>
              <a:rect l="l" t="t" r="r" b="b"/>
              <a:pathLst>
                <a:path w="2972" h="7278" extrusionOk="0">
                  <a:moveTo>
                    <a:pt x="1643" y="1"/>
                  </a:moveTo>
                  <a:cubicBezTo>
                    <a:pt x="1436" y="1"/>
                    <a:pt x="1247" y="89"/>
                    <a:pt x="1134" y="305"/>
                  </a:cubicBezTo>
                  <a:cubicBezTo>
                    <a:pt x="467" y="1273"/>
                    <a:pt x="100" y="2440"/>
                    <a:pt x="34" y="3608"/>
                  </a:cubicBezTo>
                  <a:cubicBezTo>
                    <a:pt x="0" y="4642"/>
                    <a:pt x="134" y="5709"/>
                    <a:pt x="467" y="6677"/>
                  </a:cubicBezTo>
                  <a:cubicBezTo>
                    <a:pt x="567" y="7044"/>
                    <a:pt x="901" y="7277"/>
                    <a:pt x="1268" y="7277"/>
                  </a:cubicBezTo>
                  <a:cubicBezTo>
                    <a:pt x="1334" y="7277"/>
                    <a:pt x="1401" y="7277"/>
                    <a:pt x="1468" y="7244"/>
                  </a:cubicBezTo>
                  <a:cubicBezTo>
                    <a:pt x="1902" y="7110"/>
                    <a:pt x="2135" y="6643"/>
                    <a:pt x="2035" y="6210"/>
                  </a:cubicBezTo>
                  <a:cubicBezTo>
                    <a:pt x="1768" y="5376"/>
                    <a:pt x="1635" y="4508"/>
                    <a:pt x="1668" y="3641"/>
                  </a:cubicBezTo>
                  <a:cubicBezTo>
                    <a:pt x="1735" y="2774"/>
                    <a:pt x="2002" y="1940"/>
                    <a:pt x="2502" y="1239"/>
                  </a:cubicBezTo>
                  <a:cubicBezTo>
                    <a:pt x="2971" y="721"/>
                    <a:pt x="2233" y="1"/>
                    <a:pt x="16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5177716" y="2762825"/>
              <a:ext cx="245256" cy="651226"/>
            </a:xfrm>
            <a:custGeom>
              <a:avLst/>
              <a:gdLst/>
              <a:ahLst/>
              <a:cxnLst/>
              <a:rect l="l" t="t" r="r" b="b"/>
              <a:pathLst>
                <a:path w="14412" h="38268" extrusionOk="0">
                  <a:moveTo>
                    <a:pt x="5498" y="1"/>
                  </a:moveTo>
                  <a:cubicBezTo>
                    <a:pt x="3367" y="1"/>
                    <a:pt x="1637" y="1045"/>
                    <a:pt x="1235" y="3433"/>
                  </a:cubicBezTo>
                  <a:cubicBezTo>
                    <a:pt x="635" y="7002"/>
                    <a:pt x="1" y="31853"/>
                    <a:pt x="835" y="35356"/>
                  </a:cubicBezTo>
                  <a:cubicBezTo>
                    <a:pt x="1326" y="37420"/>
                    <a:pt x="2536" y="38267"/>
                    <a:pt x="3808" y="38267"/>
                  </a:cubicBezTo>
                  <a:cubicBezTo>
                    <a:pt x="4695" y="38267"/>
                    <a:pt x="5613" y="37856"/>
                    <a:pt x="6339" y="37157"/>
                  </a:cubicBezTo>
                  <a:cubicBezTo>
                    <a:pt x="8140" y="35456"/>
                    <a:pt x="12176" y="17743"/>
                    <a:pt x="12910" y="10838"/>
                  </a:cubicBezTo>
                  <a:cubicBezTo>
                    <a:pt x="14411" y="4734"/>
                    <a:pt x="12243" y="2165"/>
                    <a:pt x="8841" y="731"/>
                  </a:cubicBezTo>
                  <a:cubicBezTo>
                    <a:pt x="7703" y="256"/>
                    <a:pt x="6552" y="1"/>
                    <a:pt x="54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5091437" y="3966763"/>
              <a:ext cx="279870" cy="187107"/>
            </a:xfrm>
            <a:custGeom>
              <a:avLst/>
              <a:gdLst/>
              <a:ahLst/>
              <a:cxnLst/>
              <a:rect l="l" t="t" r="r" b="b"/>
              <a:pathLst>
                <a:path w="16446" h="10995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668"/>
                    <a:pt x="101" y="1335"/>
                    <a:pt x="368" y="1935"/>
                  </a:cubicBezTo>
                  <a:cubicBezTo>
                    <a:pt x="668" y="2436"/>
                    <a:pt x="1502" y="2903"/>
                    <a:pt x="1769" y="3670"/>
                  </a:cubicBezTo>
                  <a:cubicBezTo>
                    <a:pt x="2035" y="4437"/>
                    <a:pt x="1835" y="5404"/>
                    <a:pt x="2035" y="6272"/>
                  </a:cubicBezTo>
                  <a:cubicBezTo>
                    <a:pt x="2202" y="7039"/>
                    <a:pt x="2602" y="8607"/>
                    <a:pt x="4771" y="9941"/>
                  </a:cubicBezTo>
                  <a:cubicBezTo>
                    <a:pt x="6127" y="10755"/>
                    <a:pt x="7992" y="10994"/>
                    <a:pt x="9729" y="10994"/>
                  </a:cubicBezTo>
                  <a:cubicBezTo>
                    <a:pt x="10769" y="10994"/>
                    <a:pt x="11764" y="10908"/>
                    <a:pt x="12576" y="10808"/>
                  </a:cubicBezTo>
                  <a:cubicBezTo>
                    <a:pt x="14711" y="10508"/>
                    <a:pt x="16246" y="9607"/>
                    <a:pt x="16412" y="8407"/>
                  </a:cubicBezTo>
                  <a:cubicBezTo>
                    <a:pt x="16446" y="7573"/>
                    <a:pt x="16346" y="6739"/>
                    <a:pt x="16045" y="597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5089735" y="3836494"/>
              <a:ext cx="286115" cy="299270"/>
            </a:xfrm>
            <a:custGeom>
              <a:avLst/>
              <a:gdLst/>
              <a:ahLst/>
              <a:cxnLst/>
              <a:rect l="l" t="t" r="r" b="b"/>
              <a:pathLst>
                <a:path w="16813" h="17586" extrusionOk="0">
                  <a:moveTo>
                    <a:pt x="6095" y="0"/>
                  </a:moveTo>
                  <a:cubicBezTo>
                    <a:pt x="3778" y="0"/>
                    <a:pt x="1184" y="843"/>
                    <a:pt x="501" y="3853"/>
                  </a:cubicBezTo>
                  <a:cubicBezTo>
                    <a:pt x="267" y="5888"/>
                    <a:pt x="1" y="6822"/>
                    <a:pt x="234" y="7789"/>
                  </a:cubicBezTo>
                  <a:cubicBezTo>
                    <a:pt x="434" y="8756"/>
                    <a:pt x="1435" y="9190"/>
                    <a:pt x="2135" y="10224"/>
                  </a:cubicBezTo>
                  <a:cubicBezTo>
                    <a:pt x="2836" y="11291"/>
                    <a:pt x="1668" y="13760"/>
                    <a:pt x="4137" y="15695"/>
                  </a:cubicBezTo>
                  <a:cubicBezTo>
                    <a:pt x="6062" y="17183"/>
                    <a:pt x="7987" y="17586"/>
                    <a:pt x="10186" y="17586"/>
                  </a:cubicBezTo>
                  <a:cubicBezTo>
                    <a:pt x="10844" y="17586"/>
                    <a:pt x="11528" y="17550"/>
                    <a:pt x="12243" y="17496"/>
                  </a:cubicBezTo>
                  <a:cubicBezTo>
                    <a:pt x="14044" y="17362"/>
                    <a:pt x="15178" y="16829"/>
                    <a:pt x="15712" y="16328"/>
                  </a:cubicBezTo>
                  <a:cubicBezTo>
                    <a:pt x="16813" y="15328"/>
                    <a:pt x="16712" y="13260"/>
                    <a:pt x="15778" y="12292"/>
                  </a:cubicBezTo>
                  <a:cubicBezTo>
                    <a:pt x="15145" y="11692"/>
                    <a:pt x="14578" y="11091"/>
                    <a:pt x="14011" y="10458"/>
                  </a:cubicBezTo>
                  <a:cubicBezTo>
                    <a:pt x="13477" y="9757"/>
                    <a:pt x="12943" y="9090"/>
                    <a:pt x="12243" y="8089"/>
                  </a:cubicBezTo>
                  <a:cubicBezTo>
                    <a:pt x="11042" y="6221"/>
                    <a:pt x="10808" y="1885"/>
                    <a:pt x="10008" y="951"/>
                  </a:cubicBezTo>
                  <a:cubicBezTo>
                    <a:pt x="9650" y="549"/>
                    <a:pt x="7963" y="0"/>
                    <a:pt x="60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5193610" y="4063830"/>
              <a:ext cx="170890" cy="71916"/>
            </a:xfrm>
            <a:custGeom>
              <a:avLst/>
              <a:gdLst/>
              <a:ahLst/>
              <a:cxnLst/>
              <a:rect l="l" t="t" r="r" b="b"/>
              <a:pathLst>
                <a:path w="10042" h="4226" extrusionOk="0">
                  <a:moveTo>
                    <a:pt x="7940" y="1"/>
                  </a:moveTo>
                  <a:cubicBezTo>
                    <a:pt x="6806" y="1"/>
                    <a:pt x="3036" y="167"/>
                    <a:pt x="3036" y="1502"/>
                  </a:cubicBezTo>
                  <a:cubicBezTo>
                    <a:pt x="3036" y="3098"/>
                    <a:pt x="1978" y="3655"/>
                    <a:pt x="942" y="3655"/>
                  </a:cubicBezTo>
                  <a:cubicBezTo>
                    <a:pt x="615" y="3655"/>
                    <a:pt x="289" y="3599"/>
                    <a:pt x="1" y="3503"/>
                  </a:cubicBezTo>
                  <a:lnTo>
                    <a:pt x="1" y="3503"/>
                  </a:lnTo>
                  <a:cubicBezTo>
                    <a:pt x="1283" y="4053"/>
                    <a:pt x="2613" y="4225"/>
                    <a:pt x="4066" y="4225"/>
                  </a:cubicBezTo>
                  <a:cubicBezTo>
                    <a:pt x="4729" y="4225"/>
                    <a:pt x="5417" y="4189"/>
                    <a:pt x="6139" y="4137"/>
                  </a:cubicBezTo>
                  <a:cubicBezTo>
                    <a:pt x="7940" y="4003"/>
                    <a:pt x="9074" y="3470"/>
                    <a:pt x="9608" y="2969"/>
                  </a:cubicBezTo>
                  <a:cubicBezTo>
                    <a:pt x="9775" y="2836"/>
                    <a:pt x="9908" y="2636"/>
                    <a:pt x="10041" y="2436"/>
                  </a:cubicBezTo>
                  <a:cubicBezTo>
                    <a:pt x="10008" y="2102"/>
                    <a:pt x="9975" y="1769"/>
                    <a:pt x="9941" y="1468"/>
                  </a:cubicBezTo>
                  <a:cubicBezTo>
                    <a:pt x="9741" y="301"/>
                    <a:pt x="9107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5087472" y="3364479"/>
              <a:ext cx="221398" cy="623181"/>
            </a:xfrm>
            <a:custGeom>
              <a:avLst/>
              <a:gdLst/>
              <a:ahLst/>
              <a:cxnLst/>
              <a:rect l="l" t="t" r="r" b="b"/>
              <a:pathLst>
                <a:path w="13010" h="36620" extrusionOk="0">
                  <a:moveTo>
                    <a:pt x="6138" y="1"/>
                  </a:moveTo>
                  <a:cubicBezTo>
                    <a:pt x="5004" y="234"/>
                    <a:pt x="4737" y="2035"/>
                    <a:pt x="4236" y="4971"/>
                  </a:cubicBezTo>
                  <a:cubicBezTo>
                    <a:pt x="3736" y="7940"/>
                    <a:pt x="0" y="31190"/>
                    <a:pt x="67" y="32424"/>
                  </a:cubicBezTo>
                  <a:cubicBezTo>
                    <a:pt x="167" y="33658"/>
                    <a:pt x="1301" y="35426"/>
                    <a:pt x="2268" y="36293"/>
                  </a:cubicBezTo>
                  <a:cubicBezTo>
                    <a:pt x="2519" y="36509"/>
                    <a:pt x="2794" y="36620"/>
                    <a:pt x="3076" y="36620"/>
                  </a:cubicBezTo>
                  <a:cubicBezTo>
                    <a:pt x="3884" y="36620"/>
                    <a:pt x="4751" y="35711"/>
                    <a:pt x="5271" y="33758"/>
                  </a:cubicBezTo>
                  <a:cubicBezTo>
                    <a:pt x="5843" y="31686"/>
                    <a:pt x="7279" y="30688"/>
                    <a:pt x="8550" y="30688"/>
                  </a:cubicBezTo>
                  <a:cubicBezTo>
                    <a:pt x="9427" y="30688"/>
                    <a:pt x="10226" y="31164"/>
                    <a:pt x="10608" y="32090"/>
                  </a:cubicBezTo>
                  <a:cubicBezTo>
                    <a:pt x="11909" y="35226"/>
                    <a:pt x="12376" y="35826"/>
                    <a:pt x="12376" y="35826"/>
                  </a:cubicBezTo>
                  <a:cubicBezTo>
                    <a:pt x="12376" y="35826"/>
                    <a:pt x="13009" y="28421"/>
                    <a:pt x="12976" y="20315"/>
                  </a:cubicBezTo>
                  <a:cubicBezTo>
                    <a:pt x="12909" y="14778"/>
                    <a:pt x="12909" y="7539"/>
                    <a:pt x="12909" y="3603"/>
                  </a:cubicBezTo>
                  <a:cubicBezTo>
                    <a:pt x="12909" y="1101"/>
                    <a:pt x="12542" y="701"/>
                    <a:pt x="12009" y="501"/>
                  </a:cubicBezTo>
                  <a:cubicBezTo>
                    <a:pt x="10474" y="34"/>
                    <a:pt x="6138" y="1"/>
                    <a:pt x="61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5154368" y="3323059"/>
              <a:ext cx="162568" cy="138539"/>
            </a:xfrm>
            <a:custGeom>
              <a:avLst/>
              <a:gdLst/>
              <a:ahLst/>
              <a:cxnLst/>
              <a:rect l="l" t="t" r="r" b="b"/>
              <a:pathLst>
                <a:path w="9553" h="8141" extrusionOk="0">
                  <a:moveTo>
                    <a:pt x="5130" y="1"/>
                  </a:moveTo>
                  <a:cubicBezTo>
                    <a:pt x="1797" y="1"/>
                    <a:pt x="0" y="7494"/>
                    <a:pt x="4342" y="8105"/>
                  </a:cubicBezTo>
                  <a:cubicBezTo>
                    <a:pt x="4504" y="8129"/>
                    <a:pt x="4662" y="8141"/>
                    <a:pt x="4815" y="8141"/>
                  </a:cubicBezTo>
                  <a:cubicBezTo>
                    <a:pt x="8687" y="8141"/>
                    <a:pt x="9552" y="707"/>
                    <a:pt x="5509" y="33"/>
                  </a:cubicBezTo>
                  <a:cubicBezTo>
                    <a:pt x="5381" y="11"/>
                    <a:pt x="5254" y="1"/>
                    <a:pt x="51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5154368" y="3323059"/>
              <a:ext cx="162568" cy="138539"/>
            </a:xfrm>
            <a:custGeom>
              <a:avLst/>
              <a:gdLst/>
              <a:ahLst/>
              <a:cxnLst/>
              <a:rect l="l" t="t" r="r" b="b"/>
              <a:pathLst>
                <a:path w="9553" h="8141" extrusionOk="0">
                  <a:moveTo>
                    <a:pt x="5130" y="1"/>
                  </a:moveTo>
                  <a:cubicBezTo>
                    <a:pt x="1797" y="1"/>
                    <a:pt x="0" y="7494"/>
                    <a:pt x="4342" y="8105"/>
                  </a:cubicBezTo>
                  <a:cubicBezTo>
                    <a:pt x="4504" y="8129"/>
                    <a:pt x="4662" y="8141"/>
                    <a:pt x="4815" y="8141"/>
                  </a:cubicBezTo>
                  <a:cubicBezTo>
                    <a:pt x="8687" y="8141"/>
                    <a:pt x="9552" y="707"/>
                    <a:pt x="5509" y="33"/>
                  </a:cubicBezTo>
                  <a:cubicBezTo>
                    <a:pt x="5381" y="11"/>
                    <a:pt x="5254" y="1"/>
                    <a:pt x="5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5269678" y="3512634"/>
              <a:ext cx="36911" cy="382621"/>
            </a:xfrm>
            <a:custGeom>
              <a:avLst/>
              <a:gdLst/>
              <a:ahLst/>
              <a:cxnLst/>
              <a:rect l="l" t="t" r="r" b="b"/>
              <a:pathLst>
                <a:path w="2169" h="22484" extrusionOk="0">
                  <a:moveTo>
                    <a:pt x="2169" y="1"/>
                  </a:moveTo>
                  <a:cubicBezTo>
                    <a:pt x="701" y="534"/>
                    <a:pt x="635" y="1802"/>
                    <a:pt x="334" y="6205"/>
                  </a:cubicBezTo>
                  <a:cubicBezTo>
                    <a:pt x="1" y="11309"/>
                    <a:pt x="101" y="18647"/>
                    <a:pt x="334" y="20382"/>
                  </a:cubicBezTo>
                  <a:cubicBezTo>
                    <a:pt x="468" y="21349"/>
                    <a:pt x="1235" y="22017"/>
                    <a:pt x="1969" y="22484"/>
                  </a:cubicBezTo>
                  <a:cubicBezTo>
                    <a:pt x="2002" y="22317"/>
                    <a:pt x="2002" y="22150"/>
                    <a:pt x="2002" y="21983"/>
                  </a:cubicBezTo>
                  <a:cubicBezTo>
                    <a:pt x="1368" y="21616"/>
                    <a:pt x="901" y="21016"/>
                    <a:pt x="768" y="20315"/>
                  </a:cubicBezTo>
                  <a:cubicBezTo>
                    <a:pt x="534" y="18614"/>
                    <a:pt x="434" y="11142"/>
                    <a:pt x="768" y="6205"/>
                  </a:cubicBezTo>
                  <a:cubicBezTo>
                    <a:pt x="1035" y="1902"/>
                    <a:pt x="1135" y="868"/>
                    <a:pt x="2169" y="401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5093717" y="3487090"/>
              <a:ext cx="105594" cy="393411"/>
            </a:xfrm>
            <a:custGeom>
              <a:avLst/>
              <a:gdLst/>
              <a:ahLst/>
              <a:cxnLst/>
              <a:rect l="l" t="t" r="r" b="b"/>
              <a:pathLst>
                <a:path w="6205" h="23118" extrusionOk="0">
                  <a:moveTo>
                    <a:pt x="3503" y="1"/>
                  </a:moveTo>
                  <a:cubicBezTo>
                    <a:pt x="3503" y="134"/>
                    <a:pt x="3469" y="268"/>
                    <a:pt x="3436" y="401"/>
                  </a:cubicBezTo>
                  <a:cubicBezTo>
                    <a:pt x="5737" y="1802"/>
                    <a:pt x="5637" y="3036"/>
                    <a:pt x="5304" y="6372"/>
                  </a:cubicBezTo>
                  <a:cubicBezTo>
                    <a:pt x="5270" y="6772"/>
                    <a:pt x="5237" y="7206"/>
                    <a:pt x="5204" y="7673"/>
                  </a:cubicBezTo>
                  <a:cubicBezTo>
                    <a:pt x="4703" y="12510"/>
                    <a:pt x="4003" y="17313"/>
                    <a:pt x="3002" y="22083"/>
                  </a:cubicBezTo>
                  <a:cubicBezTo>
                    <a:pt x="2969" y="22317"/>
                    <a:pt x="2802" y="22517"/>
                    <a:pt x="2602" y="22584"/>
                  </a:cubicBezTo>
                  <a:cubicBezTo>
                    <a:pt x="2419" y="22670"/>
                    <a:pt x="2194" y="22707"/>
                    <a:pt x="1940" y="22707"/>
                  </a:cubicBezTo>
                  <a:cubicBezTo>
                    <a:pt x="1406" y="22707"/>
                    <a:pt x="744" y="22543"/>
                    <a:pt x="67" y="22317"/>
                  </a:cubicBezTo>
                  <a:cubicBezTo>
                    <a:pt x="67" y="22450"/>
                    <a:pt x="33" y="22584"/>
                    <a:pt x="0" y="22717"/>
                  </a:cubicBezTo>
                  <a:cubicBezTo>
                    <a:pt x="634" y="22950"/>
                    <a:pt x="1301" y="23084"/>
                    <a:pt x="1968" y="23117"/>
                  </a:cubicBezTo>
                  <a:cubicBezTo>
                    <a:pt x="2235" y="23117"/>
                    <a:pt x="2502" y="23084"/>
                    <a:pt x="2769" y="22984"/>
                  </a:cubicBezTo>
                  <a:cubicBezTo>
                    <a:pt x="3069" y="22817"/>
                    <a:pt x="3336" y="22550"/>
                    <a:pt x="3402" y="22183"/>
                  </a:cubicBezTo>
                  <a:cubicBezTo>
                    <a:pt x="4403" y="17413"/>
                    <a:pt x="5137" y="12576"/>
                    <a:pt x="5604" y="7706"/>
                  </a:cubicBezTo>
                  <a:cubicBezTo>
                    <a:pt x="5637" y="7239"/>
                    <a:pt x="5704" y="6839"/>
                    <a:pt x="5737" y="6439"/>
                  </a:cubicBezTo>
                  <a:cubicBezTo>
                    <a:pt x="6071" y="3003"/>
                    <a:pt x="6204" y="1568"/>
                    <a:pt x="35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5407060" y="2385922"/>
              <a:ext cx="197897" cy="173936"/>
            </a:xfrm>
            <a:custGeom>
              <a:avLst/>
              <a:gdLst/>
              <a:ahLst/>
              <a:cxnLst/>
              <a:rect l="l" t="t" r="r" b="b"/>
              <a:pathLst>
                <a:path w="11629" h="10221" extrusionOk="0">
                  <a:moveTo>
                    <a:pt x="6328" y="1"/>
                  </a:moveTo>
                  <a:cubicBezTo>
                    <a:pt x="3099" y="1"/>
                    <a:pt x="0" y="5300"/>
                    <a:pt x="0" y="5300"/>
                  </a:cubicBezTo>
                  <a:cubicBezTo>
                    <a:pt x="0" y="5300"/>
                    <a:pt x="3069" y="9002"/>
                    <a:pt x="6105" y="9970"/>
                  </a:cubicBezTo>
                  <a:cubicBezTo>
                    <a:pt x="6631" y="10142"/>
                    <a:pt x="7109" y="10221"/>
                    <a:pt x="7542" y="10221"/>
                  </a:cubicBezTo>
                  <a:cubicBezTo>
                    <a:pt x="11629" y="10221"/>
                    <a:pt x="11548" y="3133"/>
                    <a:pt x="8139" y="629"/>
                  </a:cubicBezTo>
                  <a:cubicBezTo>
                    <a:pt x="7544" y="187"/>
                    <a:pt x="6934" y="1"/>
                    <a:pt x="63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5407060" y="2385922"/>
              <a:ext cx="197897" cy="173936"/>
            </a:xfrm>
            <a:custGeom>
              <a:avLst/>
              <a:gdLst/>
              <a:ahLst/>
              <a:cxnLst/>
              <a:rect l="l" t="t" r="r" b="b"/>
              <a:pathLst>
                <a:path w="11629" h="10221" extrusionOk="0">
                  <a:moveTo>
                    <a:pt x="6328" y="1"/>
                  </a:moveTo>
                  <a:cubicBezTo>
                    <a:pt x="3099" y="1"/>
                    <a:pt x="0" y="5300"/>
                    <a:pt x="0" y="5300"/>
                  </a:cubicBezTo>
                  <a:cubicBezTo>
                    <a:pt x="0" y="5300"/>
                    <a:pt x="3069" y="9002"/>
                    <a:pt x="6105" y="9970"/>
                  </a:cubicBezTo>
                  <a:cubicBezTo>
                    <a:pt x="6631" y="10142"/>
                    <a:pt x="7109" y="10221"/>
                    <a:pt x="7542" y="10221"/>
                  </a:cubicBezTo>
                  <a:cubicBezTo>
                    <a:pt x="11629" y="10221"/>
                    <a:pt x="11548" y="3133"/>
                    <a:pt x="8139" y="629"/>
                  </a:cubicBezTo>
                  <a:cubicBezTo>
                    <a:pt x="7544" y="187"/>
                    <a:pt x="6934" y="1"/>
                    <a:pt x="6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5246415" y="2346390"/>
              <a:ext cx="310518" cy="377788"/>
            </a:xfrm>
            <a:custGeom>
              <a:avLst/>
              <a:gdLst/>
              <a:ahLst/>
              <a:cxnLst/>
              <a:rect l="l" t="t" r="r" b="b"/>
              <a:pathLst>
                <a:path w="18247" h="22200" extrusionOk="0">
                  <a:moveTo>
                    <a:pt x="9083" y="0"/>
                  </a:moveTo>
                  <a:cubicBezTo>
                    <a:pt x="3723" y="0"/>
                    <a:pt x="0" y="5788"/>
                    <a:pt x="0" y="5788"/>
                  </a:cubicBezTo>
                  <a:cubicBezTo>
                    <a:pt x="3002" y="15195"/>
                    <a:pt x="1068" y="18097"/>
                    <a:pt x="1535" y="19431"/>
                  </a:cubicBezTo>
                  <a:cubicBezTo>
                    <a:pt x="2002" y="20799"/>
                    <a:pt x="4904" y="22200"/>
                    <a:pt x="8773" y="22200"/>
                  </a:cubicBezTo>
                  <a:cubicBezTo>
                    <a:pt x="12642" y="22200"/>
                    <a:pt x="15978" y="21266"/>
                    <a:pt x="16378" y="19865"/>
                  </a:cubicBezTo>
                  <a:cubicBezTo>
                    <a:pt x="17346" y="16929"/>
                    <a:pt x="18246" y="11725"/>
                    <a:pt x="17513" y="6889"/>
                  </a:cubicBezTo>
                  <a:cubicBezTo>
                    <a:pt x="17513" y="6889"/>
                    <a:pt x="17212" y="1752"/>
                    <a:pt x="10875" y="217"/>
                  </a:cubicBezTo>
                  <a:cubicBezTo>
                    <a:pt x="10260" y="68"/>
                    <a:pt x="9662" y="0"/>
                    <a:pt x="908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5120384" y="2089613"/>
              <a:ext cx="500689" cy="494358"/>
            </a:xfrm>
            <a:custGeom>
              <a:avLst/>
              <a:gdLst/>
              <a:ahLst/>
              <a:cxnLst/>
              <a:rect l="l" t="t" r="r" b="b"/>
              <a:pathLst>
                <a:path w="29422" h="29050" extrusionOk="0">
                  <a:moveTo>
                    <a:pt x="15898" y="1"/>
                  </a:moveTo>
                  <a:cubicBezTo>
                    <a:pt x="15473" y="1"/>
                    <a:pt x="15033" y="10"/>
                    <a:pt x="14578" y="29"/>
                  </a:cubicBezTo>
                  <a:cubicBezTo>
                    <a:pt x="8173" y="329"/>
                    <a:pt x="2870" y="2497"/>
                    <a:pt x="1435" y="5299"/>
                  </a:cubicBezTo>
                  <a:cubicBezTo>
                    <a:pt x="1" y="8101"/>
                    <a:pt x="901" y="13838"/>
                    <a:pt x="2736" y="18142"/>
                  </a:cubicBezTo>
                  <a:cubicBezTo>
                    <a:pt x="4037" y="21110"/>
                    <a:pt x="6505" y="26581"/>
                    <a:pt x="8707" y="28015"/>
                  </a:cubicBezTo>
                  <a:cubicBezTo>
                    <a:pt x="9669" y="28656"/>
                    <a:pt x="10853" y="29049"/>
                    <a:pt x="12027" y="29049"/>
                  </a:cubicBezTo>
                  <a:cubicBezTo>
                    <a:pt x="13540" y="29049"/>
                    <a:pt x="15035" y="28397"/>
                    <a:pt x="16012" y="26781"/>
                  </a:cubicBezTo>
                  <a:cubicBezTo>
                    <a:pt x="17432" y="24461"/>
                    <a:pt x="19566" y="19773"/>
                    <a:pt x="22013" y="19773"/>
                  </a:cubicBezTo>
                  <a:cubicBezTo>
                    <a:pt x="22556" y="19773"/>
                    <a:pt x="23115" y="20004"/>
                    <a:pt x="23684" y="20543"/>
                  </a:cubicBezTo>
                  <a:cubicBezTo>
                    <a:pt x="26520" y="23212"/>
                    <a:pt x="26253" y="26114"/>
                    <a:pt x="25652" y="26814"/>
                  </a:cubicBezTo>
                  <a:cubicBezTo>
                    <a:pt x="25519" y="26981"/>
                    <a:pt x="25352" y="27148"/>
                    <a:pt x="25152" y="27281"/>
                  </a:cubicBezTo>
                  <a:lnTo>
                    <a:pt x="25119" y="27915"/>
                  </a:lnTo>
                  <a:cubicBezTo>
                    <a:pt x="25819" y="27782"/>
                    <a:pt x="26420" y="27448"/>
                    <a:pt x="26853" y="26915"/>
                  </a:cubicBezTo>
                  <a:cubicBezTo>
                    <a:pt x="28755" y="24880"/>
                    <a:pt x="29422" y="18208"/>
                    <a:pt x="28588" y="11203"/>
                  </a:cubicBezTo>
                  <a:cubicBezTo>
                    <a:pt x="27822" y="4533"/>
                    <a:pt x="25316" y="1"/>
                    <a:pt x="1589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5139681" y="2167894"/>
              <a:ext cx="147610" cy="209094"/>
            </a:xfrm>
            <a:custGeom>
              <a:avLst/>
              <a:gdLst/>
              <a:ahLst/>
              <a:cxnLst/>
              <a:rect l="l" t="t" r="r" b="b"/>
              <a:pathLst>
                <a:path w="8674" h="12287" extrusionOk="0">
                  <a:moveTo>
                    <a:pt x="3240" y="1"/>
                  </a:moveTo>
                  <a:cubicBezTo>
                    <a:pt x="2615" y="1"/>
                    <a:pt x="2011" y="235"/>
                    <a:pt x="1502" y="766"/>
                  </a:cubicBezTo>
                  <a:cubicBezTo>
                    <a:pt x="201" y="2167"/>
                    <a:pt x="1" y="7070"/>
                    <a:pt x="1702" y="9906"/>
                  </a:cubicBezTo>
                  <a:cubicBezTo>
                    <a:pt x="2554" y="11385"/>
                    <a:pt x="3922" y="12286"/>
                    <a:pt x="5172" y="12286"/>
                  </a:cubicBezTo>
                  <a:cubicBezTo>
                    <a:pt x="5979" y="12286"/>
                    <a:pt x="6736" y="11911"/>
                    <a:pt x="7273" y="11073"/>
                  </a:cubicBezTo>
                  <a:cubicBezTo>
                    <a:pt x="8674" y="8972"/>
                    <a:pt x="8207" y="4902"/>
                    <a:pt x="6672" y="2334"/>
                  </a:cubicBezTo>
                  <a:cubicBezTo>
                    <a:pt x="5847" y="951"/>
                    <a:pt x="4501" y="1"/>
                    <a:pt x="3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5218030" y="2145720"/>
              <a:ext cx="394534" cy="437690"/>
            </a:xfrm>
            <a:custGeom>
              <a:avLst/>
              <a:gdLst/>
              <a:ahLst/>
              <a:cxnLst/>
              <a:rect l="l" t="t" r="r" b="b"/>
              <a:pathLst>
                <a:path w="23184" h="25720" extrusionOk="0">
                  <a:moveTo>
                    <a:pt x="13343" y="1"/>
                  </a:moveTo>
                  <a:lnTo>
                    <a:pt x="13076" y="334"/>
                  </a:lnTo>
                  <a:cubicBezTo>
                    <a:pt x="14177" y="1302"/>
                    <a:pt x="15778" y="4771"/>
                    <a:pt x="16312" y="9841"/>
                  </a:cubicBezTo>
                  <a:cubicBezTo>
                    <a:pt x="12142" y="10041"/>
                    <a:pt x="7539" y="11375"/>
                    <a:pt x="5171" y="12977"/>
                  </a:cubicBezTo>
                  <a:cubicBezTo>
                    <a:pt x="4003" y="13744"/>
                    <a:pt x="2969" y="14711"/>
                    <a:pt x="2068" y="15812"/>
                  </a:cubicBezTo>
                  <a:cubicBezTo>
                    <a:pt x="1701" y="14478"/>
                    <a:pt x="1401" y="13110"/>
                    <a:pt x="1168" y="11776"/>
                  </a:cubicBezTo>
                  <a:lnTo>
                    <a:pt x="767" y="11842"/>
                  </a:lnTo>
                  <a:cubicBezTo>
                    <a:pt x="1001" y="13310"/>
                    <a:pt x="1335" y="14778"/>
                    <a:pt x="1735" y="16212"/>
                  </a:cubicBezTo>
                  <a:cubicBezTo>
                    <a:pt x="701" y="17613"/>
                    <a:pt x="100" y="19248"/>
                    <a:pt x="0" y="20982"/>
                  </a:cubicBezTo>
                  <a:cubicBezTo>
                    <a:pt x="134" y="21216"/>
                    <a:pt x="267" y="21449"/>
                    <a:pt x="401" y="21683"/>
                  </a:cubicBezTo>
                  <a:cubicBezTo>
                    <a:pt x="367" y="19915"/>
                    <a:pt x="901" y="18180"/>
                    <a:pt x="1902" y="16713"/>
                  </a:cubicBezTo>
                  <a:cubicBezTo>
                    <a:pt x="2802" y="19748"/>
                    <a:pt x="4303" y="23451"/>
                    <a:pt x="6672" y="25719"/>
                  </a:cubicBezTo>
                  <a:cubicBezTo>
                    <a:pt x="6838" y="25719"/>
                    <a:pt x="7039" y="25686"/>
                    <a:pt x="7205" y="25652"/>
                  </a:cubicBezTo>
                  <a:cubicBezTo>
                    <a:pt x="4670" y="23417"/>
                    <a:pt x="3102" y="19448"/>
                    <a:pt x="2202" y="16312"/>
                  </a:cubicBezTo>
                  <a:cubicBezTo>
                    <a:pt x="3102" y="15145"/>
                    <a:pt x="4203" y="14111"/>
                    <a:pt x="5404" y="13310"/>
                  </a:cubicBezTo>
                  <a:cubicBezTo>
                    <a:pt x="7739" y="11742"/>
                    <a:pt x="12242" y="10441"/>
                    <a:pt x="16345" y="10241"/>
                  </a:cubicBezTo>
                  <a:cubicBezTo>
                    <a:pt x="16545" y="12309"/>
                    <a:pt x="16545" y="14411"/>
                    <a:pt x="16379" y="16479"/>
                  </a:cubicBezTo>
                  <a:cubicBezTo>
                    <a:pt x="16512" y="16479"/>
                    <a:pt x="16645" y="16512"/>
                    <a:pt x="16779" y="16546"/>
                  </a:cubicBezTo>
                  <a:cubicBezTo>
                    <a:pt x="16946" y="14444"/>
                    <a:pt x="16946" y="12343"/>
                    <a:pt x="16746" y="10241"/>
                  </a:cubicBezTo>
                  <a:cubicBezTo>
                    <a:pt x="16906" y="10237"/>
                    <a:pt x="17065" y="10235"/>
                    <a:pt x="17225" y="10235"/>
                  </a:cubicBezTo>
                  <a:cubicBezTo>
                    <a:pt x="18359" y="10235"/>
                    <a:pt x="19470" y="10341"/>
                    <a:pt x="20582" y="10575"/>
                  </a:cubicBezTo>
                  <a:cubicBezTo>
                    <a:pt x="21516" y="10742"/>
                    <a:pt x="22416" y="11142"/>
                    <a:pt x="23183" y="11709"/>
                  </a:cubicBezTo>
                  <a:lnTo>
                    <a:pt x="23150" y="11175"/>
                  </a:lnTo>
                  <a:cubicBezTo>
                    <a:pt x="22383" y="10675"/>
                    <a:pt x="21549" y="10341"/>
                    <a:pt x="20682" y="10175"/>
                  </a:cubicBezTo>
                  <a:cubicBezTo>
                    <a:pt x="19604" y="9953"/>
                    <a:pt x="18503" y="9824"/>
                    <a:pt x="17399" y="9824"/>
                  </a:cubicBezTo>
                  <a:cubicBezTo>
                    <a:pt x="17170" y="9824"/>
                    <a:pt x="16941" y="9830"/>
                    <a:pt x="16712" y="9841"/>
                  </a:cubicBezTo>
                  <a:cubicBezTo>
                    <a:pt x="16178" y="4904"/>
                    <a:pt x="14711" y="1201"/>
                    <a:pt x="133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4766862" y="2167962"/>
              <a:ext cx="478992" cy="487568"/>
            </a:xfrm>
            <a:custGeom>
              <a:avLst/>
              <a:gdLst/>
              <a:ahLst/>
              <a:cxnLst/>
              <a:rect l="l" t="t" r="r" b="b"/>
              <a:pathLst>
                <a:path w="28147" h="28651" extrusionOk="0">
                  <a:moveTo>
                    <a:pt x="25224" y="1"/>
                  </a:moveTo>
                  <a:cubicBezTo>
                    <a:pt x="25098" y="1"/>
                    <a:pt x="24972" y="10"/>
                    <a:pt x="24844" y="28"/>
                  </a:cubicBezTo>
                  <a:cubicBezTo>
                    <a:pt x="21342" y="528"/>
                    <a:pt x="20775" y="3163"/>
                    <a:pt x="19541" y="8901"/>
                  </a:cubicBezTo>
                  <a:cubicBezTo>
                    <a:pt x="17539" y="18208"/>
                    <a:pt x="15504" y="22544"/>
                    <a:pt x="14637" y="23211"/>
                  </a:cubicBezTo>
                  <a:cubicBezTo>
                    <a:pt x="14520" y="23250"/>
                    <a:pt x="14403" y="23266"/>
                    <a:pt x="14292" y="23266"/>
                  </a:cubicBezTo>
                  <a:cubicBezTo>
                    <a:pt x="14214" y="23266"/>
                    <a:pt x="14139" y="23258"/>
                    <a:pt x="14070" y="23245"/>
                  </a:cubicBezTo>
                  <a:cubicBezTo>
                    <a:pt x="12202" y="22911"/>
                    <a:pt x="8666" y="20276"/>
                    <a:pt x="5797" y="16039"/>
                  </a:cubicBezTo>
                  <a:cubicBezTo>
                    <a:pt x="5208" y="15218"/>
                    <a:pt x="4428" y="14875"/>
                    <a:pt x="3662" y="14875"/>
                  </a:cubicBezTo>
                  <a:cubicBezTo>
                    <a:pt x="1787" y="14875"/>
                    <a:pt x="1" y="16933"/>
                    <a:pt x="1328" y="19042"/>
                  </a:cubicBezTo>
                  <a:cubicBezTo>
                    <a:pt x="3929" y="22944"/>
                    <a:pt x="8633" y="27781"/>
                    <a:pt x="13169" y="28548"/>
                  </a:cubicBezTo>
                  <a:cubicBezTo>
                    <a:pt x="13570" y="28615"/>
                    <a:pt x="13970" y="28648"/>
                    <a:pt x="14370" y="28648"/>
                  </a:cubicBezTo>
                  <a:cubicBezTo>
                    <a:pt x="14419" y="28650"/>
                    <a:pt x="14468" y="28650"/>
                    <a:pt x="14517" y="28650"/>
                  </a:cubicBezTo>
                  <a:cubicBezTo>
                    <a:pt x="15730" y="28650"/>
                    <a:pt x="16879" y="28252"/>
                    <a:pt x="17873" y="27514"/>
                  </a:cubicBezTo>
                  <a:cubicBezTo>
                    <a:pt x="18807" y="26814"/>
                    <a:pt x="21642" y="24679"/>
                    <a:pt x="24811" y="10035"/>
                  </a:cubicBezTo>
                  <a:cubicBezTo>
                    <a:pt x="25111" y="8434"/>
                    <a:pt x="25478" y="6866"/>
                    <a:pt x="25979" y="5298"/>
                  </a:cubicBezTo>
                  <a:cubicBezTo>
                    <a:pt x="27313" y="4898"/>
                    <a:pt x="28147" y="3530"/>
                    <a:pt x="27847" y="2129"/>
                  </a:cubicBezTo>
                  <a:cubicBezTo>
                    <a:pt x="27604" y="886"/>
                    <a:pt x="26479" y="1"/>
                    <a:pt x="252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4758796" y="2228408"/>
              <a:ext cx="49963" cy="123955"/>
            </a:xfrm>
            <a:custGeom>
              <a:avLst/>
              <a:gdLst/>
              <a:ahLst/>
              <a:cxnLst/>
              <a:rect l="l" t="t" r="r" b="b"/>
              <a:pathLst>
                <a:path w="2936" h="7284" extrusionOk="0">
                  <a:moveTo>
                    <a:pt x="1253" y="1"/>
                  </a:moveTo>
                  <a:cubicBezTo>
                    <a:pt x="994" y="1"/>
                    <a:pt x="734" y="123"/>
                    <a:pt x="567" y="412"/>
                  </a:cubicBezTo>
                  <a:cubicBezTo>
                    <a:pt x="100" y="1546"/>
                    <a:pt x="0" y="2814"/>
                    <a:pt x="301" y="4015"/>
                  </a:cubicBezTo>
                  <a:cubicBezTo>
                    <a:pt x="501" y="4882"/>
                    <a:pt x="801" y="5749"/>
                    <a:pt x="1134" y="6583"/>
                  </a:cubicBezTo>
                  <a:lnTo>
                    <a:pt x="1235" y="6750"/>
                  </a:lnTo>
                  <a:cubicBezTo>
                    <a:pt x="1335" y="7050"/>
                    <a:pt x="1668" y="7284"/>
                    <a:pt x="2002" y="7284"/>
                  </a:cubicBezTo>
                  <a:cubicBezTo>
                    <a:pt x="2102" y="7284"/>
                    <a:pt x="2202" y="7250"/>
                    <a:pt x="2302" y="7217"/>
                  </a:cubicBezTo>
                  <a:cubicBezTo>
                    <a:pt x="2736" y="7050"/>
                    <a:pt x="2936" y="6550"/>
                    <a:pt x="2769" y="6149"/>
                  </a:cubicBezTo>
                  <a:lnTo>
                    <a:pt x="2702" y="5949"/>
                  </a:lnTo>
                  <a:cubicBezTo>
                    <a:pt x="2369" y="5215"/>
                    <a:pt x="2102" y="4448"/>
                    <a:pt x="1935" y="3648"/>
                  </a:cubicBezTo>
                  <a:cubicBezTo>
                    <a:pt x="1702" y="2814"/>
                    <a:pt x="1735" y="1913"/>
                    <a:pt x="2068" y="1113"/>
                  </a:cubicBezTo>
                  <a:cubicBezTo>
                    <a:pt x="2291" y="490"/>
                    <a:pt x="1772" y="1"/>
                    <a:pt x="125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4829180" y="2284498"/>
              <a:ext cx="44858" cy="89444"/>
            </a:xfrm>
            <a:custGeom>
              <a:avLst/>
              <a:gdLst/>
              <a:ahLst/>
              <a:cxnLst/>
              <a:rect l="l" t="t" r="r" b="b"/>
              <a:pathLst>
                <a:path w="2636" h="5256" extrusionOk="0">
                  <a:moveTo>
                    <a:pt x="1111" y="1"/>
                  </a:moveTo>
                  <a:cubicBezTo>
                    <a:pt x="568" y="1"/>
                    <a:pt x="32" y="516"/>
                    <a:pt x="334" y="1186"/>
                  </a:cubicBezTo>
                  <a:cubicBezTo>
                    <a:pt x="1035" y="2687"/>
                    <a:pt x="668" y="3487"/>
                    <a:pt x="368" y="3954"/>
                  </a:cubicBezTo>
                  <a:cubicBezTo>
                    <a:pt x="1" y="4488"/>
                    <a:pt x="368" y="5222"/>
                    <a:pt x="1035" y="5255"/>
                  </a:cubicBezTo>
                  <a:cubicBezTo>
                    <a:pt x="1302" y="5255"/>
                    <a:pt x="1568" y="5122"/>
                    <a:pt x="1735" y="4888"/>
                  </a:cubicBezTo>
                  <a:cubicBezTo>
                    <a:pt x="2569" y="3654"/>
                    <a:pt x="2636" y="2186"/>
                    <a:pt x="1869" y="518"/>
                  </a:cubicBezTo>
                  <a:cubicBezTo>
                    <a:pt x="1704" y="154"/>
                    <a:pt x="1406" y="1"/>
                    <a:pt x="11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7"/>
            <p:cNvSpPr/>
            <p:nvPr/>
          </p:nvSpPr>
          <p:spPr>
            <a:xfrm>
              <a:off x="4707131" y="2331006"/>
              <a:ext cx="179398" cy="157191"/>
            </a:xfrm>
            <a:custGeom>
              <a:avLst/>
              <a:gdLst/>
              <a:ahLst/>
              <a:cxnLst/>
              <a:rect l="l" t="t" r="r" b="b"/>
              <a:pathLst>
                <a:path w="10542" h="9237" extrusionOk="0">
                  <a:moveTo>
                    <a:pt x="5253" y="1"/>
                  </a:moveTo>
                  <a:cubicBezTo>
                    <a:pt x="4465" y="1"/>
                    <a:pt x="3666" y="201"/>
                    <a:pt x="2936" y="621"/>
                  </a:cubicBezTo>
                  <a:cubicBezTo>
                    <a:pt x="735" y="1922"/>
                    <a:pt x="1" y="4757"/>
                    <a:pt x="1268" y="6959"/>
                  </a:cubicBezTo>
                  <a:cubicBezTo>
                    <a:pt x="2133" y="8422"/>
                    <a:pt x="3676" y="9237"/>
                    <a:pt x="5259" y="9237"/>
                  </a:cubicBezTo>
                  <a:cubicBezTo>
                    <a:pt x="6058" y="9237"/>
                    <a:pt x="6868" y="9029"/>
                    <a:pt x="7606" y="8593"/>
                  </a:cubicBezTo>
                  <a:cubicBezTo>
                    <a:pt x="9808" y="7326"/>
                    <a:pt x="10542" y="4490"/>
                    <a:pt x="9241" y="2289"/>
                  </a:cubicBezTo>
                  <a:cubicBezTo>
                    <a:pt x="8393" y="817"/>
                    <a:pt x="6844" y="1"/>
                    <a:pt x="525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7"/>
            <p:cNvSpPr/>
            <p:nvPr/>
          </p:nvSpPr>
          <p:spPr>
            <a:xfrm>
              <a:off x="4693517" y="2252113"/>
              <a:ext cx="76085" cy="113303"/>
            </a:xfrm>
            <a:custGeom>
              <a:avLst/>
              <a:gdLst/>
              <a:ahLst/>
              <a:cxnLst/>
              <a:rect l="l" t="t" r="r" b="b"/>
              <a:pathLst>
                <a:path w="4471" h="6658" extrusionOk="0">
                  <a:moveTo>
                    <a:pt x="927" y="1"/>
                  </a:moveTo>
                  <a:cubicBezTo>
                    <a:pt x="589" y="1"/>
                    <a:pt x="251" y="194"/>
                    <a:pt x="134" y="620"/>
                  </a:cubicBezTo>
                  <a:cubicBezTo>
                    <a:pt x="0" y="1854"/>
                    <a:pt x="267" y="3055"/>
                    <a:pt x="934" y="4123"/>
                  </a:cubicBezTo>
                  <a:cubicBezTo>
                    <a:pt x="1401" y="5023"/>
                    <a:pt x="2068" y="5824"/>
                    <a:pt x="2869" y="6458"/>
                  </a:cubicBezTo>
                  <a:cubicBezTo>
                    <a:pt x="3002" y="6591"/>
                    <a:pt x="3169" y="6658"/>
                    <a:pt x="3369" y="6658"/>
                  </a:cubicBezTo>
                  <a:cubicBezTo>
                    <a:pt x="4137" y="6624"/>
                    <a:pt x="4470" y="5657"/>
                    <a:pt x="3870" y="5157"/>
                  </a:cubicBezTo>
                  <a:cubicBezTo>
                    <a:pt x="3236" y="4623"/>
                    <a:pt x="2736" y="3989"/>
                    <a:pt x="2369" y="3289"/>
                  </a:cubicBezTo>
                  <a:cubicBezTo>
                    <a:pt x="1902" y="2555"/>
                    <a:pt x="1701" y="1721"/>
                    <a:pt x="1768" y="854"/>
                  </a:cubicBezTo>
                  <a:cubicBezTo>
                    <a:pt x="1787" y="312"/>
                    <a:pt x="1356" y="1"/>
                    <a:pt x="9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7"/>
            <p:cNvSpPr/>
            <p:nvPr/>
          </p:nvSpPr>
          <p:spPr>
            <a:xfrm>
              <a:off x="4651432" y="2326905"/>
              <a:ext cx="108521" cy="90176"/>
            </a:xfrm>
            <a:custGeom>
              <a:avLst/>
              <a:gdLst/>
              <a:ahLst/>
              <a:cxnLst/>
              <a:rect l="l" t="t" r="r" b="b"/>
              <a:pathLst>
                <a:path w="6377" h="5299" extrusionOk="0">
                  <a:moveTo>
                    <a:pt x="1255" y="1"/>
                  </a:moveTo>
                  <a:cubicBezTo>
                    <a:pt x="696" y="1"/>
                    <a:pt x="1" y="533"/>
                    <a:pt x="338" y="1095"/>
                  </a:cubicBezTo>
                  <a:cubicBezTo>
                    <a:pt x="739" y="2129"/>
                    <a:pt x="1406" y="3063"/>
                    <a:pt x="2273" y="3797"/>
                  </a:cubicBezTo>
                  <a:cubicBezTo>
                    <a:pt x="3074" y="4464"/>
                    <a:pt x="4008" y="4965"/>
                    <a:pt x="5042" y="5232"/>
                  </a:cubicBezTo>
                  <a:cubicBezTo>
                    <a:pt x="5108" y="5265"/>
                    <a:pt x="5209" y="5298"/>
                    <a:pt x="5275" y="5298"/>
                  </a:cubicBezTo>
                  <a:cubicBezTo>
                    <a:pt x="6176" y="5232"/>
                    <a:pt x="6376" y="3997"/>
                    <a:pt x="5542" y="3664"/>
                  </a:cubicBezTo>
                  <a:cubicBezTo>
                    <a:pt x="4742" y="3464"/>
                    <a:pt x="3974" y="3063"/>
                    <a:pt x="3307" y="2530"/>
                  </a:cubicBezTo>
                  <a:cubicBezTo>
                    <a:pt x="2673" y="1963"/>
                    <a:pt x="2173" y="1229"/>
                    <a:pt x="1839" y="428"/>
                  </a:cubicBezTo>
                  <a:cubicBezTo>
                    <a:pt x="1763" y="124"/>
                    <a:pt x="1525" y="1"/>
                    <a:pt x="12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7"/>
            <p:cNvSpPr/>
            <p:nvPr/>
          </p:nvSpPr>
          <p:spPr>
            <a:xfrm>
              <a:off x="5249240" y="1864727"/>
              <a:ext cx="261712" cy="304511"/>
            </a:xfrm>
            <a:custGeom>
              <a:avLst/>
              <a:gdLst/>
              <a:ahLst/>
              <a:cxnLst/>
              <a:rect l="l" t="t" r="r" b="b"/>
              <a:pathLst>
                <a:path w="15379" h="17894" extrusionOk="0">
                  <a:moveTo>
                    <a:pt x="1" y="1"/>
                  </a:moveTo>
                  <a:cubicBezTo>
                    <a:pt x="168" y="2002"/>
                    <a:pt x="835" y="3970"/>
                    <a:pt x="1936" y="5638"/>
                  </a:cubicBezTo>
                  <a:cubicBezTo>
                    <a:pt x="3003" y="7239"/>
                    <a:pt x="3937" y="8574"/>
                    <a:pt x="3937" y="10208"/>
                  </a:cubicBezTo>
                  <a:lnTo>
                    <a:pt x="3937" y="14378"/>
                  </a:lnTo>
                  <a:cubicBezTo>
                    <a:pt x="3937" y="14378"/>
                    <a:pt x="6432" y="17893"/>
                    <a:pt x="10089" y="17893"/>
                  </a:cubicBezTo>
                  <a:cubicBezTo>
                    <a:pt x="10399" y="17893"/>
                    <a:pt x="10717" y="17868"/>
                    <a:pt x="11042" y="17814"/>
                  </a:cubicBezTo>
                  <a:cubicBezTo>
                    <a:pt x="15379" y="17080"/>
                    <a:pt x="11075" y="14078"/>
                    <a:pt x="11075" y="14078"/>
                  </a:cubicBezTo>
                  <a:lnTo>
                    <a:pt x="11075" y="10475"/>
                  </a:lnTo>
                  <a:cubicBezTo>
                    <a:pt x="11075" y="10475"/>
                    <a:pt x="11609" y="5938"/>
                    <a:pt x="8774" y="3070"/>
                  </a:cubicBezTo>
                  <a:cubicBezTo>
                    <a:pt x="5905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7"/>
            <p:cNvSpPr/>
            <p:nvPr/>
          </p:nvSpPr>
          <p:spPr>
            <a:xfrm>
              <a:off x="5238468" y="1706668"/>
              <a:ext cx="336062" cy="367204"/>
            </a:xfrm>
            <a:custGeom>
              <a:avLst/>
              <a:gdLst/>
              <a:ahLst/>
              <a:cxnLst/>
              <a:rect l="l" t="t" r="r" b="b"/>
              <a:pathLst>
                <a:path w="19748" h="21578" extrusionOk="0">
                  <a:moveTo>
                    <a:pt x="9448" y="1"/>
                  </a:moveTo>
                  <a:cubicBezTo>
                    <a:pt x="7790" y="1"/>
                    <a:pt x="6229" y="373"/>
                    <a:pt x="5070" y="1116"/>
                  </a:cubicBezTo>
                  <a:cubicBezTo>
                    <a:pt x="1034" y="3685"/>
                    <a:pt x="0" y="7221"/>
                    <a:pt x="634" y="10590"/>
                  </a:cubicBezTo>
                  <a:cubicBezTo>
                    <a:pt x="4837" y="10823"/>
                    <a:pt x="5804" y="14659"/>
                    <a:pt x="6638" y="17428"/>
                  </a:cubicBezTo>
                  <a:cubicBezTo>
                    <a:pt x="7272" y="19663"/>
                    <a:pt x="7972" y="20263"/>
                    <a:pt x="8773" y="20630"/>
                  </a:cubicBezTo>
                  <a:cubicBezTo>
                    <a:pt x="10490" y="21358"/>
                    <a:pt x="12739" y="21577"/>
                    <a:pt x="14393" y="21577"/>
                  </a:cubicBezTo>
                  <a:cubicBezTo>
                    <a:pt x="14635" y="21577"/>
                    <a:pt x="14865" y="21573"/>
                    <a:pt x="15078" y="21564"/>
                  </a:cubicBezTo>
                  <a:cubicBezTo>
                    <a:pt x="16812" y="21464"/>
                    <a:pt x="17880" y="19930"/>
                    <a:pt x="18380" y="18062"/>
                  </a:cubicBezTo>
                  <a:cubicBezTo>
                    <a:pt x="19214" y="15060"/>
                    <a:pt x="19748" y="12191"/>
                    <a:pt x="18880" y="6720"/>
                  </a:cubicBezTo>
                  <a:cubicBezTo>
                    <a:pt x="18169" y="2241"/>
                    <a:pt x="13518" y="1"/>
                    <a:pt x="94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7"/>
            <p:cNvSpPr/>
            <p:nvPr/>
          </p:nvSpPr>
          <p:spPr>
            <a:xfrm>
              <a:off x="5351958" y="1853376"/>
              <a:ext cx="216326" cy="113660"/>
            </a:xfrm>
            <a:custGeom>
              <a:avLst/>
              <a:gdLst/>
              <a:ahLst/>
              <a:cxnLst/>
              <a:rect l="l" t="t" r="r" b="b"/>
              <a:pathLst>
                <a:path w="12712" h="6679" extrusionOk="0">
                  <a:moveTo>
                    <a:pt x="12478" y="1"/>
                  </a:moveTo>
                  <a:cubicBezTo>
                    <a:pt x="11577" y="568"/>
                    <a:pt x="10543" y="901"/>
                    <a:pt x="9509" y="1035"/>
                  </a:cubicBezTo>
                  <a:cubicBezTo>
                    <a:pt x="8373" y="1181"/>
                    <a:pt x="7220" y="1256"/>
                    <a:pt x="6067" y="1256"/>
                  </a:cubicBezTo>
                  <a:cubicBezTo>
                    <a:pt x="4852" y="1256"/>
                    <a:pt x="3636" y="1173"/>
                    <a:pt x="2438" y="1001"/>
                  </a:cubicBezTo>
                  <a:cubicBezTo>
                    <a:pt x="2131" y="961"/>
                    <a:pt x="1867" y="942"/>
                    <a:pt x="1641" y="942"/>
                  </a:cubicBezTo>
                  <a:cubicBezTo>
                    <a:pt x="0" y="942"/>
                    <a:pt x="359" y="1962"/>
                    <a:pt x="770" y="3370"/>
                  </a:cubicBezTo>
                  <a:cubicBezTo>
                    <a:pt x="1270" y="5038"/>
                    <a:pt x="2704" y="6539"/>
                    <a:pt x="6674" y="6672"/>
                  </a:cubicBezTo>
                  <a:cubicBezTo>
                    <a:pt x="6839" y="6676"/>
                    <a:pt x="7002" y="6678"/>
                    <a:pt x="7161" y="6678"/>
                  </a:cubicBezTo>
                  <a:cubicBezTo>
                    <a:pt x="9546" y="6678"/>
                    <a:pt x="11294" y="6213"/>
                    <a:pt x="12545" y="5338"/>
                  </a:cubicBezTo>
                  <a:cubicBezTo>
                    <a:pt x="12712" y="3570"/>
                    <a:pt x="12712" y="1769"/>
                    <a:pt x="1247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7"/>
            <p:cNvSpPr/>
            <p:nvPr/>
          </p:nvSpPr>
          <p:spPr>
            <a:xfrm>
              <a:off x="5275362" y="1706924"/>
              <a:ext cx="286115" cy="367289"/>
            </a:xfrm>
            <a:custGeom>
              <a:avLst/>
              <a:gdLst/>
              <a:ahLst/>
              <a:cxnLst/>
              <a:rect l="l" t="t" r="r" b="b"/>
              <a:pathLst>
                <a:path w="16813" h="21583" extrusionOk="0">
                  <a:moveTo>
                    <a:pt x="8707" y="234"/>
                  </a:moveTo>
                  <a:cubicBezTo>
                    <a:pt x="9707" y="568"/>
                    <a:pt x="10608" y="1101"/>
                    <a:pt x="11375" y="1768"/>
                  </a:cubicBezTo>
                  <a:cubicBezTo>
                    <a:pt x="13010" y="3169"/>
                    <a:pt x="14110" y="5271"/>
                    <a:pt x="14677" y="7939"/>
                  </a:cubicBezTo>
                  <a:cubicBezTo>
                    <a:pt x="14281" y="8036"/>
                    <a:pt x="13769" y="8110"/>
                    <a:pt x="13244" y="8110"/>
                  </a:cubicBezTo>
                  <a:cubicBezTo>
                    <a:pt x="12309" y="8110"/>
                    <a:pt x="11335" y="7874"/>
                    <a:pt x="10908" y="7106"/>
                  </a:cubicBezTo>
                  <a:lnTo>
                    <a:pt x="10741" y="6805"/>
                  </a:lnTo>
                  <a:cubicBezTo>
                    <a:pt x="10041" y="5471"/>
                    <a:pt x="9374" y="4170"/>
                    <a:pt x="6238" y="3203"/>
                  </a:cubicBezTo>
                  <a:cubicBezTo>
                    <a:pt x="5404" y="2936"/>
                    <a:pt x="4537" y="2802"/>
                    <a:pt x="3670" y="2769"/>
                  </a:cubicBezTo>
                  <a:cubicBezTo>
                    <a:pt x="3770" y="2636"/>
                    <a:pt x="3870" y="2536"/>
                    <a:pt x="3970" y="2436"/>
                  </a:cubicBezTo>
                  <a:cubicBezTo>
                    <a:pt x="5271" y="1201"/>
                    <a:pt x="6939" y="434"/>
                    <a:pt x="8707" y="234"/>
                  </a:cubicBezTo>
                  <a:close/>
                  <a:moveTo>
                    <a:pt x="7706" y="0"/>
                  </a:moveTo>
                  <a:cubicBezTo>
                    <a:pt x="6205" y="334"/>
                    <a:pt x="4804" y="1068"/>
                    <a:pt x="3703" y="2135"/>
                  </a:cubicBezTo>
                  <a:cubicBezTo>
                    <a:pt x="3503" y="2335"/>
                    <a:pt x="3303" y="2536"/>
                    <a:pt x="3136" y="2736"/>
                  </a:cubicBezTo>
                  <a:cubicBezTo>
                    <a:pt x="2202" y="2769"/>
                    <a:pt x="1335" y="2903"/>
                    <a:pt x="467" y="3169"/>
                  </a:cubicBezTo>
                  <a:cubicBezTo>
                    <a:pt x="301" y="3336"/>
                    <a:pt x="134" y="3536"/>
                    <a:pt x="0" y="3736"/>
                  </a:cubicBezTo>
                  <a:cubicBezTo>
                    <a:pt x="901" y="3403"/>
                    <a:pt x="1835" y="3236"/>
                    <a:pt x="2802" y="3169"/>
                  </a:cubicBezTo>
                  <a:lnTo>
                    <a:pt x="2802" y="3169"/>
                  </a:lnTo>
                  <a:cubicBezTo>
                    <a:pt x="801" y="5805"/>
                    <a:pt x="534" y="9240"/>
                    <a:pt x="567" y="11075"/>
                  </a:cubicBezTo>
                  <a:cubicBezTo>
                    <a:pt x="701" y="11142"/>
                    <a:pt x="834" y="11242"/>
                    <a:pt x="968" y="11309"/>
                  </a:cubicBezTo>
                  <a:cubicBezTo>
                    <a:pt x="934" y="9541"/>
                    <a:pt x="1101" y="5838"/>
                    <a:pt x="3336" y="3169"/>
                  </a:cubicBezTo>
                  <a:cubicBezTo>
                    <a:pt x="4270" y="3169"/>
                    <a:pt x="5204" y="3336"/>
                    <a:pt x="6105" y="3603"/>
                  </a:cubicBezTo>
                  <a:cubicBezTo>
                    <a:pt x="9107" y="4537"/>
                    <a:pt x="9741" y="5738"/>
                    <a:pt x="10408" y="7005"/>
                  </a:cubicBezTo>
                  <a:lnTo>
                    <a:pt x="10575" y="7306"/>
                  </a:lnTo>
                  <a:cubicBezTo>
                    <a:pt x="11075" y="8240"/>
                    <a:pt x="12176" y="8540"/>
                    <a:pt x="13243" y="8540"/>
                  </a:cubicBezTo>
                  <a:cubicBezTo>
                    <a:pt x="13777" y="8540"/>
                    <a:pt x="14277" y="8473"/>
                    <a:pt x="14778" y="8373"/>
                  </a:cubicBezTo>
                  <a:cubicBezTo>
                    <a:pt x="14978" y="9541"/>
                    <a:pt x="15111" y="10742"/>
                    <a:pt x="15144" y="11976"/>
                  </a:cubicBezTo>
                  <a:cubicBezTo>
                    <a:pt x="15278" y="17747"/>
                    <a:pt x="14077" y="20148"/>
                    <a:pt x="13043" y="21149"/>
                  </a:cubicBezTo>
                  <a:cubicBezTo>
                    <a:pt x="12876" y="21316"/>
                    <a:pt x="12643" y="21449"/>
                    <a:pt x="12409" y="21583"/>
                  </a:cubicBezTo>
                  <a:lnTo>
                    <a:pt x="12910" y="21583"/>
                  </a:lnTo>
                  <a:cubicBezTo>
                    <a:pt x="13010" y="21583"/>
                    <a:pt x="13110" y="21583"/>
                    <a:pt x="13210" y="21549"/>
                  </a:cubicBezTo>
                  <a:cubicBezTo>
                    <a:pt x="13310" y="21516"/>
                    <a:pt x="13276" y="21516"/>
                    <a:pt x="13310" y="21483"/>
                  </a:cubicBezTo>
                  <a:cubicBezTo>
                    <a:pt x="14444" y="20448"/>
                    <a:pt x="15745" y="17947"/>
                    <a:pt x="15578" y="11976"/>
                  </a:cubicBezTo>
                  <a:cubicBezTo>
                    <a:pt x="15545" y="10742"/>
                    <a:pt x="15411" y="9507"/>
                    <a:pt x="15178" y="8306"/>
                  </a:cubicBezTo>
                  <a:cubicBezTo>
                    <a:pt x="15812" y="8140"/>
                    <a:pt x="16379" y="7773"/>
                    <a:pt x="16812" y="7272"/>
                  </a:cubicBezTo>
                  <a:cubicBezTo>
                    <a:pt x="16779" y="7106"/>
                    <a:pt x="16746" y="6905"/>
                    <a:pt x="16712" y="6705"/>
                  </a:cubicBezTo>
                  <a:cubicBezTo>
                    <a:pt x="16712" y="6705"/>
                    <a:pt x="16712" y="6672"/>
                    <a:pt x="16712" y="6672"/>
                  </a:cubicBezTo>
                  <a:cubicBezTo>
                    <a:pt x="16345" y="7272"/>
                    <a:pt x="15778" y="7706"/>
                    <a:pt x="15078" y="7839"/>
                  </a:cubicBezTo>
                  <a:cubicBezTo>
                    <a:pt x="14511" y="5071"/>
                    <a:pt x="13343" y="2936"/>
                    <a:pt x="11675" y="1468"/>
                  </a:cubicBezTo>
                  <a:cubicBezTo>
                    <a:pt x="11175" y="1001"/>
                    <a:pt x="10608" y="634"/>
                    <a:pt x="10007" y="334"/>
                  </a:cubicBezTo>
                  <a:cubicBezTo>
                    <a:pt x="9240" y="134"/>
                    <a:pt x="8473" y="34"/>
                    <a:pt x="77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7"/>
            <p:cNvSpPr/>
            <p:nvPr/>
          </p:nvSpPr>
          <p:spPr>
            <a:xfrm>
              <a:off x="5438985" y="1897009"/>
              <a:ext cx="61569" cy="31891"/>
            </a:xfrm>
            <a:custGeom>
              <a:avLst/>
              <a:gdLst/>
              <a:ahLst/>
              <a:cxnLst/>
              <a:rect l="l" t="t" r="r" b="b"/>
              <a:pathLst>
                <a:path w="3618" h="1874" extrusionOk="0">
                  <a:moveTo>
                    <a:pt x="1812" y="1"/>
                  </a:moveTo>
                  <a:cubicBezTo>
                    <a:pt x="1773" y="1"/>
                    <a:pt x="1734" y="2"/>
                    <a:pt x="1693" y="5"/>
                  </a:cubicBezTo>
                  <a:cubicBezTo>
                    <a:pt x="470" y="71"/>
                    <a:pt x="1" y="1874"/>
                    <a:pt x="284" y="1874"/>
                  </a:cubicBezTo>
                  <a:cubicBezTo>
                    <a:pt x="287" y="1874"/>
                    <a:pt x="290" y="1873"/>
                    <a:pt x="292" y="1873"/>
                  </a:cubicBezTo>
                  <a:cubicBezTo>
                    <a:pt x="693" y="1840"/>
                    <a:pt x="960" y="1006"/>
                    <a:pt x="1727" y="839"/>
                  </a:cubicBezTo>
                  <a:cubicBezTo>
                    <a:pt x="1775" y="831"/>
                    <a:pt x="1821" y="827"/>
                    <a:pt x="1867" y="827"/>
                  </a:cubicBezTo>
                  <a:cubicBezTo>
                    <a:pt x="2532" y="827"/>
                    <a:pt x="2904" y="1674"/>
                    <a:pt x="3243" y="1674"/>
                  </a:cubicBezTo>
                  <a:cubicBezTo>
                    <a:pt x="3249" y="1674"/>
                    <a:pt x="3255" y="1674"/>
                    <a:pt x="3261" y="1673"/>
                  </a:cubicBezTo>
                  <a:cubicBezTo>
                    <a:pt x="3618" y="1641"/>
                    <a:pt x="3155" y="1"/>
                    <a:pt x="18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7"/>
            <p:cNvSpPr/>
            <p:nvPr/>
          </p:nvSpPr>
          <p:spPr>
            <a:xfrm>
              <a:off x="5537619" y="1885522"/>
              <a:ext cx="53673" cy="29747"/>
            </a:xfrm>
            <a:custGeom>
              <a:avLst/>
              <a:gdLst/>
              <a:ahLst/>
              <a:cxnLst/>
              <a:rect l="l" t="t" r="r" b="b"/>
              <a:pathLst>
                <a:path w="3154" h="1748" extrusionOk="0">
                  <a:moveTo>
                    <a:pt x="1595" y="0"/>
                  </a:moveTo>
                  <a:cubicBezTo>
                    <a:pt x="1532" y="0"/>
                    <a:pt x="1468" y="4"/>
                    <a:pt x="1401" y="13"/>
                  </a:cubicBezTo>
                  <a:cubicBezTo>
                    <a:pt x="301" y="113"/>
                    <a:pt x="0" y="1748"/>
                    <a:pt x="267" y="1748"/>
                  </a:cubicBezTo>
                  <a:cubicBezTo>
                    <a:pt x="601" y="1681"/>
                    <a:pt x="801" y="914"/>
                    <a:pt x="1468" y="747"/>
                  </a:cubicBezTo>
                  <a:cubicBezTo>
                    <a:pt x="1527" y="732"/>
                    <a:pt x="1583" y="726"/>
                    <a:pt x="1638" y="726"/>
                  </a:cubicBezTo>
                  <a:cubicBezTo>
                    <a:pt x="2193" y="726"/>
                    <a:pt x="2550" y="1415"/>
                    <a:pt x="2850" y="1415"/>
                  </a:cubicBezTo>
                  <a:cubicBezTo>
                    <a:pt x="2856" y="1415"/>
                    <a:pt x="2863" y="1415"/>
                    <a:pt x="2869" y="1414"/>
                  </a:cubicBezTo>
                  <a:cubicBezTo>
                    <a:pt x="3153" y="1351"/>
                    <a:pt x="2719" y="0"/>
                    <a:pt x="159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7"/>
            <p:cNvSpPr/>
            <p:nvPr/>
          </p:nvSpPr>
          <p:spPr>
            <a:xfrm>
              <a:off x="5756736" y="1729063"/>
              <a:ext cx="555740" cy="991150"/>
            </a:xfrm>
            <a:custGeom>
              <a:avLst/>
              <a:gdLst/>
              <a:ahLst/>
              <a:cxnLst/>
              <a:rect l="l" t="t" r="r" b="b"/>
              <a:pathLst>
                <a:path w="32657" h="58243" extrusionOk="0">
                  <a:moveTo>
                    <a:pt x="32657" y="0"/>
                  </a:moveTo>
                  <a:cubicBezTo>
                    <a:pt x="32590" y="5004"/>
                    <a:pt x="30622" y="9974"/>
                    <a:pt x="26786" y="14477"/>
                  </a:cubicBezTo>
                  <a:cubicBezTo>
                    <a:pt x="24551" y="17046"/>
                    <a:pt x="21916" y="19281"/>
                    <a:pt x="19047" y="21149"/>
                  </a:cubicBezTo>
                  <a:cubicBezTo>
                    <a:pt x="13543" y="24718"/>
                    <a:pt x="6972" y="27253"/>
                    <a:pt x="0" y="28654"/>
                  </a:cubicBezTo>
                  <a:lnTo>
                    <a:pt x="0" y="58242"/>
                  </a:lnTo>
                  <a:cubicBezTo>
                    <a:pt x="6938" y="56841"/>
                    <a:pt x="13510" y="54339"/>
                    <a:pt x="19047" y="50737"/>
                  </a:cubicBezTo>
                  <a:cubicBezTo>
                    <a:pt x="27987" y="44899"/>
                    <a:pt x="32557" y="37260"/>
                    <a:pt x="32657" y="29622"/>
                  </a:cubicBezTo>
                  <a:lnTo>
                    <a:pt x="32657" y="0"/>
                  </a:lnTo>
                  <a:close/>
                </a:path>
              </a:pathLst>
            </a:custGeom>
            <a:solidFill>
              <a:srgbClr val="FFC100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7"/>
            <p:cNvSpPr/>
            <p:nvPr/>
          </p:nvSpPr>
          <p:spPr>
            <a:xfrm>
              <a:off x="5756736" y="1729063"/>
              <a:ext cx="555740" cy="991150"/>
            </a:xfrm>
            <a:custGeom>
              <a:avLst/>
              <a:gdLst/>
              <a:ahLst/>
              <a:cxnLst/>
              <a:rect l="l" t="t" r="r" b="b"/>
              <a:pathLst>
                <a:path w="32657" h="58243" fill="none" extrusionOk="0">
                  <a:moveTo>
                    <a:pt x="19047" y="21149"/>
                  </a:moveTo>
                  <a:cubicBezTo>
                    <a:pt x="21916" y="19281"/>
                    <a:pt x="24551" y="17046"/>
                    <a:pt x="26786" y="14477"/>
                  </a:cubicBezTo>
                  <a:cubicBezTo>
                    <a:pt x="30622" y="9974"/>
                    <a:pt x="32590" y="5004"/>
                    <a:pt x="32657" y="0"/>
                  </a:cubicBezTo>
                  <a:lnTo>
                    <a:pt x="32657" y="29622"/>
                  </a:lnTo>
                  <a:cubicBezTo>
                    <a:pt x="32557" y="37260"/>
                    <a:pt x="27987" y="44899"/>
                    <a:pt x="19047" y="50737"/>
                  </a:cubicBezTo>
                  <a:cubicBezTo>
                    <a:pt x="13510" y="54339"/>
                    <a:pt x="6938" y="56841"/>
                    <a:pt x="0" y="58242"/>
                  </a:cubicBezTo>
                  <a:lnTo>
                    <a:pt x="0" y="28654"/>
                  </a:lnTo>
                  <a:cubicBezTo>
                    <a:pt x="6972" y="27253"/>
                    <a:pt x="13543" y="24718"/>
                    <a:pt x="19047" y="21149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7"/>
            <p:cNvSpPr/>
            <p:nvPr/>
          </p:nvSpPr>
          <p:spPr>
            <a:xfrm>
              <a:off x="4572029" y="1936962"/>
              <a:ext cx="1303932" cy="892942"/>
            </a:xfrm>
            <a:custGeom>
              <a:avLst/>
              <a:gdLst/>
              <a:ahLst/>
              <a:cxnLst/>
              <a:rect l="l" t="t" r="r" b="b"/>
              <a:pathLst>
                <a:path w="76623" h="52472" fill="none" extrusionOk="0">
                  <a:moveTo>
                    <a:pt x="1" y="7139"/>
                  </a:moveTo>
                  <a:lnTo>
                    <a:pt x="1" y="45266"/>
                  </a:lnTo>
                  <a:cubicBezTo>
                    <a:pt x="14578" y="52004"/>
                    <a:pt x="36093" y="52471"/>
                    <a:pt x="49970" y="49703"/>
                  </a:cubicBezTo>
                  <a:cubicBezTo>
                    <a:pt x="58543" y="47968"/>
                    <a:pt x="65648" y="44832"/>
                    <a:pt x="72052" y="41130"/>
                  </a:cubicBezTo>
                  <a:cubicBezTo>
                    <a:pt x="73620" y="40229"/>
                    <a:pt x="75154" y="39228"/>
                    <a:pt x="76622" y="38128"/>
                  </a:cubicBezTo>
                  <a:lnTo>
                    <a:pt x="76622" y="0"/>
                  </a:lnTo>
                  <a:cubicBezTo>
                    <a:pt x="75154" y="1068"/>
                    <a:pt x="73620" y="2068"/>
                    <a:pt x="72052" y="3002"/>
                  </a:cubicBezTo>
                  <a:cubicBezTo>
                    <a:pt x="65614" y="6705"/>
                    <a:pt x="57976" y="9274"/>
                    <a:pt x="49870" y="10741"/>
                  </a:cubicBezTo>
                  <a:cubicBezTo>
                    <a:pt x="39095" y="12676"/>
                    <a:pt x="14845" y="12509"/>
                    <a:pt x="1" y="7139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7"/>
            <p:cNvSpPr/>
            <p:nvPr/>
          </p:nvSpPr>
          <p:spPr>
            <a:xfrm>
              <a:off x="4572029" y="1936962"/>
              <a:ext cx="1303932" cy="872896"/>
            </a:xfrm>
            <a:custGeom>
              <a:avLst/>
              <a:gdLst/>
              <a:ahLst/>
              <a:cxnLst/>
              <a:rect l="l" t="t" r="r" b="b"/>
              <a:pathLst>
                <a:path w="76623" h="51294" extrusionOk="0">
                  <a:moveTo>
                    <a:pt x="76622" y="0"/>
                  </a:moveTo>
                  <a:cubicBezTo>
                    <a:pt x="75154" y="1068"/>
                    <a:pt x="73620" y="2068"/>
                    <a:pt x="72052" y="3002"/>
                  </a:cubicBezTo>
                  <a:cubicBezTo>
                    <a:pt x="65614" y="6705"/>
                    <a:pt x="57976" y="9274"/>
                    <a:pt x="49870" y="10741"/>
                  </a:cubicBezTo>
                  <a:cubicBezTo>
                    <a:pt x="45958" y="11444"/>
                    <a:pt x="40271" y="11869"/>
                    <a:pt x="33902" y="11869"/>
                  </a:cubicBezTo>
                  <a:cubicBezTo>
                    <a:pt x="22727" y="11869"/>
                    <a:pt x="9456" y="10560"/>
                    <a:pt x="1" y="7139"/>
                  </a:cubicBezTo>
                  <a:lnTo>
                    <a:pt x="1" y="45266"/>
                  </a:lnTo>
                  <a:cubicBezTo>
                    <a:pt x="9254" y="49543"/>
                    <a:pt x="21302" y="51293"/>
                    <a:pt x="32417" y="51293"/>
                  </a:cubicBezTo>
                  <a:cubicBezTo>
                    <a:pt x="38814" y="51293"/>
                    <a:pt x="44901" y="50714"/>
                    <a:pt x="49970" y="49703"/>
                  </a:cubicBezTo>
                  <a:cubicBezTo>
                    <a:pt x="58543" y="47968"/>
                    <a:pt x="65648" y="44832"/>
                    <a:pt x="72052" y="41130"/>
                  </a:cubicBezTo>
                  <a:cubicBezTo>
                    <a:pt x="73620" y="40229"/>
                    <a:pt x="75154" y="39228"/>
                    <a:pt x="76622" y="38128"/>
                  </a:cubicBezTo>
                  <a:lnTo>
                    <a:pt x="76622" y="0"/>
                  </a:lnTo>
                  <a:close/>
                </a:path>
              </a:pathLst>
            </a:custGeom>
            <a:solidFill>
              <a:srgbClr val="455A64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08C77F1-45F8-435B-B144-7689A770D585}"/>
              </a:ext>
            </a:extLst>
          </p:cNvPr>
          <p:cNvSpPr txBox="1"/>
          <p:nvPr/>
        </p:nvSpPr>
        <p:spPr>
          <a:xfrm>
            <a:off x="827112" y="1558136"/>
            <a:ext cx="538153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55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การทำวิจัยธุรกิจ</a:t>
            </a:r>
          </a:p>
        </p:txBody>
      </p:sp>
      <p:sp>
        <p:nvSpPr>
          <p:cNvPr id="93" name="Google Shape;2184;p61">
            <a:extLst>
              <a:ext uri="{FF2B5EF4-FFF2-40B4-BE49-F238E27FC236}">
                <a16:creationId xmlns:a16="http://schemas.microsoft.com/office/drawing/2014/main" id="{D4572C3B-33CD-4016-8622-4A67B46BEF90}"/>
              </a:ext>
            </a:extLst>
          </p:cNvPr>
          <p:cNvSpPr txBox="1">
            <a:spLocks/>
          </p:cNvSpPr>
          <p:nvPr/>
        </p:nvSpPr>
        <p:spPr>
          <a:xfrm>
            <a:off x="6874401" y="222050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6000" b="1" dirty="0">
                <a:solidFill>
                  <a:schemeClr val="tx1"/>
                </a:solidFill>
              </a:rPr>
              <a:t>04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4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ปัจจัยที่ส่งผลต่อการตัดสินใจทำวิจัยธุรกิจ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943" y="899601"/>
            <a:ext cx="8740114" cy="3495300"/>
          </a:xfrm>
        </p:spPr>
        <p:txBody>
          <a:bodyPr/>
          <a:lstStyle/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เวลา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หากการตัดสินใจในปัญหาที่เกิดขึ้น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จําเป็นต้อง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ทำอย่างเร่งด่วนอาจจะทําให้ไม่สามารถ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ดําเนินการ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วิจัยได้ เพราะ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การวิจัยธุรกิจจะต้องใช้เวลาในการดําเนินการนานพอสมควร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ด้วยข้อจํากัดเช่นนี้ นักบริหารจึงควรเลือกวิธีการอื่น ๆ เพื่อใช้ในการตัดสินใจเกี่ยวกับปัญหาที่เกิดขึ้น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ในที่นี้หมายถึงว่ามีข้อมูลที่ต้องการหรือไม่ หรือข้อมูลหาได้ยากหรือไม่ ปอยครั้งที่นักบริหารมีข้อมูลที่เกี่ยวข้องในมือมากมาย โดยแทบจะไม่ต้องพึ่งการวิจัยธุรกิจ แต่เมื่อใดที่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ผู้บริหารขาดข้อมูลที่เกี่ยวข้องกับปัญหาที่ต้องตัดสินใจ ก็มักจะเปรียบเทียบการทําวิจัยว่าคุ้มค่ากว่าวิธีการอื่น ๆ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หรือไม่ ดังนั้นการมีหรือไม่มี ข้อมูลที่เพียงพอก็เป็นอีกปัจจัยหนึ่งที่จะเลือกหรือไม่เลือกที่จะทําการวิจัย หากมีข้อมูลมากพออยู่แล้วจะ ใช้เป็นแนวทางการแก้ปัญหาก็อาจไม่เลือกการวิจัยก็ได้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80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22592"/>
              </p:ext>
            </p:extLst>
          </p:nvPr>
        </p:nvGraphicFramePr>
        <p:xfrm>
          <a:off x="1367482" y="1709523"/>
          <a:ext cx="6096000" cy="14833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481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Draft Proposal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Presentation &amp; Assignment (Group and Individual)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Examination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506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6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ปัจจัยที่ส่งผลต่อการตัดสินใจทำวิจัยธุรกิจ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29" y="929361"/>
            <a:ext cx="8740114" cy="3495300"/>
          </a:xfrm>
        </p:spPr>
        <p:txBody>
          <a:bodyPr/>
          <a:lstStyle/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ระดับของปัญหา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ปัญหาที่เกิดขึ้นในการบริหารระดับล่างและไม่ได้ทําให้สูญเสียรายได้มากมาย ผู้บริหารอาจเลือกวิธีอื่น ๆ ที่มิใช่การวิจัยเพื่อแก้ไขปัญหา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เมื่อใดที่ปัญหาเกิดขึ้นในระดับการบริหารที่สูงขึ้น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เช่น ในระดับการวางแผนกลยุทธ์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Strategic or tactical level)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การวิจัยจะมีโอกาสเกิดหรือดําเนินการมากขึ้น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เพื่อลดความเสี่ยงในการตัดสินใจของผู้บริหาร 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ความคุ้มค่าของงานวิจัย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ในการดําเนินงานวิจัยย่อมเกิดค่าใช้จ่ายต่าง ๆ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หากค่าใช้จ่ายคุ้มค่ากับผลที่ได้รับงานวิจัยก็มักจะเกิดขึ้น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การประเมินความคุ้มค่าอาจอยู่ในรูปของตัวเงินหรือทางจิตใจ หรือทั้งสองอย่าง ซึ่งมีวิธีการประเมินคุณค่าการวิจัยในรูปตัวเลขและ การประเมินความคุ้มค่าทางจิตใจเป็นเรื่องเฉพาะที่ ผู้บริหารจะตัดสินใจตามที่เห็นเหมาะสม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08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85C8-3889-411C-82E4-42FC3C62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การตัดสินใจทำวิจัยธุรกิจ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2EC88-B76D-4167-BE51-6ABFD7551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5463"/>
          <a:stretch/>
        </p:blipFill>
        <p:spPr>
          <a:xfrm>
            <a:off x="625309" y="1502447"/>
            <a:ext cx="7893381" cy="2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971550"/>
            <a:ext cx="1358362" cy="19804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58"/>
          <p:cNvPicPr preferRelativeResize="0"/>
          <p:nvPr/>
        </p:nvPicPr>
        <p:blipFill rotWithShape="1">
          <a:blip r:embed="rId3">
            <a:alphaModFix/>
          </a:blip>
          <a:srcRect r="50196"/>
          <a:stretch/>
        </p:blipFill>
        <p:spPr>
          <a:xfrm>
            <a:off x="0" y="0"/>
            <a:ext cx="455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58"/>
          <p:cNvSpPr/>
          <p:nvPr/>
        </p:nvSpPr>
        <p:spPr>
          <a:xfrm rot="-6326480">
            <a:off x="-469942" y="541343"/>
            <a:ext cx="8970088" cy="3697264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8"/>
          <p:cNvSpPr txBox="1">
            <a:spLocks noGrp="1"/>
          </p:cNvSpPr>
          <p:nvPr>
            <p:ph type="title"/>
          </p:nvPr>
        </p:nvSpPr>
        <p:spPr>
          <a:xfrm>
            <a:off x="4015102" y="1161251"/>
            <a:ext cx="4692078" cy="199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lvl="0" algn="l">
              <a:spcAft>
                <a:spcPts val="1600"/>
              </a:spcAft>
            </a:pPr>
            <a:r>
              <a:rPr lang="th-TH" sz="55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</a:t>
            </a: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เชิงธุรกิจ</a:t>
            </a:r>
            <a:r>
              <a:rPr lang="th-TH" sz="6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6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endParaRPr lang="th-TH" sz="55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Google Shape;2184;p61">
            <a:extLst>
              <a:ext uri="{FF2B5EF4-FFF2-40B4-BE49-F238E27FC236}">
                <a16:creationId xmlns:a16="http://schemas.microsoft.com/office/drawing/2014/main" id="{E968C412-0DD6-439B-A0BF-068F43FDA439}"/>
              </a:ext>
            </a:extLst>
          </p:cNvPr>
          <p:cNvSpPr txBox="1">
            <a:spLocks/>
          </p:cNvSpPr>
          <p:nvPr/>
        </p:nvSpPr>
        <p:spPr>
          <a:xfrm>
            <a:off x="6918457" y="3748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6000" b="1" dirty="0">
                <a:solidFill>
                  <a:schemeClr val="tx1"/>
                </a:solidFill>
              </a:rPr>
              <a:t>0</a:t>
            </a:r>
            <a:r>
              <a:rPr lang="en-US" sz="6000" b="1" dirty="0">
                <a:solidFill>
                  <a:schemeClr val="tx1"/>
                </a:solidFill>
              </a:rPr>
              <a:t>5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Publication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11672"/>
            <a:ext cx="2341405" cy="33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istics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325"/>
            <a:ext cx="2277000" cy="2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22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33371" y="498425"/>
            <a:ext cx="810822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ความหมายของวิจัยเชิงธุรกิจ</a:t>
            </a:r>
            <a:r>
              <a:rPr lang="th-TH" sz="44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4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9FCC4-2A48-4748-8DFD-976FC5DCB71D}"/>
              </a:ext>
            </a:extLst>
          </p:cNvPr>
          <p:cNvSpPr txBox="1"/>
          <p:nvPr/>
        </p:nvSpPr>
        <p:spPr>
          <a:xfrm>
            <a:off x="455201" y="1548177"/>
            <a:ext cx="8518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000" dirty="0"/>
              <a:t>	การศึกษาค้นคว้าเพื่อให้ได้มาซึ่งความรู้ทางธุรกิจใน</a:t>
            </a:r>
            <a:r>
              <a:rPr lang="th-TH" sz="2000" dirty="0" err="1"/>
              <a:t>ด้านโล</a:t>
            </a:r>
            <a:r>
              <a:rPr lang="th-TH" sz="2000" dirty="0"/>
              <a:t>จิ</a:t>
            </a:r>
            <a:r>
              <a:rPr lang="th-TH" sz="2000" dirty="0" err="1"/>
              <a:t>สติกส์และซัพ</a:t>
            </a:r>
            <a:r>
              <a:rPr lang="th-TH" sz="2000" dirty="0"/>
              <a:t>พลาย</a:t>
            </a:r>
            <a:r>
              <a:rPr lang="th-TH" sz="2000"/>
              <a:t>เชน เช่นใน</a:t>
            </a:r>
            <a:r>
              <a:rPr lang="th-TH" sz="2000" dirty="0"/>
              <a:t>ด้านการผลิต การจัดซื้อ การจัดการสินค้าคงคลัง การจัดการคลังสินค้า การขนส่ง การกระจายสินค้า ฯลฯ ด้วยวิธีการที่เป็นระบบ กล่าวคือ ใช้ข้อมูลและการวิเคราะห์ข้อมูลที่เกี่ยวข้องมาช่วยในการหาความรู้ที่ต้องการหรือแนวทางในการพัฒนาธุรกิจ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620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6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ตัวอย่างหัวข้อวิจัย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แผน ก)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29" y="929361"/>
            <a:ext cx="8740114" cy="3495300"/>
          </a:xfrm>
        </p:spPr>
        <p:txBody>
          <a:bodyPr/>
          <a:lstStyle/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การเลือกผู้ให้</a:t>
            </a:r>
            <a:r>
              <a:rPr lang="th-TH" sz="2400" b="1" dirty="0" err="1">
                <a:solidFill>
                  <a:srgbClr val="FF0000"/>
                </a:solidFill>
              </a:rPr>
              <a:t>บริการโล</a:t>
            </a:r>
            <a:r>
              <a:rPr lang="th-TH" sz="2400" b="1" dirty="0">
                <a:solidFill>
                  <a:srgbClr val="FF0000"/>
                </a:solidFill>
              </a:rPr>
              <a:t>จิ</a:t>
            </a:r>
            <a:r>
              <a:rPr lang="th-TH" sz="2400" b="1" dirty="0" err="1">
                <a:solidFill>
                  <a:srgbClr val="FF0000"/>
                </a:solidFill>
              </a:rPr>
              <a:t>สติกส์</a:t>
            </a:r>
            <a:r>
              <a:rPr lang="th-TH" sz="2400" b="1" dirty="0"/>
              <a:t>สำหรับผู้ประกอบการส่งออกอาหารในประเทศไทย 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การจัดการ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พลายเชนสีเขียว</a:t>
            </a:r>
            <a:r>
              <a:rPr lang="th-TH" sz="2400" b="1" dirty="0"/>
              <a:t>เพื่อปรับปรุงผลการดำเนินงานของธุรกิจผู้ให้บริการขนส่งในประเทศไทย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การพัฒนา</a:t>
            </a:r>
            <a:r>
              <a:rPr lang="th-TH" sz="2400" b="1" dirty="0">
                <a:solidFill>
                  <a:srgbClr val="FF0000"/>
                </a:solidFill>
              </a:rPr>
              <a:t>ประสิทธิภาพ</a:t>
            </a:r>
            <a:r>
              <a:rPr lang="th-TH" sz="2400" b="1" dirty="0" err="1">
                <a:solidFill>
                  <a:srgbClr val="FF0000"/>
                </a:solidFill>
              </a:rPr>
              <a:t>ด้านโล</a:t>
            </a:r>
            <a:r>
              <a:rPr lang="th-TH" sz="2400" b="1" dirty="0">
                <a:solidFill>
                  <a:srgbClr val="FF0000"/>
                </a:solidFill>
              </a:rPr>
              <a:t>จิ</a:t>
            </a:r>
            <a:r>
              <a:rPr lang="th-TH" sz="2400" b="1" dirty="0" err="1">
                <a:solidFill>
                  <a:srgbClr val="FF0000"/>
                </a:solidFill>
              </a:rPr>
              <a:t>สติกส์</a:t>
            </a:r>
            <a:r>
              <a:rPr lang="th-TH" sz="2400" b="1" dirty="0"/>
              <a:t>ของผู้ผลิตชิ้นส่วนยานยนต์ของประเทศไทย 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การยกระดับ</a:t>
            </a:r>
            <a:r>
              <a:rPr lang="th-TH" sz="2400" b="1" dirty="0">
                <a:solidFill>
                  <a:srgbClr val="FF0000"/>
                </a:solidFill>
              </a:rPr>
              <a:t>ความยืดหยุ่น</a:t>
            </a:r>
            <a:r>
              <a:rPr lang="th-TH" sz="2400" b="1" dirty="0" err="1">
                <a:solidFill>
                  <a:srgbClr val="FF0000"/>
                </a:solidFill>
              </a:rPr>
              <a:t>ด้านโล</a:t>
            </a:r>
            <a:r>
              <a:rPr lang="th-TH" sz="2400" b="1" dirty="0">
                <a:solidFill>
                  <a:srgbClr val="FF0000"/>
                </a:solidFill>
              </a:rPr>
              <a:t>จิ</a:t>
            </a:r>
            <a:r>
              <a:rPr lang="th-TH" sz="2400" b="1" dirty="0" err="1">
                <a:solidFill>
                  <a:srgbClr val="FF0000"/>
                </a:solidFill>
              </a:rPr>
              <a:t>สติกส์และซัพ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</a:t>
            </a:r>
            <a:r>
              <a:rPr lang="th-TH" sz="2400" b="1" dirty="0"/>
              <a:t>ของธุรกิจภายในพื้นที่ระเบียงเศรษฐกิจพิเศษภาคตะวันออก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การบูร</a:t>
            </a:r>
            <a:r>
              <a:rPr lang="th-TH" sz="2400" b="1" dirty="0" err="1">
                <a:solidFill>
                  <a:srgbClr val="FF0000"/>
                </a:solidFill>
              </a:rPr>
              <a:t>ณา</a:t>
            </a:r>
            <a:r>
              <a:rPr lang="th-TH" sz="2400" b="1" dirty="0">
                <a:solidFill>
                  <a:srgbClr val="FF0000"/>
                </a:solidFill>
              </a:rPr>
              <a:t>การ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</a:t>
            </a:r>
            <a:r>
              <a:rPr lang="th-TH" sz="2400" b="1" dirty="0">
                <a:solidFill>
                  <a:schemeClr val="tx1"/>
                </a:solidFill>
              </a:rPr>
              <a:t>ที่ส่งผลต่อ</a:t>
            </a:r>
            <a:r>
              <a:rPr lang="th-TH" sz="2400" b="1" dirty="0">
                <a:solidFill>
                  <a:srgbClr val="FF0000"/>
                </a:solidFill>
              </a:rPr>
              <a:t>สมรรถนะ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พลายเชนที่ยั่งยืนของ</a:t>
            </a:r>
            <a:r>
              <a:rPr lang="th-TH" sz="2400" b="1" dirty="0"/>
              <a:t>ผู้ประกอบการธุรกิจกระดาษในประเทศไทย 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1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47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6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ตัวอย่างหัวข้อวิจัย (แผน ข)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15" y="929361"/>
            <a:ext cx="9096309" cy="3495300"/>
          </a:xfrm>
        </p:spPr>
        <p:txBody>
          <a:bodyPr/>
          <a:lstStyle/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การประเมิน</a:t>
            </a:r>
            <a:r>
              <a:rPr lang="th-TH" sz="2400" b="1" dirty="0">
                <a:solidFill>
                  <a:srgbClr val="FF0000"/>
                </a:solidFill>
              </a:rPr>
              <a:t>คุณภาพการให้บริการ</a:t>
            </a:r>
            <a:r>
              <a:rPr lang="th-TH" sz="2400" b="1" dirty="0"/>
              <a:t>ของ...............................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การจัดการสินค้าคงคลัง</a:t>
            </a:r>
            <a:r>
              <a:rPr lang="th-TH" sz="2400" b="1" dirty="0"/>
              <a:t> กรณีศึกษาคลังสินค้า บริษัท ......... จำกัด</a:t>
            </a:r>
            <a:endParaRPr lang="th-TH" sz="2400" b="1" dirty="0">
              <a:solidFill>
                <a:srgbClr val="FF0000"/>
              </a:solidFill>
            </a:endParaRP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/>
              <a:t>การศึกษาแนวทาง</a:t>
            </a:r>
            <a:r>
              <a:rPr lang="th-TH" sz="2400" b="1" dirty="0">
                <a:solidFill>
                  <a:srgbClr val="FF0000"/>
                </a:solidFill>
              </a:rPr>
              <a:t>การจัดกลุ่มสินค้าแบบ </a:t>
            </a:r>
            <a:r>
              <a:rPr lang="en-US" sz="2400" b="1" dirty="0">
                <a:solidFill>
                  <a:srgbClr val="FF0000"/>
                </a:solidFill>
              </a:rPr>
              <a:t>ABC</a:t>
            </a:r>
            <a:r>
              <a:rPr lang="th-TH" sz="2400" b="1" dirty="0">
                <a:solidFill>
                  <a:srgbClr val="FF0000"/>
                </a:solidFill>
              </a:rPr>
              <a:t> </a:t>
            </a:r>
            <a:r>
              <a:rPr lang="th-TH" sz="2400" dirty="0"/>
              <a:t>กรณีศึกษาบริษัท....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ปัจจัยที่มีผลต่อ</a:t>
            </a:r>
            <a:r>
              <a:rPr lang="th-TH" sz="2400" b="1" dirty="0">
                <a:solidFill>
                  <a:srgbClr val="FF0000"/>
                </a:solidFill>
              </a:rPr>
              <a:t>การตัดสินใจจัดซื้อ</a:t>
            </a:r>
            <a:r>
              <a:rPr lang="th-TH" sz="2400" b="1" dirty="0"/>
              <a:t>ของโรงงาน....ในจังหวัดนครปฐม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การลด</a:t>
            </a:r>
            <a:r>
              <a:rPr lang="th-TH" sz="2400" b="1" dirty="0">
                <a:solidFill>
                  <a:srgbClr val="FF0000"/>
                </a:solidFill>
              </a:rPr>
              <a:t>ความสูญเสียในการจัดการคลังสินค้า</a:t>
            </a:r>
            <a:r>
              <a:rPr lang="th-TH" sz="2400" b="1" dirty="0"/>
              <a:t>ของอุตสาหกรรมเสื้อผ้าสำเร็จรูป </a:t>
            </a:r>
            <a:r>
              <a:rPr lang="en-US" sz="2400" b="1" dirty="0"/>
              <a:t>: </a:t>
            </a:r>
            <a:r>
              <a:rPr lang="th-TH" sz="2400" b="1" dirty="0"/>
              <a:t>กรณีศึกษาบริษัท .....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การศึกษาระดับปัญหาที่ส่งผลต่อ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พลายเชนการขนส่งทางราง </a:t>
            </a:r>
            <a:r>
              <a:rPr lang="th-TH" sz="2400" b="1" dirty="0"/>
              <a:t>กรณีศึกษาที่ทำการรับส่งสินค้าย่าน....</a:t>
            </a:r>
            <a:endParaRPr lang="en-US" sz="2400" b="1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1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28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/>
          <p:nvPr/>
        </p:nvSpPr>
        <p:spPr>
          <a:xfrm>
            <a:off x="6012925" y="827850"/>
            <a:ext cx="3803700" cy="3803700"/>
          </a:xfrm>
          <a:prstGeom prst="ellipse">
            <a:avLst/>
          </a:prstGeom>
          <a:solidFill>
            <a:srgbClr val="F7D990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412528" y="123478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การสืบค้นงานวิจัย</a:t>
            </a:r>
            <a:endParaRPr b="1" dirty="0">
              <a:solidFill>
                <a:schemeClr val="accent2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398" name="Google Shape;398;p32"/>
          <p:cNvGrpSpPr/>
          <p:nvPr/>
        </p:nvGrpSpPr>
        <p:grpSpPr>
          <a:xfrm>
            <a:off x="6835418" y="3069028"/>
            <a:ext cx="2504836" cy="1892415"/>
            <a:chOff x="232575" y="344850"/>
            <a:chExt cx="7164875" cy="5023875"/>
          </a:xfrm>
        </p:grpSpPr>
        <p:sp>
          <p:nvSpPr>
            <p:cNvPr id="399" name="Google Shape;399;p32"/>
            <p:cNvSpPr/>
            <p:nvPr/>
          </p:nvSpPr>
          <p:spPr>
            <a:xfrm>
              <a:off x="316625" y="3546750"/>
              <a:ext cx="2930225" cy="1821975"/>
            </a:xfrm>
            <a:custGeom>
              <a:avLst/>
              <a:gdLst/>
              <a:ahLst/>
              <a:cxnLst/>
              <a:rect l="l" t="t" r="r" b="b"/>
              <a:pathLst>
                <a:path w="117209" h="72879" extrusionOk="0">
                  <a:moveTo>
                    <a:pt x="0" y="0"/>
                  </a:moveTo>
                  <a:lnTo>
                    <a:pt x="0" y="5207"/>
                  </a:lnTo>
                  <a:lnTo>
                    <a:pt x="117209" y="72878"/>
                  </a:lnTo>
                  <a:lnTo>
                    <a:pt x="117209" y="6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246825" y="2896125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7"/>
                  </a:lnTo>
                  <a:lnTo>
                    <a:pt x="1" y="98903"/>
                  </a:lnTo>
                  <a:lnTo>
                    <a:pt x="162290" y="5217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2575" y="2812775"/>
              <a:ext cx="7164875" cy="2439475"/>
            </a:xfrm>
            <a:custGeom>
              <a:avLst/>
              <a:gdLst/>
              <a:ahLst/>
              <a:cxnLst/>
              <a:rect l="l" t="t" r="r" b="b"/>
              <a:pathLst>
                <a:path w="286595" h="97579" extrusionOk="0">
                  <a:moveTo>
                    <a:pt x="282866" y="1"/>
                  </a:moveTo>
                  <a:lnTo>
                    <a:pt x="272101" y="1000"/>
                  </a:lnTo>
                  <a:lnTo>
                    <a:pt x="23749" y="24106"/>
                  </a:lnTo>
                  <a:lnTo>
                    <a:pt x="21773" y="24306"/>
                  </a:lnTo>
                  <a:lnTo>
                    <a:pt x="11142" y="25281"/>
                  </a:lnTo>
                  <a:lnTo>
                    <a:pt x="3639" y="25992"/>
                  </a:lnTo>
                  <a:lnTo>
                    <a:pt x="3351" y="26013"/>
                  </a:lnTo>
                  <a:cubicBezTo>
                    <a:pt x="3351" y="26013"/>
                    <a:pt x="2774" y="26370"/>
                    <a:pt x="1953" y="26879"/>
                  </a:cubicBezTo>
                  <a:cubicBezTo>
                    <a:pt x="1708" y="27036"/>
                    <a:pt x="1466" y="27190"/>
                    <a:pt x="1199" y="27368"/>
                  </a:cubicBezTo>
                  <a:cubicBezTo>
                    <a:pt x="1" y="28101"/>
                    <a:pt x="755" y="29720"/>
                    <a:pt x="2885" y="30942"/>
                  </a:cubicBezTo>
                  <a:lnTo>
                    <a:pt x="4571" y="31918"/>
                  </a:lnTo>
                  <a:lnTo>
                    <a:pt x="8901" y="34405"/>
                  </a:lnTo>
                  <a:lnTo>
                    <a:pt x="17669" y="39465"/>
                  </a:lnTo>
                  <a:lnTo>
                    <a:pt x="20332" y="41018"/>
                  </a:lnTo>
                  <a:lnTo>
                    <a:pt x="116730" y="96663"/>
                  </a:lnTo>
                  <a:cubicBezTo>
                    <a:pt x="117795" y="97273"/>
                    <a:pt x="119187" y="97578"/>
                    <a:pt x="120577" y="97578"/>
                  </a:cubicBezTo>
                  <a:cubicBezTo>
                    <a:pt x="121967" y="97578"/>
                    <a:pt x="123354" y="97273"/>
                    <a:pt x="124409" y="96663"/>
                  </a:cubicBezTo>
                  <a:lnTo>
                    <a:pt x="283820" y="4640"/>
                  </a:lnTo>
                  <a:cubicBezTo>
                    <a:pt x="285951" y="3418"/>
                    <a:pt x="286595" y="1865"/>
                    <a:pt x="285263" y="1199"/>
                  </a:cubicBezTo>
                  <a:lnTo>
                    <a:pt x="28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316625" y="990425"/>
              <a:ext cx="6987450" cy="4034250"/>
            </a:xfrm>
            <a:custGeom>
              <a:avLst/>
              <a:gdLst/>
              <a:ahLst/>
              <a:cxnLst/>
              <a:rect l="l" t="t" r="r" b="b"/>
              <a:pathLst>
                <a:path w="279498" h="161370" extrusionOk="0">
                  <a:moveTo>
                    <a:pt x="162289" y="0"/>
                  </a:moveTo>
                  <a:lnTo>
                    <a:pt x="0" y="93699"/>
                  </a:lnTo>
                  <a:lnTo>
                    <a:pt x="117209" y="161370"/>
                  </a:lnTo>
                  <a:lnTo>
                    <a:pt x="279498" y="67671"/>
                  </a:lnTo>
                  <a:lnTo>
                    <a:pt x="162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251150" y="1186275"/>
              <a:ext cx="245300" cy="128900"/>
            </a:xfrm>
            <a:custGeom>
              <a:avLst/>
              <a:gdLst/>
              <a:ahLst/>
              <a:cxnLst/>
              <a:rect l="l" t="t" r="r" b="b"/>
              <a:pathLst>
                <a:path w="9812" h="5156" extrusionOk="0">
                  <a:moveTo>
                    <a:pt x="4902" y="1"/>
                  </a:moveTo>
                  <a:cubicBezTo>
                    <a:pt x="4688" y="1"/>
                    <a:pt x="4474" y="10"/>
                    <a:pt x="4262" y="27"/>
                  </a:cubicBezTo>
                  <a:cubicBezTo>
                    <a:pt x="3529" y="70"/>
                    <a:pt x="2818" y="248"/>
                    <a:pt x="2219" y="536"/>
                  </a:cubicBezTo>
                  <a:cubicBezTo>
                    <a:pt x="2060" y="601"/>
                    <a:pt x="1906" y="676"/>
                    <a:pt x="1753" y="760"/>
                  </a:cubicBezTo>
                  <a:cubicBezTo>
                    <a:pt x="0" y="1758"/>
                    <a:pt x="22" y="3399"/>
                    <a:pt x="1753" y="4398"/>
                  </a:cubicBezTo>
                  <a:cubicBezTo>
                    <a:pt x="2648" y="4909"/>
                    <a:pt x="3809" y="5155"/>
                    <a:pt x="4961" y="5155"/>
                  </a:cubicBezTo>
                  <a:cubicBezTo>
                    <a:pt x="5009" y="5155"/>
                    <a:pt x="5058" y="5155"/>
                    <a:pt x="5106" y="5154"/>
                  </a:cubicBezTo>
                  <a:cubicBezTo>
                    <a:pt x="5776" y="5135"/>
                    <a:pt x="6442" y="5023"/>
                    <a:pt x="7080" y="4821"/>
                  </a:cubicBezTo>
                  <a:cubicBezTo>
                    <a:pt x="7436" y="4709"/>
                    <a:pt x="7769" y="4576"/>
                    <a:pt x="8057" y="4398"/>
                  </a:cubicBezTo>
                  <a:cubicBezTo>
                    <a:pt x="9812" y="3399"/>
                    <a:pt x="9812" y="1758"/>
                    <a:pt x="8057" y="760"/>
                  </a:cubicBezTo>
                  <a:cubicBezTo>
                    <a:pt x="7197" y="254"/>
                    <a:pt x="6052" y="1"/>
                    <a:pt x="490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3736200" y="1483700"/>
              <a:ext cx="244725" cy="129425"/>
            </a:xfrm>
            <a:custGeom>
              <a:avLst/>
              <a:gdLst/>
              <a:ahLst/>
              <a:cxnLst/>
              <a:rect l="l" t="t" r="r" b="b"/>
              <a:pathLst>
                <a:path w="9789" h="5177" extrusionOk="0">
                  <a:moveTo>
                    <a:pt x="4880" y="1"/>
                  </a:moveTo>
                  <a:cubicBezTo>
                    <a:pt x="4666" y="1"/>
                    <a:pt x="4453" y="9"/>
                    <a:pt x="4241" y="27"/>
                  </a:cubicBezTo>
                  <a:cubicBezTo>
                    <a:pt x="3530" y="70"/>
                    <a:pt x="2821" y="248"/>
                    <a:pt x="2222" y="536"/>
                  </a:cubicBezTo>
                  <a:cubicBezTo>
                    <a:pt x="2061" y="603"/>
                    <a:pt x="1906" y="676"/>
                    <a:pt x="1756" y="759"/>
                  </a:cubicBezTo>
                  <a:cubicBezTo>
                    <a:pt x="1" y="1758"/>
                    <a:pt x="1" y="3399"/>
                    <a:pt x="1756" y="4398"/>
                  </a:cubicBezTo>
                  <a:cubicBezTo>
                    <a:pt x="2653" y="4911"/>
                    <a:pt x="3797" y="5176"/>
                    <a:pt x="4950" y="5176"/>
                  </a:cubicBezTo>
                  <a:cubicBezTo>
                    <a:pt x="4995" y="5176"/>
                    <a:pt x="5040" y="5176"/>
                    <a:pt x="5085" y="5175"/>
                  </a:cubicBezTo>
                  <a:cubicBezTo>
                    <a:pt x="5772" y="5154"/>
                    <a:pt x="6438" y="5042"/>
                    <a:pt x="7037" y="4842"/>
                  </a:cubicBezTo>
                  <a:cubicBezTo>
                    <a:pt x="7394" y="4735"/>
                    <a:pt x="7735" y="4587"/>
                    <a:pt x="8057" y="4398"/>
                  </a:cubicBezTo>
                  <a:cubicBezTo>
                    <a:pt x="9789" y="3399"/>
                    <a:pt x="9789" y="1758"/>
                    <a:pt x="8057" y="759"/>
                  </a:cubicBezTo>
                  <a:cubicBezTo>
                    <a:pt x="7179" y="254"/>
                    <a:pt x="6030" y="1"/>
                    <a:pt x="488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3221275" y="1780875"/>
              <a:ext cx="244700" cy="129675"/>
            </a:xfrm>
            <a:custGeom>
              <a:avLst/>
              <a:gdLst/>
              <a:ahLst/>
              <a:cxnLst/>
              <a:rect l="l" t="t" r="r" b="b"/>
              <a:pathLst>
                <a:path w="9788" h="5187" extrusionOk="0">
                  <a:moveTo>
                    <a:pt x="4921" y="1"/>
                  </a:moveTo>
                  <a:cubicBezTo>
                    <a:pt x="4678" y="1"/>
                    <a:pt x="4435" y="13"/>
                    <a:pt x="4195" y="37"/>
                  </a:cubicBezTo>
                  <a:cubicBezTo>
                    <a:pt x="3484" y="103"/>
                    <a:pt x="2818" y="258"/>
                    <a:pt x="2219" y="546"/>
                  </a:cubicBezTo>
                  <a:cubicBezTo>
                    <a:pt x="2041" y="591"/>
                    <a:pt x="1886" y="679"/>
                    <a:pt x="1731" y="769"/>
                  </a:cubicBezTo>
                  <a:cubicBezTo>
                    <a:pt x="0" y="1768"/>
                    <a:pt x="0" y="3411"/>
                    <a:pt x="1731" y="4410"/>
                  </a:cubicBezTo>
                  <a:cubicBezTo>
                    <a:pt x="2603" y="4921"/>
                    <a:pt x="3763" y="5186"/>
                    <a:pt x="4893" y="5186"/>
                  </a:cubicBezTo>
                  <a:cubicBezTo>
                    <a:pt x="4941" y="5186"/>
                    <a:pt x="4989" y="5186"/>
                    <a:pt x="5037" y="5185"/>
                  </a:cubicBezTo>
                  <a:cubicBezTo>
                    <a:pt x="5726" y="5164"/>
                    <a:pt x="6414" y="5052"/>
                    <a:pt x="7013" y="4852"/>
                  </a:cubicBezTo>
                  <a:cubicBezTo>
                    <a:pt x="7376" y="4745"/>
                    <a:pt x="7728" y="4597"/>
                    <a:pt x="8057" y="4410"/>
                  </a:cubicBezTo>
                  <a:cubicBezTo>
                    <a:pt x="9788" y="3411"/>
                    <a:pt x="9788" y="1768"/>
                    <a:pt x="8033" y="769"/>
                  </a:cubicBezTo>
                  <a:cubicBezTo>
                    <a:pt x="7176" y="258"/>
                    <a:pt x="6047" y="1"/>
                    <a:pt x="492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705750" y="2078900"/>
              <a:ext cx="244750" cy="129100"/>
            </a:xfrm>
            <a:custGeom>
              <a:avLst/>
              <a:gdLst/>
              <a:ahLst/>
              <a:cxnLst/>
              <a:rect l="l" t="t" r="r" b="b"/>
              <a:pathLst>
                <a:path w="9790" h="5164" extrusionOk="0">
                  <a:moveTo>
                    <a:pt x="4948" y="0"/>
                  </a:moveTo>
                  <a:cubicBezTo>
                    <a:pt x="4704" y="0"/>
                    <a:pt x="4460" y="12"/>
                    <a:pt x="4218" y="36"/>
                  </a:cubicBezTo>
                  <a:cubicBezTo>
                    <a:pt x="3508" y="79"/>
                    <a:pt x="2818" y="236"/>
                    <a:pt x="2219" y="524"/>
                  </a:cubicBezTo>
                  <a:cubicBezTo>
                    <a:pt x="2060" y="588"/>
                    <a:pt x="1905" y="663"/>
                    <a:pt x="1753" y="747"/>
                  </a:cubicBezTo>
                  <a:cubicBezTo>
                    <a:pt x="0" y="1746"/>
                    <a:pt x="0" y="3387"/>
                    <a:pt x="1753" y="4385"/>
                  </a:cubicBezTo>
                  <a:cubicBezTo>
                    <a:pt x="2663" y="4918"/>
                    <a:pt x="3840" y="5163"/>
                    <a:pt x="5017" y="5163"/>
                  </a:cubicBezTo>
                  <a:cubicBezTo>
                    <a:pt x="5030" y="5163"/>
                    <a:pt x="5042" y="5163"/>
                    <a:pt x="5054" y="5163"/>
                  </a:cubicBezTo>
                  <a:cubicBezTo>
                    <a:pt x="5714" y="5163"/>
                    <a:pt x="6369" y="5049"/>
                    <a:pt x="6993" y="4830"/>
                  </a:cubicBezTo>
                  <a:cubicBezTo>
                    <a:pt x="7369" y="4742"/>
                    <a:pt x="7730" y="4592"/>
                    <a:pt x="8059" y="4385"/>
                  </a:cubicBezTo>
                  <a:cubicBezTo>
                    <a:pt x="9790" y="3387"/>
                    <a:pt x="9790" y="1744"/>
                    <a:pt x="8057" y="747"/>
                  </a:cubicBezTo>
                  <a:cubicBezTo>
                    <a:pt x="7201" y="255"/>
                    <a:pt x="6073" y="0"/>
                    <a:pt x="494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190800" y="2376275"/>
              <a:ext cx="244775" cy="129125"/>
            </a:xfrm>
            <a:custGeom>
              <a:avLst/>
              <a:gdLst/>
              <a:ahLst/>
              <a:cxnLst/>
              <a:rect l="l" t="t" r="r" b="b"/>
              <a:pathLst>
                <a:path w="9791" h="5165" extrusionOk="0">
                  <a:moveTo>
                    <a:pt x="4920" y="0"/>
                  </a:moveTo>
                  <a:cubicBezTo>
                    <a:pt x="4677" y="0"/>
                    <a:pt x="4435" y="12"/>
                    <a:pt x="4195" y="36"/>
                  </a:cubicBezTo>
                  <a:cubicBezTo>
                    <a:pt x="3486" y="81"/>
                    <a:pt x="2797" y="235"/>
                    <a:pt x="2198" y="525"/>
                  </a:cubicBezTo>
                  <a:cubicBezTo>
                    <a:pt x="2039" y="590"/>
                    <a:pt x="1882" y="663"/>
                    <a:pt x="1732" y="747"/>
                  </a:cubicBezTo>
                  <a:cubicBezTo>
                    <a:pt x="1" y="1745"/>
                    <a:pt x="1" y="3388"/>
                    <a:pt x="1732" y="4387"/>
                  </a:cubicBezTo>
                  <a:cubicBezTo>
                    <a:pt x="2621" y="4898"/>
                    <a:pt x="3796" y="5165"/>
                    <a:pt x="4973" y="5165"/>
                  </a:cubicBezTo>
                  <a:cubicBezTo>
                    <a:pt x="5643" y="5163"/>
                    <a:pt x="6309" y="5059"/>
                    <a:pt x="6949" y="4853"/>
                  </a:cubicBezTo>
                  <a:cubicBezTo>
                    <a:pt x="7337" y="4748"/>
                    <a:pt x="7711" y="4591"/>
                    <a:pt x="8057" y="4387"/>
                  </a:cubicBezTo>
                  <a:cubicBezTo>
                    <a:pt x="9790" y="3388"/>
                    <a:pt x="9790" y="1745"/>
                    <a:pt x="8036" y="747"/>
                  </a:cubicBezTo>
                  <a:cubicBezTo>
                    <a:pt x="7177" y="254"/>
                    <a:pt x="6047" y="0"/>
                    <a:pt x="492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675275" y="2673725"/>
              <a:ext cx="244775" cy="129100"/>
            </a:xfrm>
            <a:custGeom>
              <a:avLst/>
              <a:gdLst/>
              <a:ahLst/>
              <a:cxnLst/>
              <a:rect l="l" t="t" r="r" b="b"/>
              <a:pathLst>
                <a:path w="9791" h="5164" extrusionOk="0">
                  <a:moveTo>
                    <a:pt x="4930" y="0"/>
                  </a:moveTo>
                  <a:cubicBezTo>
                    <a:pt x="4684" y="0"/>
                    <a:pt x="4439" y="12"/>
                    <a:pt x="4197" y="37"/>
                  </a:cubicBezTo>
                  <a:cubicBezTo>
                    <a:pt x="3465" y="80"/>
                    <a:pt x="2775" y="258"/>
                    <a:pt x="2176" y="546"/>
                  </a:cubicBezTo>
                  <a:cubicBezTo>
                    <a:pt x="2026" y="591"/>
                    <a:pt x="1884" y="657"/>
                    <a:pt x="1755" y="745"/>
                  </a:cubicBezTo>
                  <a:cubicBezTo>
                    <a:pt x="0" y="1744"/>
                    <a:pt x="0" y="3387"/>
                    <a:pt x="1755" y="4386"/>
                  </a:cubicBezTo>
                  <a:cubicBezTo>
                    <a:pt x="2642" y="4897"/>
                    <a:pt x="3798" y="5163"/>
                    <a:pt x="4951" y="5163"/>
                  </a:cubicBezTo>
                  <a:cubicBezTo>
                    <a:pt x="5621" y="5163"/>
                    <a:pt x="6289" y="5058"/>
                    <a:pt x="6927" y="4852"/>
                  </a:cubicBezTo>
                  <a:cubicBezTo>
                    <a:pt x="7324" y="4751"/>
                    <a:pt x="7705" y="4594"/>
                    <a:pt x="8059" y="4386"/>
                  </a:cubicBezTo>
                  <a:cubicBezTo>
                    <a:pt x="9790" y="3387"/>
                    <a:pt x="9790" y="1744"/>
                    <a:pt x="8059" y="748"/>
                  </a:cubicBezTo>
                  <a:cubicBezTo>
                    <a:pt x="7184" y="254"/>
                    <a:pt x="6055" y="0"/>
                    <a:pt x="493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160375" y="2971150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912" y="0"/>
                  </a:moveTo>
                  <a:cubicBezTo>
                    <a:pt x="4665" y="0"/>
                    <a:pt x="4417" y="12"/>
                    <a:pt x="4172" y="36"/>
                  </a:cubicBezTo>
                  <a:cubicBezTo>
                    <a:pt x="3480" y="77"/>
                    <a:pt x="2802" y="249"/>
                    <a:pt x="2175" y="545"/>
                  </a:cubicBezTo>
                  <a:cubicBezTo>
                    <a:pt x="2018" y="591"/>
                    <a:pt x="1867" y="657"/>
                    <a:pt x="1732" y="745"/>
                  </a:cubicBezTo>
                  <a:cubicBezTo>
                    <a:pt x="1" y="1744"/>
                    <a:pt x="1" y="3387"/>
                    <a:pt x="1754" y="4386"/>
                  </a:cubicBezTo>
                  <a:cubicBezTo>
                    <a:pt x="2619" y="4897"/>
                    <a:pt x="3751" y="5163"/>
                    <a:pt x="4904" y="5163"/>
                  </a:cubicBezTo>
                  <a:lnTo>
                    <a:pt x="4928" y="5163"/>
                  </a:lnTo>
                  <a:cubicBezTo>
                    <a:pt x="5594" y="5163"/>
                    <a:pt x="6281" y="5073"/>
                    <a:pt x="6880" y="4873"/>
                  </a:cubicBezTo>
                  <a:cubicBezTo>
                    <a:pt x="7291" y="4762"/>
                    <a:pt x="7686" y="4598"/>
                    <a:pt x="8057" y="4386"/>
                  </a:cubicBezTo>
                  <a:cubicBezTo>
                    <a:pt x="9789" y="3387"/>
                    <a:pt x="9789" y="1746"/>
                    <a:pt x="8036" y="747"/>
                  </a:cubicBezTo>
                  <a:cubicBezTo>
                    <a:pt x="7178" y="255"/>
                    <a:pt x="6050" y="0"/>
                    <a:pt x="49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44850" y="3268575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887" y="1"/>
                  </a:moveTo>
                  <a:cubicBezTo>
                    <a:pt x="4641" y="1"/>
                    <a:pt x="4394" y="13"/>
                    <a:pt x="4150" y="36"/>
                  </a:cubicBezTo>
                  <a:cubicBezTo>
                    <a:pt x="3442" y="103"/>
                    <a:pt x="2752" y="257"/>
                    <a:pt x="2176" y="547"/>
                  </a:cubicBezTo>
                  <a:cubicBezTo>
                    <a:pt x="2026" y="590"/>
                    <a:pt x="1882" y="657"/>
                    <a:pt x="1753" y="747"/>
                  </a:cubicBezTo>
                  <a:cubicBezTo>
                    <a:pt x="1" y="1746"/>
                    <a:pt x="1" y="3387"/>
                    <a:pt x="1753" y="4385"/>
                  </a:cubicBezTo>
                  <a:cubicBezTo>
                    <a:pt x="2619" y="4897"/>
                    <a:pt x="3774" y="5163"/>
                    <a:pt x="4885" y="5163"/>
                  </a:cubicBezTo>
                  <a:cubicBezTo>
                    <a:pt x="4900" y="5163"/>
                    <a:pt x="4915" y="5163"/>
                    <a:pt x="4930" y="5163"/>
                  </a:cubicBezTo>
                  <a:cubicBezTo>
                    <a:pt x="5581" y="5163"/>
                    <a:pt x="6231" y="5073"/>
                    <a:pt x="6859" y="4897"/>
                  </a:cubicBezTo>
                  <a:cubicBezTo>
                    <a:pt x="7278" y="4789"/>
                    <a:pt x="7681" y="4624"/>
                    <a:pt x="8057" y="4409"/>
                  </a:cubicBezTo>
                  <a:cubicBezTo>
                    <a:pt x="9788" y="3387"/>
                    <a:pt x="9788" y="1767"/>
                    <a:pt x="8057" y="747"/>
                  </a:cubicBezTo>
                  <a:cubicBezTo>
                    <a:pt x="7181" y="254"/>
                    <a:pt x="6033" y="1"/>
                    <a:pt x="488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316350" y="3332725"/>
              <a:ext cx="2930450" cy="1822275"/>
            </a:xfrm>
            <a:custGeom>
              <a:avLst/>
              <a:gdLst/>
              <a:ahLst/>
              <a:cxnLst/>
              <a:rect l="l" t="t" r="r" b="b"/>
              <a:pathLst>
                <a:path w="117218" h="72891" extrusionOk="0">
                  <a:moveTo>
                    <a:pt x="0" y="0"/>
                  </a:moveTo>
                  <a:lnTo>
                    <a:pt x="0" y="5215"/>
                  </a:lnTo>
                  <a:lnTo>
                    <a:pt x="378" y="5439"/>
                  </a:lnTo>
                  <a:lnTo>
                    <a:pt x="19021" y="16203"/>
                  </a:lnTo>
                  <a:lnTo>
                    <a:pt x="20665" y="17157"/>
                  </a:lnTo>
                  <a:lnTo>
                    <a:pt x="117218" y="72891"/>
                  </a:lnTo>
                  <a:lnTo>
                    <a:pt x="117218" y="67676"/>
                  </a:lnTo>
                  <a:lnTo>
                    <a:pt x="21996" y="12696"/>
                  </a:lnTo>
                  <a:lnTo>
                    <a:pt x="20155" y="11631"/>
                  </a:lnTo>
                  <a:lnTo>
                    <a:pt x="779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246825" y="2682200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9"/>
                  </a:lnTo>
                  <a:lnTo>
                    <a:pt x="1" y="98903"/>
                  </a:lnTo>
                  <a:lnTo>
                    <a:pt x="162290" y="5220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38175" y="3048750"/>
              <a:ext cx="578200" cy="436050"/>
            </a:xfrm>
            <a:custGeom>
              <a:avLst/>
              <a:gdLst/>
              <a:ahLst/>
              <a:cxnLst/>
              <a:rect l="l" t="t" r="r" b="b"/>
              <a:pathLst>
                <a:path w="23128" h="17442" extrusionOk="0">
                  <a:moveTo>
                    <a:pt x="7390" y="0"/>
                  </a:moveTo>
                  <a:cubicBezTo>
                    <a:pt x="6118" y="0"/>
                    <a:pt x="4935" y="301"/>
                    <a:pt x="3883" y="906"/>
                  </a:cubicBezTo>
                  <a:cubicBezTo>
                    <a:pt x="1398" y="2347"/>
                    <a:pt x="0" y="5322"/>
                    <a:pt x="0" y="9250"/>
                  </a:cubicBezTo>
                  <a:cubicBezTo>
                    <a:pt x="0" y="11870"/>
                    <a:pt x="621" y="14712"/>
                    <a:pt x="1731" y="17442"/>
                  </a:cubicBezTo>
                  <a:cubicBezTo>
                    <a:pt x="2552" y="16931"/>
                    <a:pt x="3130" y="16576"/>
                    <a:pt x="3130" y="16576"/>
                  </a:cubicBezTo>
                  <a:lnTo>
                    <a:pt x="3130" y="15775"/>
                  </a:lnTo>
                  <a:cubicBezTo>
                    <a:pt x="2331" y="13578"/>
                    <a:pt x="1907" y="11336"/>
                    <a:pt x="1907" y="9250"/>
                  </a:cubicBezTo>
                  <a:cubicBezTo>
                    <a:pt x="1907" y="6033"/>
                    <a:pt x="2951" y="3657"/>
                    <a:pt x="4837" y="2547"/>
                  </a:cubicBezTo>
                  <a:cubicBezTo>
                    <a:pt x="5593" y="2126"/>
                    <a:pt x="6459" y="1902"/>
                    <a:pt x="7412" y="1902"/>
                  </a:cubicBezTo>
                  <a:cubicBezTo>
                    <a:pt x="8832" y="1902"/>
                    <a:pt x="10430" y="2390"/>
                    <a:pt x="12118" y="3367"/>
                  </a:cubicBezTo>
                  <a:cubicBezTo>
                    <a:pt x="12887" y="3823"/>
                    <a:pt x="13622" y="4334"/>
                    <a:pt x="14315" y="4899"/>
                  </a:cubicBezTo>
                  <a:cubicBezTo>
                    <a:pt x="15804" y="6121"/>
                    <a:pt x="17202" y="7628"/>
                    <a:pt x="18443" y="9338"/>
                  </a:cubicBezTo>
                  <a:cubicBezTo>
                    <a:pt x="19487" y="10760"/>
                    <a:pt x="20419" y="12313"/>
                    <a:pt x="21152" y="13956"/>
                  </a:cubicBezTo>
                  <a:cubicBezTo>
                    <a:pt x="21167" y="13956"/>
                    <a:pt x="21182" y="13956"/>
                    <a:pt x="21197" y="13956"/>
                  </a:cubicBezTo>
                  <a:cubicBezTo>
                    <a:pt x="21850" y="13956"/>
                    <a:pt x="22498" y="13866"/>
                    <a:pt x="23128" y="13690"/>
                  </a:cubicBezTo>
                  <a:cubicBezTo>
                    <a:pt x="22378" y="11989"/>
                    <a:pt x="21472" y="10361"/>
                    <a:pt x="20417" y="8829"/>
                  </a:cubicBezTo>
                  <a:cubicBezTo>
                    <a:pt x="19154" y="6941"/>
                    <a:pt x="17666" y="5277"/>
                    <a:pt x="16068" y="3902"/>
                  </a:cubicBezTo>
                  <a:cubicBezTo>
                    <a:pt x="15114" y="3036"/>
                    <a:pt x="14094" y="2326"/>
                    <a:pt x="13072" y="1726"/>
                  </a:cubicBezTo>
                  <a:cubicBezTo>
                    <a:pt x="11087" y="578"/>
                    <a:pt x="9154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55250" y="2753250"/>
              <a:ext cx="577150" cy="347000"/>
            </a:xfrm>
            <a:custGeom>
              <a:avLst/>
              <a:gdLst/>
              <a:ahLst/>
              <a:cxnLst/>
              <a:rect l="l" t="t" r="r" b="b"/>
              <a:pathLst>
                <a:path w="23086" h="13880" extrusionOk="0">
                  <a:moveTo>
                    <a:pt x="7394" y="1"/>
                  </a:moveTo>
                  <a:cubicBezTo>
                    <a:pt x="6122" y="1"/>
                    <a:pt x="4938" y="303"/>
                    <a:pt x="3886" y="917"/>
                  </a:cubicBezTo>
                  <a:cubicBezTo>
                    <a:pt x="1377" y="2358"/>
                    <a:pt x="1" y="5333"/>
                    <a:pt x="1" y="9261"/>
                  </a:cubicBezTo>
                  <a:cubicBezTo>
                    <a:pt x="1" y="10417"/>
                    <a:pt x="136" y="11615"/>
                    <a:pt x="379" y="12835"/>
                  </a:cubicBezTo>
                  <a:lnTo>
                    <a:pt x="2110" y="11837"/>
                  </a:lnTo>
                  <a:cubicBezTo>
                    <a:pt x="1979" y="10984"/>
                    <a:pt x="1912" y="10125"/>
                    <a:pt x="1910" y="9261"/>
                  </a:cubicBezTo>
                  <a:cubicBezTo>
                    <a:pt x="1910" y="6044"/>
                    <a:pt x="2954" y="3647"/>
                    <a:pt x="4840" y="2558"/>
                  </a:cubicBezTo>
                  <a:cubicBezTo>
                    <a:pt x="5596" y="2137"/>
                    <a:pt x="6461" y="1914"/>
                    <a:pt x="7393" y="1914"/>
                  </a:cubicBezTo>
                  <a:cubicBezTo>
                    <a:pt x="8835" y="1914"/>
                    <a:pt x="10435" y="2403"/>
                    <a:pt x="12121" y="3379"/>
                  </a:cubicBezTo>
                  <a:cubicBezTo>
                    <a:pt x="12857" y="3817"/>
                    <a:pt x="13562" y="4306"/>
                    <a:pt x="14230" y="4845"/>
                  </a:cubicBezTo>
                  <a:cubicBezTo>
                    <a:pt x="15716" y="6044"/>
                    <a:pt x="17136" y="7552"/>
                    <a:pt x="18380" y="9261"/>
                  </a:cubicBezTo>
                  <a:cubicBezTo>
                    <a:pt x="19445" y="10681"/>
                    <a:pt x="20377" y="12236"/>
                    <a:pt x="21109" y="13879"/>
                  </a:cubicBezTo>
                  <a:lnTo>
                    <a:pt x="21133" y="13879"/>
                  </a:lnTo>
                  <a:cubicBezTo>
                    <a:pt x="21799" y="13879"/>
                    <a:pt x="22486" y="13791"/>
                    <a:pt x="23085" y="13591"/>
                  </a:cubicBezTo>
                  <a:cubicBezTo>
                    <a:pt x="22338" y="11897"/>
                    <a:pt x="21432" y="10275"/>
                    <a:pt x="20377" y="8752"/>
                  </a:cubicBezTo>
                  <a:cubicBezTo>
                    <a:pt x="19088" y="6864"/>
                    <a:pt x="17581" y="5178"/>
                    <a:pt x="15983" y="3825"/>
                  </a:cubicBezTo>
                  <a:cubicBezTo>
                    <a:pt x="15050" y="3003"/>
                    <a:pt x="14073" y="2292"/>
                    <a:pt x="13074" y="1716"/>
                  </a:cubicBezTo>
                  <a:cubicBezTo>
                    <a:pt x="11090" y="581"/>
                    <a:pt x="9157" y="1"/>
                    <a:pt x="7394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272450" y="2457775"/>
              <a:ext cx="576025" cy="345100"/>
            </a:xfrm>
            <a:custGeom>
              <a:avLst/>
              <a:gdLst/>
              <a:ahLst/>
              <a:cxnLst/>
              <a:rect l="l" t="t" r="r" b="b"/>
              <a:pathLst>
                <a:path w="23041" h="13804" extrusionOk="0">
                  <a:moveTo>
                    <a:pt x="7391" y="0"/>
                  </a:moveTo>
                  <a:cubicBezTo>
                    <a:pt x="6119" y="0"/>
                    <a:pt x="4935" y="301"/>
                    <a:pt x="3884" y="906"/>
                  </a:cubicBezTo>
                  <a:cubicBezTo>
                    <a:pt x="1375" y="2371"/>
                    <a:pt x="0" y="5322"/>
                    <a:pt x="0" y="9274"/>
                  </a:cubicBezTo>
                  <a:cubicBezTo>
                    <a:pt x="0" y="10436"/>
                    <a:pt x="119" y="11598"/>
                    <a:pt x="355" y="12736"/>
                  </a:cubicBezTo>
                  <a:lnTo>
                    <a:pt x="2110" y="11716"/>
                  </a:lnTo>
                  <a:cubicBezTo>
                    <a:pt x="1976" y="10908"/>
                    <a:pt x="1910" y="10092"/>
                    <a:pt x="1908" y="9274"/>
                  </a:cubicBezTo>
                  <a:cubicBezTo>
                    <a:pt x="1908" y="6035"/>
                    <a:pt x="2952" y="3659"/>
                    <a:pt x="4839" y="2571"/>
                  </a:cubicBezTo>
                  <a:cubicBezTo>
                    <a:pt x="5593" y="2128"/>
                    <a:pt x="6459" y="1926"/>
                    <a:pt x="7391" y="1926"/>
                  </a:cubicBezTo>
                  <a:cubicBezTo>
                    <a:pt x="8811" y="1926"/>
                    <a:pt x="10432" y="2416"/>
                    <a:pt x="12118" y="3393"/>
                  </a:cubicBezTo>
                  <a:cubicBezTo>
                    <a:pt x="12823" y="3793"/>
                    <a:pt x="13491" y="4252"/>
                    <a:pt x="14116" y="4768"/>
                  </a:cubicBezTo>
                  <a:cubicBezTo>
                    <a:pt x="15626" y="5945"/>
                    <a:pt x="17046" y="7453"/>
                    <a:pt x="18289" y="9186"/>
                  </a:cubicBezTo>
                  <a:cubicBezTo>
                    <a:pt x="19367" y="10627"/>
                    <a:pt x="20297" y="12176"/>
                    <a:pt x="21064" y="13804"/>
                  </a:cubicBezTo>
                  <a:cubicBezTo>
                    <a:pt x="21734" y="13804"/>
                    <a:pt x="22400" y="13698"/>
                    <a:pt x="23040" y="13492"/>
                  </a:cubicBezTo>
                  <a:cubicBezTo>
                    <a:pt x="22263" y="11780"/>
                    <a:pt x="21352" y="10161"/>
                    <a:pt x="20310" y="8675"/>
                  </a:cubicBezTo>
                  <a:cubicBezTo>
                    <a:pt x="19021" y="6787"/>
                    <a:pt x="17514" y="5101"/>
                    <a:pt x="15892" y="3745"/>
                  </a:cubicBezTo>
                  <a:cubicBezTo>
                    <a:pt x="14984" y="2970"/>
                    <a:pt x="14049" y="2281"/>
                    <a:pt x="13074" y="1726"/>
                  </a:cubicBezTo>
                  <a:cubicBezTo>
                    <a:pt x="11088" y="578"/>
                    <a:pt x="9154" y="0"/>
                    <a:pt x="7391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789600" y="2162550"/>
              <a:ext cx="574925" cy="342800"/>
            </a:xfrm>
            <a:custGeom>
              <a:avLst/>
              <a:gdLst/>
              <a:ahLst/>
              <a:cxnLst/>
              <a:rect l="l" t="t" r="r" b="b"/>
              <a:pathLst>
                <a:path w="22997" h="13712" extrusionOk="0">
                  <a:moveTo>
                    <a:pt x="7389" y="0"/>
                  </a:moveTo>
                  <a:cubicBezTo>
                    <a:pt x="6119" y="0"/>
                    <a:pt x="4936" y="300"/>
                    <a:pt x="3885" y="904"/>
                  </a:cubicBezTo>
                  <a:cubicBezTo>
                    <a:pt x="1375" y="2347"/>
                    <a:pt x="0" y="5322"/>
                    <a:pt x="0" y="9272"/>
                  </a:cubicBezTo>
                  <a:cubicBezTo>
                    <a:pt x="0" y="10361"/>
                    <a:pt x="112" y="11469"/>
                    <a:pt x="311" y="12601"/>
                  </a:cubicBezTo>
                  <a:lnTo>
                    <a:pt x="2088" y="11581"/>
                  </a:lnTo>
                  <a:cubicBezTo>
                    <a:pt x="1976" y="10806"/>
                    <a:pt x="1909" y="10028"/>
                    <a:pt x="1909" y="9272"/>
                  </a:cubicBezTo>
                  <a:cubicBezTo>
                    <a:pt x="1909" y="6033"/>
                    <a:pt x="2953" y="3658"/>
                    <a:pt x="4839" y="2569"/>
                  </a:cubicBezTo>
                  <a:cubicBezTo>
                    <a:pt x="5593" y="2126"/>
                    <a:pt x="6437" y="1903"/>
                    <a:pt x="7393" y="1903"/>
                  </a:cubicBezTo>
                  <a:cubicBezTo>
                    <a:pt x="8813" y="1903"/>
                    <a:pt x="10411" y="2414"/>
                    <a:pt x="12099" y="3368"/>
                  </a:cubicBezTo>
                  <a:cubicBezTo>
                    <a:pt x="12773" y="3756"/>
                    <a:pt x="13420" y="4195"/>
                    <a:pt x="14030" y="4678"/>
                  </a:cubicBezTo>
                  <a:cubicBezTo>
                    <a:pt x="15537" y="5876"/>
                    <a:pt x="16983" y="7363"/>
                    <a:pt x="18246" y="9072"/>
                  </a:cubicBezTo>
                  <a:cubicBezTo>
                    <a:pt x="19315" y="10528"/>
                    <a:pt x="20245" y="12081"/>
                    <a:pt x="21021" y="13712"/>
                  </a:cubicBezTo>
                  <a:cubicBezTo>
                    <a:pt x="21691" y="13712"/>
                    <a:pt x="22357" y="13606"/>
                    <a:pt x="22997" y="13402"/>
                  </a:cubicBezTo>
                  <a:cubicBezTo>
                    <a:pt x="22245" y="11705"/>
                    <a:pt x="21324" y="10092"/>
                    <a:pt x="20243" y="8585"/>
                  </a:cubicBezTo>
                  <a:cubicBezTo>
                    <a:pt x="18933" y="6697"/>
                    <a:pt x="17425" y="5011"/>
                    <a:pt x="15804" y="3658"/>
                  </a:cubicBezTo>
                  <a:cubicBezTo>
                    <a:pt x="14917" y="2925"/>
                    <a:pt x="13984" y="2259"/>
                    <a:pt x="13052" y="1727"/>
                  </a:cubicBezTo>
                  <a:cubicBezTo>
                    <a:pt x="11079" y="578"/>
                    <a:pt x="9150" y="0"/>
                    <a:pt x="7389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306725" y="1867350"/>
              <a:ext cx="573875" cy="340625"/>
            </a:xfrm>
            <a:custGeom>
              <a:avLst/>
              <a:gdLst/>
              <a:ahLst/>
              <a:cxnLst/>
              <a:rect l="l" t="t" r="r" b="b"/>
              <a:pathLst>
                <a:path w="22955" h="13625" extrusionOk="0">
                  <a:moveTo>
                    <a:pt x="7383" y="1"/>
                  </a:moveTo>
                  <a:cubicBezTo>
                    <a:pt x="6116" y="1"/>
                    <a:pt x="4937" y="301"/>
                    <a:pt x="3886" y="906"/>
                  </a:cubicBezTo>
                  <a:cubicBezTo>
                    <a:pt x="1377" y="2349"/>
                    <a:pt x="3" y="5324"/>
                    <a:pt x="3" y="9273"/>
                  </a:cubicBezTo>
                  <a:cubicBezTo>
                    <a:pt x="1" y="10345"/>
                    <a:pt x="97" y="11415"/>
                    <a:pt x="291" y="12469"/>
                  </a:cubicBezTo>
                  <a:lnTo>
                    <a:pt x="2067" y="11449"/>
                  </a:lnTo>
                  <a:cubicBezTo>
                    <a:pt x="1962" y="10728"/>
                    <a:pt x="1908" y="10002"/>
                    <a:pt x="1912" y="9273"/>
                  </a:cubicBezTo>
                  <a:cubicBezTo>
                    <a:pt x="1912" y="6032"/>
                    <a:pt x="2932" y="3657"/>
                    <a:pt x="4842" y="2570"/>
                  </a:cubicBezTo>
                  <a:cubicBezTo>
                    <a:pt x="5574" y="2126"/>
                    <a:pt x="6440" y="1904"/>
                    <a:pt x="7393" y="1904"/>
                  </a:cubicBezTo>
                  <a:cubicBezTo>
                    <a:pt x="8813" y="1904"/>
                    <a:pt x="10411" y="2392"/>
                    <a:pt x="12099" y="3369"/>
                  </a:cubicBezTo>
                  <a:cubicBezTo>
                    <a:pt x="12739" y="3732"/>
                    <a:pt x="13347" y="4149"/>
                    <a:pt x="13919" y="4613"/>
                  </a:cubicBezTo>
                  <a:cubicBezTo>
                    <a:pt x="15428" y="5766"/>
                    <a:pt x="16893" y="7276"/>
                    <a:pt x="18180" y="8986"/>
                  </a:cubicBezTo>
                  <a:cubicBezTo>
                    <a:pt x="19267" y="10433"/>
                    <a:pt x="20203" y="11988"/>
                    <a:pt x="20978" y="13625"/>
                  </a:cubicBezTo>
                  <a:cubicBezTo>
                    <a:pt x="20985" y="13625"/>
                    <a:pt x="20991" y="13625"/>
                    <a:pt x="20997" y="13625"/>
                  </a:cubicBezTo>
                  <a:cubicBezTo>
                    <a:pt x="21663" y="13625"/>
                    <a:pt x="22325" y="13513"/>
                    <a:pt x="22954" y="13292"/>
                  </a:cubicBezTo>
                  <a:cubicBezTo>
                    <a:pt x="22181" y="11608"/>
                    <a:pt x="21253" y="10004"/>
                    <a:pt x="20179" y="8496"/>
                  </a:cubicBezTo>
                  <a:cubicBezTo>
                    <a:pt x="18848" y="6610"/>
                    <a:pt x="17338" y="4946"/>
                    <a:pt x="15695" y="3590"/>
                  </a:cubicBezTo>
                  <a:cubicBezTo>
                    <a:pt x="14870" y="2897"/>
                    <a:pt x="13985" y="2272"/>
                    <a:pt x="13053" y="1726"/>
                  </a:cubicBezTo>
                  <a:cubicBezTo>
                    <a:pt x="11067" y="579"/>
                    <a:pt x="9141" y="1"/>
                    <a:pt x="738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2823325" y="1572150"/>
              <a:ext cx="573275" cy="338375"/>
            </a:xfrm>
            <a:custGeom>
              <a:avLst/>
              <a:gdLst/>
              <a:ahLst/>
              <a:cxnLst/>
              <a:rect l="l" t="t" r="r" b="b"/>
              <a:pathLst>
                <a:path w="22931" h="13535" extrusionOk="0">
                  <a:moveTo>
                    <a:pt x="7391" y="1"/>
                  </a:moveTo>
                  <a:cubicBezTo>
                    <a:pt x="6120" y="1"/>
                    <a:pt x="4937" y="301"/>
                    <a:pt x="3886" y="905"/>
                  </a:cubicBezTo>
                  <a:cubicBezTo>
                    <a:pt x="1378" y="2348"/>
                    <a:pt x="3" y="5323"/>
                    <a:pt x="3" y="9251"/>
                  </a:cubicBezTo>
                  <a:cubicBezTo>
                    <a:pt x="1" y="10293"/>
                    <a:pt x="98" y="11335"/>
                    <a:pt x="291" y="12359"/>
                  </a:cubicBezTo>
                  <a:lnTo>
                    <a:pt x="2067" y="11339"/>
                  </a:lnTo>
                  <a:cubicBezTo>
                    <a:pt x="1960" y="10647"/>
                    <a:pt x="1908" y="9949"/>
                    <a:pt x="1912" y="9251"/>
                  </a:cubicBezTo>
                  <a:cubicBezTo>
                    <a:pt x="1912" y="6034"/>
                    <a:pt x="2954" y="3637"/>
                    <a:pt x="4842" y="2548"/>
                  </a:cubicBezTo>
                  <a:cubicBezTo>
                    <a:pt x="5596" y="2127"/>
                    <a:pt x="6461" y="1904"/>
                    <a:pt x="7394" y="1904"/>
                  </a:cubicBezTo>
                  <a:cubicBezTo>
                    <a:pt x="8837" y="1904"/>
                    <a:pt x="10435" y="2393"/>
                    <a:pt x="12121" y="3368"/>
                  </a:cubicBezTo>
                  <a:cubicBezTo>
                    <a:pt x="12699" y="3701"/>
                    <a:pt x="13277" y="4101"/>
                    <a:pt x="13852" y="4524"/>
                  </a:cubicBezTo>
                  <a:cubicBezTo>
                    <a:pt x="15384" y="5699"/>
                    <a:pt x="16827" y="7187"/>
                    <a:pt x="18137" y="8897"/>
                  </a:cubicBezTo>
                  <a:cubicBezTo>
                    <a:pt x="19222" y="10351"/>
                    <a:pt x="20165" y="11904"/>
                    <a:pt x="20955" y="13534"/>
                  </a:cubicBezTo>
                  <a:cubicBezTo>
                    <a:pt x="21644" y="13513"/>
                    <a:pt x="22332" y="13401"/>
                    <a:pt x="22931" y="13201"/>
                  </a:cubicBezTo>
                  <a:cubicBezTo>
                    <a:pt x="22158" y="11504"/>
                    <a:pt x="21213" y="9891"/>
                    <a:pt x="20111" y="8386"/>
                  </a:cubicBezTo>
                  <a:cubicBezTo>
                    <a:pt x="18779" y="6500"/>
                    <a:pt x="17271" y="4857"/>
                    <a:pt x="15628" y="3525"/>
                  </a:cubicBezTo>
                  <a:cubicBezTo>
                    <a:pt x="14827" y="2857"/>
                    <a:pt x="13975" y="2256"/>
                    <a:pt x="13075" y="1727"/>
                  </a:cubicBezTo>
                  <a:cubicBezTo>
                    <a:pt x="11089" y="579"/>
                    <a:pt x="9155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40575" y="1276700"/>
              <a:ext cx="571500" cy="336400"/>
            </a:xfrm>
            <a:custGeom>
              <a:avLst/>
              <a:gdLst/>
              <a:ahLst/>
              <a:cxnLst/>
              <a:rect l="l" t="t" r="r" b="b"/>
              <a:pathLst>
                <a:path w="22860" h="13456" extrusionOk="0">
                  <a:moveTo>
                    <a:pt x="7391" y="1"/>
                  </a:moveTo>
                  <a:cubicBezTo>
                    <a:pt x="6119" y="1"/>
                    <a:pt x="4935" y="303"/>
                    <a:pt x="3884" y="916"/>
                  </a:cubicBezTo>
                  <a:cubicBezTo>
                    <a:pt x="1375" y="2360"/>
                    <a:pt x="1" y="5311"/>
                    <a:pt x="1" y="9263"/>
                  </a:cubicBezTo>
                  <a:cubicBezTo>
                    <a:pt x="3" y="10274"/>
                    <a:pt x="91" y="11284"/>
                    <a:pt x="265" y="12280"/>
                  </a:cubicBezTo>
                  <a:lnTo>
                    <a:pt x="2041" y="11237"/>
                  </a:lnTo>
                  <a:cubicBezTo>
                    <a:pt x="1953" y="10582"/>
                    <a:pt x="1908" y="9922"/>
                    <a:pt x="1908" y="9263"/>
                  </a:cubicBezTo>
                  <a:cubicBezTo>
                    <a:pt x="1908" y="6022"/>
                    <a:pt x="2950" y="3646"/>
                    <a:pt x="4838" y="2559"/>
                  </a:cubicBezTo>
                  <a:cubicBezTo>
                    <a:pt x="5592" y="2115"/>
                    <a:pt x="6457" y="1915"/>
                    <a:pt x="7389" y="1915"/>
                  </a:cubicBezTo>
                  <a:cubicBezTo>
                    <a:pt x="8811" y="1915"/>
                    <a:pt x="10431" y="2403"/>
                    <a:pt x="12119" y="3380"/>
                  </a:cubicBezTo>
                  <a:cubicBezTo>
                    <a:pt x="12673" y="3689"/>
                    <a:pt x="13227" y="4067"/>
                    <a:pt x="13760" y="4467"/>
                  </a:cubicBezTo>
                  <a:cubicBezTo>
                    <a:pt x="15291" y="5622"/>
                    <a:pt x="16756" y="7108"/>
                    <a:pt x="18045" y="8816"/>
                  </a:cubicBezTo>
                  <a:cubicBezTo>
                    <a:pt x="19151" y="10264"/>
                    <a:pt x="20109" y="11819"/>
                    <a:pt x="20908" y="13455"/>
                  </a:cubicBezTo>
                  <a:cubicBezTo>
                    <a:pt x="21595" y="13434"/>
                    <a:pt x="22261" y="13322"/>
                    <a:pt x="22860" y="13122"/>
                  </a:cubicBezTo>
                  <a:cubicBezTo>
                    <a:pt x="22108" y="11413"/>
                    <a:pt x="21152" y="9793"/>
                    <a:pt x="20064" y="8307"/>
                  </a:cubicBezTo>
                  <a:cubicBezTo>
                    <a:pt x="18734" y="6443"/>
                    <a:pt x="17179" y="4776"/>
                    <a:pt x="15538" y="3446"/>
                  </a:cubicBezTo>
                  <a:cubicBezTo>
                    <a:pt x="14767" y="2800"/>
                    <a:pt x="13942" y="2222"/>
                    <a:pt x="13072" y="1715"/>
                  </a:cubicBezTo>
                  <a:cubicBezTo>
                    <a:pt x="11087" y="581"/>
                    <a:pt x="9154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857725" y="981200"/>
              <a:ext cx="570425" cy="333950"/>
            </a:xfrm>
            <a:custGeom>
              <a:avLst/>
              <a:gdLst/>
              <a:ahLst/>
              <a:cxnLst/>
              <a:rect l="l" t="t" r="r" b="b"/>
              <a:pathLst>
                <a:path w="22817" h="13358" extrusionOk="0">
                  <a:moveTo>
                    <a:pt x="7390" y="0"/>
                  </a:moveTo>
                  <a:cubicBezTo>
                    <a:pt x="6120" y="0"/>
                    <a:pt x="4936" y="301"/>
                    <a:pt x="3884" y="906"/>
                  </a:cubicBezTo>
                  <a:cubicBezTo>
                    <a:pt x="1377" y="2371"/>
                    <a:pt x="0" y="5322"/>
                    <a:pt x="0" y="9274"/>
                  </a:cubicBezTo>
                  <a:cubicBezTo>
                    <a:pt x="0" y="10206"/>
                    <a:pt x="88" y="11183"/>
                    <a:pt x="245" y="12159"/>
                  </a:cubicBezTo>
                  <a:lnTo>
                    <a:pt x="2041" y="11117"/>
                  </a:lnTo>
                  <a:cubicBezTo>
                    <a:pt x="1955" y="10507"/>
                    <a:pt x="1910" y="9890"/>
                    <a:pt x="1910" y="9274"/>
                  </a:cubicBezTo>
                  <a:cubicBezTo>
                    <a:pt x="1910" y="6033"/>
                    <a:pt x="2952" y="3658"/>
                    <a:pt x="4839" y="2571"/>
                  </a:cubicBezTo>
                  <a:cubicBezTo>
                    <a:pt x="5593" y="2126"/>
                    <a:pt x="6459" y="1926"/>
                    <a:pt x="7391" y="1926"/>
                  </a:cubicBezTo>
                  <a:cubicBezTo>
                    <a:pt x="8813" y="1926"/>
                    <a:pt x="10432" y="2414"/>
                    <a:pt x="12097" y="3391"/>
                  </a:cubicBezTo>
                  <a:cubicBezTo>
                    <a:pt x="12634" y="3703"/>
                    <a:pt x="13152" y="4044"/>
                    <a:pt x="13652" y="4411"/>
                  </a:cubicBezTo>
                  <a:cubicBezTo>
                    <a:pt x="15205" y="5543"/>
                    <a:pt x="16670" y="7030"/>
                    <a:pt x="17956" y="8739"/>
                  </a:cubicBezTo>
                  <a:cubicBezTo>
                    <a:pt x="19067" y="10137"/>
                    <a:pt x="20044" y="11714"/>
                    <a:pt x="20843" y="13357"/>
                  </a:cubicBezTo>
                  <a:cubicBezTo>
                    <a:pt x="21513" y="13340"/>
                    <a:pt x="22179" y="13226"/>
                    <a:pt x="22817" y="13024"/>
                  </a:cubicBezTo>
                  <a:cubicBezTo>
                    <a:pt x="22050" y="11332"/>
                    <a:pt x="21105" y="9723"/>
                    <a:pt x="19999" y="8228"/>
                  </a:cubicBezTo>
                  <a:cubicBezTo>
                    <a:pt x="18646" y="6342"/>
                    <a:pt x="17091" y="4699"/>
                    <a:pt x="15448" y="3370"/>
                  </a:cubicBezTo>
                  <a:cubicBezTo>
                    <a:pt x="14672" y="2749"/>
                    <a:pt x="13873" y="2193"/>
                    <a:pt x="13053" y="1727"/>
                  </a:cubicBezTo>
                  <a:cubicBezTo>
                    <a:pt x="11079" y="579"/>
                    <a:pt x="9151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057350" y="1678425"/>
              <a:ext cx="5280650" cy="3049425"/>
            </a:xfrm>
            <a:custGeom>
              <a:avLst/>
              <a:gdLst/>
              <a:ahLst/>
              <a:cxnLst/>
              <a:rect l="l" t="t" r="r" b="b"/>
              <a:pathLst>
                <a:path w="211226" h="121977" fill="none" extrusionOk="0">
                  <a:moveTo>
                    <a:pt x="117879" y="1839"/>
                  </a:moveTo>
                  <a:lnTo>
                    <a:pt x="3185" y="68056"/>
                  </a:lnTo>
                  <a:cubicBezTo>
                    <a:pt x="0" y="69894"/>
                    <a:pt x="0" y="72878"/>
                    <a:pt x="3185" y="74718"/>
                  </a:cubicBezTo>
                  <a:lnTo>
                    <a:pt x="81768" y="120136"/>
                  </a:lnTo>
                  <a:cubicBezTo>
                    <a:pt x="84951" y="121977"/>
                    <a:pt x="90114" y="121977"/>
                    <a:pt x="93299" y="120138"/>
                  </a:cubicBezTo>
                  <a:lnTo>
                    <a:pt x="208040" y="53893"/>
                  </a:lnTo>
                  <a:cubicBezTo>
                    <a:pt x="211225" y="52055"/>
                    <a:pt x="211225" y="49073"/>
                    <a:pt x="208040" y="47235"/>
                  </a:cubicBezTo>
                  <a:lnTo>
                    <a:pt x="129413" y="1839"/>
                  </a:lnTo>
                  <a:cubicBezTo>
                    <a:pt x="126228" y="0"/>
                    <a:pt x="121064" y="0"/>
                    <a:pt x="117879" y="1839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923125" y="1771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0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697700" y="1901425"/>
              <a:ext cx="2254000" cy="1301375"/>
            </a:xfrm>
            <a:custGeom>
              <a:avLst/>
              <a:gdLst/>
              <a:ahLst/>
              <a:cxnLst/>
              <a:rect l="l" t="t" r="r" b="b"/>
              <a:pathLst>
                <a:path w="90160" h="52055" fill="none" extrusionOk="0">
                  <a:moveTo>
                    <a:pt x="1" y="0"/>
                  </a:moveTo>
                  <a:lnTo>
                    <a:pt x="90160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3472250" y="2031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246775" y="2161775"/>
              <a:ext cx="2254050" cy="1301350"/>
            </a:xfrm>
            <a:custGeom>
              <a:avLst/>
              <a:gdLst/>
              <a:ahLst/>
              <a:cxnLst/>
              <a:rect l="l" t="t" r="r" b="b"/>
              <a:pathLst>
                <a:path w="90162" h="52054" fill="none" extrusionOk="0">
                  <a:moveTo>
                    <a:pt x="1" y="1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021375" y="2291950"/>
              <a:ext cx="2253975" cy="1301375"/>
            </a:xfrm>
            <a:custGeom>
              <a:avLst/>
              <a:gdLst/>
              <a:ahLst/>
              <a:cxnLst/>
              <a:rect l="l" t="t" r="r" b="b"/>
              <a:pathLst>
                <a:path w="90159" h="52055" fill="none" extrusionOk="0">
                  <a:moveTo>
                    <a:pt x="0" y="0"/>
                  </a:moveTo>
                  <a:lnTo>
                    <a:pt x="90159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795900" y="2422100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570425" y="2552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345025" y="268242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119550" y="2812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894075" y="2942725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668675" y="3072950"/>
              <a:ext cx="2254000" cy="1301325"/>
            </a:xfrm>
            <a:custGeom>
              <a:avLst/>
              <a:gdLst/>
              <a:ahLst/>
              <a:cxnLst/>
              <a:rect l="l" t="t" r="r" b="b"/>
              <a:pathLst>
                <a:path w="90160" h="52053" fill="none" extrusionOk="0">
                  <a:moveTo>
                    <a:pt x="0" y="0"/>
                  </a:moveTo>
                  <a:lnTo>
                    <a:pt x="90159" y="52052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443200" y="3203100"/>
              <a:ext cx="2254050" cy="1301325"/>
            </a:xfrm>
            <a:custGeom>
              <a:avLst/>
              <a:gdLst/>
              <a:ahLst/>
              <a:cxnLst/>
              <a:rect l="l" t="t" r="r" b="b"/>
              <a:pathLst>
                <a:path w="90162" h="52053" fill="none" extrusionOk="0">
                  <a:moveTo>
                    <a:pt x="0" y="0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17725" y="3333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424850" y="1410050"/>
              <a:ext cx="2376650" cy="1373550"/>
            </a:xfrm>
            <a:custGeom>
              <a:avLst/>
              <a:gdLst/>
              <a:ahLst/>
              <a:cxnLst/>
              <a:rect l="l" t="t" r="r" b="b"/>
              <a:pathLst>
                <a:path w="95066" h="54942" fill="none" extrusionOk="0">
                  <a:moveTo>
                    <a:pt x="2486" y="1442"/>
                  </a:moveTo>
                  <a:cubicBezTo>
                    <a:pt x="4973" y="0"/>
                    <a:pt x="9142" y="76"/>
                    <a:pt x="11796" y="1607"/>
                  </a:cubicBezTo>
                  <a:lnTo>
                    <a:pt x="92333" y="48120"/>
                  </a:lnTo>
                  <a:cubicBezTo>
                    <a:pt x="94988" y="49654"/>
                    <a:pt x="95065" y="52063"/>
                    <a:pt x="92505" y="53502"/>
                  </a:cubicBezTo>
                  <a:cubicBezTo>
                    <a:pt x="89945" y="54942"/>
                    <a:pt x="85720" y="54864"/>
                    <a:pt x="83070" y="53329"/>
                  </a:cubicBezTo>
                  <a:lnTo>
                    <a:pt x="2784" y="6833"/>
                  </a:lnTo>
                  <a:cubicBezTo>
                    <a:pt x="132" y="5295"/>
                    <a:pt x="1" y="2883"/>
                    <a:pt x="2486" y="1442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2948725" y="3333425"/>
              <a:ext cx="636525" cy="750025"/>
            </a:xfrm>
            <a:custGeom>
              <a:avLst/>
              <a:gdLst/>
              <a:ahLst/>
              <a:cxnLst/>
              <a:rect l="l" t="t" r="r" b="b"/>
              <a:pathLst>
                <a:path w="25461" h="30001" extrusionOk="0">
                  <a:moveTo>
                    <a:pt x="16205" y="0"/>
                  </a:moveTo>
                  <a:lnTo>
                    <a:pt x="0" y="11918"/>
                  </a:lnTo>
                  <a:lnTo>
                    <a:pt x="25460" y="3000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3190975" y="3333375"/>
              <a:ext cx="394275" cy="750075"/>
            </a:xfrm>
            <a:custGeom>
              <a:avLst/>
              <a:gdLst/>
              <a:ahLst/>
              <a:cxnLst/>
              <a:rect l="l" t="t" r="r" b="b"/>
              <a:pathLst>
                <a:path w="15771" h="30003" extrusionOk="0">
                  <a:moveTo>
                    <a:pt x="6515" y="0"/>
                  </a:moveTo>
                  <a:lnTo>
                    <a:pt x="1" y="4792"/>
                  </a:lnTo>
                  <a:lnTo>
                    <a:pt x="15770" y="300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3418825" y="3874725"/>
              <a:ext cx="166425" cy="208725"/>
            </a:xfrm>
            <a:custGeom>
              <a:avLst/>
              <a:gdLst/>
              <a:ahLst/>
              <a:cxnLst/>
              <a:rect l="l" t="t" r="r" b="b"/>
              <a:pathLst>
                <a:path w="6657" h="8349" extrusionOk="0">
                  <a:moveTo>
                    <a:pt x="4081" y="0"/>
                  </a:moveTo>
                  <a:lnTo>
                    <a:pt x="3984" y="2408"/>
                  </a:lnTo>
                  <a:lnTo>
                    <a:pt x="2657" y="1287"/>
                  </a:lnTo>
                  <a:lnTo>
                    <a:pt x="2921" y="3235"/>
                  </a:lnTo>
                  <a:lnTo>
                    <a:pt x="1166" y="2539"/>
                  </a:lnTo>
                  <a:lnTo>
                    <a:pt x="1832" y="4004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6656" y="834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87025" y="884200"/>
              <a:ext cx="2166850" cy="2755950"/>
            </a:xfrm>
            <a:custGeom>
              <a:avLst/>
              <a:gdLst/>
              <a:ahLst/>
              <a:cxnLst/>
              <a:rect l="l" t="t" r="r" b="b"/>
              <a:pathLst>
                <a:path w="86674" h="110238" extrusionOk="0">
                  <a:moveTo>
                    <a:pt x="15845" y="1"/>
                  </a:moveTo>
                  <a:lnTo>
                    <a:pt x="15903" y="82"/>
                  </a:lnTo>
                  <a:lnTo>
                    <a:pt x="15903" y="82"/>
                  </a:lnTo>
                  <a:cubicBezTo>
                    <a:pt x="15885" y="54"/>
                    <a:pt x="15866" y="27"/>
                    <a:pt x="15845" y="1"/>
                  </a:cubicBezTo>
                  <a:close/>
                  <a:moveTo>
                    <a:pt x="15903" y="82"/>
                  </a:moveTo>
                  <a:cubicBezTo>
                    <a:pt x="17806" y="2974"/>
                    <a:pt x="5698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583" y="17338"/>
                  </a:lnTo>
                  <a:lnTo>
                    <a:pt x="70479" y="109877"/>
                  </a:lnTo>
                  <a:cubicBezTo>
                    <a:pt x="71127" y="110121"/>
                    <a:pt x="71867" y="110238"/>
                    <a:pt x="72665" y="110238"/>
                  </a:cubicBezTo>
                  <a:cubicBezTo>
                    <a:pt x="75571" y="110238"/>
                    <a:pt x="79254" y="108693"/>
                    <a:pt x="82122" y="106146"/>
                  </a:cubicBezTo>
                  <a:cubicBezTo>
                    <a:pt x="84528" y="104020"/>
                    <a:pt x="86366" y="101180"/>
                    <a:pt x="86673" y="97967"/>
                  </a:cubicBezTo>
                  <a:lnTo>
                    <a:pt x="19281" y="4739"/>
                  </a:lnTo>
                  <a:lnTo>
                    <a:pt x="17395" y="2151"/>
                  </a:lnTo>
                  <a:lnTo>
                    <a:pt x="15903" y="82"/>
                  </a:lnTo>
                  <a:close/>
                </a:path>
              </a:pathLst>
            </a:custGeom>
            <a:solidFill>
              <a:srgbClr val="EF1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513600" y="937950"/>
              <a:ext cx="1840275" cy="2599900"/>
            </a:xfrm>
            <a:custGeom>
              <a:avLst/>
              <a:gdLst/>
              <a:ahLst/>
              <a:cxnLst/>
              <a:rect l="l" t="t" r="r" b="b"/>
              <a:pathLst>
                <a:path w="73611" h="103996" extrusionOk="0">
                  <a:moveTo>
                    <a:pt x="4335" y="1"/>
                  </a:moveTo>
                  <a:lnTo>
                    <a:pt x="0" y="7282"/>
                  </a:lnTo>
                  <a:lnTo>
                    <a:pt x="69059" y="103996"/>
                  </a:lnTo>
                  <a:cubicBezTo>
                    <a:pt x="71465" y="101870"/>
                    <a:pt x="73303" y="99030"/>
                    <a:pt x="73610" y="95817"/>
                  </a:cubicBezTo>
                  <a:lnTo>
                    <a:pt x="6218" y="25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334250" y="1088350"/>
              <a:ext cx="510250" cy="441125"/>
            </a:xfrm>
            <a:custGeom>
              <a:avLst/>
              <a:gdLst/>
              <a:ahLst/>
              <a:cxnLst/>
              <a:rect l="l" t="t" r="r" b="b"/>
              <a:pathLst>
                <a:path w="20410" h="17645" extrusionOk="0">
                  <a:moveTo>
                    <a:pt x="15897" y="1"/>
                  </a:moveTo>
                  <a:lnTo>
                    <a:pt x="15957" y="85"/>
                  </a:lnTo>
                  <a:lnTo>
                    <a:pt x="15957" y="85"/>
                  </a:lnTo>
                  <a:cubicBezTo>
                    <a:pt x="15941" y="54"/>
                    <a:pt x="15920" y="26"/>
                    <a:pt x="15897" y="1"/>
                  </a:cubicBezTo>
                  <a:close/>
                  <a:moveTo>
                    <a:pt x="15957" y="85"/>
                  </a:moveTo>
                  <a:cubicBezTo>
                    <a:pt x="15967" y="104"/>
                    <a:pt x="15976" y="124"/>
                    <a:pt x="15982" y="145"/>
                  </a:cubicBezTo>
                  <a:lnTo>
                    <a:pt x="15991" y="160"/>
                  </a:lnTo>
                  <a:cubicBezTo>
                    <a:pt x="16762" y="1577"/>
                    <a:pt x="14500" y="4496"/>
                    <a:pt x="11436" y="7164"/>
                  </a:cubicBezTo>
                  <a:cubicBezTo>
                    <a:pt x="8021" y="10143"/>
                    <a:pt x="3602" y="12827"/>
                    <a:pt x="1279" y="12827"/>
                  </a:cubicBezTo>
                  <a:cubicBezTo>
                    <a:pt x="714" y="12827"/>
                    <a:pt x="273" y="12668"/>
                    <a:pt x="1" y="12316"/>
                  </a:cubicBezTo>
                  <a:lnTo>
                    <a:pt x="1" y="12316"/>
                  </a:lnTo>
                  <a:lnTo>
                    <a:pt x="918" y="13586"/>
                  </a:lnTo>
                  <a:lnTo>
                    <a:pt x="3461" y="17134"/>
                  </a:lnTo>
                  <a:cubicBezTo>
                    <a:pt x="3733" y="17486"/>
                    <a:pt x="4174" y="17645"/>
                    <a:pt x="4738" y="17645"/>
                  </a:cubicBezTo>
                  <a:cubicBezTo>
                    <a:pt x="7059" y="17645"/>
                    <a:pt x="11469" y="14959"/>
                    <a:pt x="14883" y="11979"/>
                  </a:cubicBezTo>
                  <a:cubicBezTo>
                    <a:pt x="18085" y="9200"/>
                    <a:pt x="20409" y="6165"/>
                    <a:pt x="19359" y="4805"/>
                  </a:cubicBezTo>
                  <a:lnTo>
                    <a:pt x="15957" y="85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268525" y="998525"/>
              <a:ext cx="538725" cy="440850"/>
            </a:xfrm>
            <a:custGeom>
              <a:avLst/>
              <a:gdLst/>
              <a:ahLst/>
              <a:cxnLst/>
              <a:rect l="l" t="t" r="r" b="b"/>
              <a:pathLst>
                <a:path w="21549" h="17634" extrusionOk="0">
                  <a:moveTo>
                    <a:pt x="15894" y="1"/>
                  </a:moveTo>
                  <a:lnTo>
                    <a:pt x="15939" y="62"/>
                  </a:lnTo>
                  <a:lnTo>
                    <a:pt x="15939" y="62"/>
                  </a:lnTo>
                  <a:cubicBezTo>
                    <a:pt x="15925" y="41"/>
                    <a:pt x="15910" y="21"/>
                    <a:pt x="15894" y="1"/>
                  </a:cubicBezTo>
                  <a:close/>
                  <a:moveTo>
                    <a:pt x="15939" y="62"/>
                  </a:moveTo>
                  <a:cubicBezTo>
                    <a:pt x="17892" y="2944"/>
                    <a:pt x="5739" y="12832"/>
                    <a:pt x="1281" y="12832"/>
                  </a:cubicBezTo>
                  <a:cubicBezTo>
                    <a:pt x="716" y="12832"/>
                    <a:pt x="274" y="12673"/>
                    <a:pt x="1" y="12320"/>
                  </a:cubicBezTo>
                  <a:lnTo>
                    <a:pt x="1" y="12320"/>
                  </a:lnTo>
                  <a:lnTo>
                    <a:pt x="3482" y="17121"/>
                  </a:lnTo>
                  <a:cubicBezTo>
                    <a:pt x="3756" y="17474"/>
                    <a:pt x="4198" y="17633"/>
                    <a:pt x="4764" y="17633"/>
                  </a:cubicBezTo>
                  <a:cubicBezTo>
                    <a:pt x="9254" y="17633"/>
                    <a:pt x="21549" y="7601"/>
                    <a:pt x="19378" y="4801"/>
                  </a:cubicBezTo>
                  <a:lnTo>
                    <a:pt x="15939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87025" y="884200"/>
              <a:ext cx="536875" cy="442100"/>
            </a:xfrm>
            <a:custGeom>
              <a:avLst/>
              <a:gdLst/>
              <a:ahLst/>
              <a:cxnLst/>
              <a:rect l="l" t="t" r="r" b="b"/>
              <a:pathLst>
                <a:path w="21475" h="17684" extrusionOk="0">
                  <a:moveTo>
                    <a:pt x="15845" y="1"/>
                  </a:moveTo>
                  <a:lnTo>
                    <a:pt x="15900" y="77"/>
                  </a:lnTo>
                  <a:lnTo>
                    <a:pt x="15900" y="77"/>
                  </a:lnTo>
                  <a:cubicBezTo>
                    <a:pt x="15883" y="51"/>
                    <a:pt x="15864" y="26"/>
                    <a:pt x="15845" y="1"/>
                  </a:cubicBezTo>
                  <a:close/>
                  <a:moveTo>
                    <a:pt x="15900" y="77"/>
                  </a:moveTo>
                  <a:lnTo>
                    <a:pt x="15900" y="77"/>
                  </a:lnTo>
                  <a:cubicBezTo>
                    <a:pt x="17820" y="2962"/>
                    <a:pt x="5701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424" y="17177"/>
                  </a:lnTo>
                  <a:cubicBezTo>
                    <a:pt x="3469" y="17237"/>
                    <a:pt x="3523" y="17291"/>
                    <a:pt x="3583" y="17338"/>
                  </a:cubicBezTo>
                  <a:cubicBezTo>
                    <a:pt x="3854" y="17574"/>
                    <a:pt x="4233" y="17683"/>
                    <a:pt x="4696" y="17683"/>
                  </a:cubicBezTo>
                  <a:cubicBezTo>
                    <a:pt x="9173" y="17683"/>
                    <a:pt x="21475" y="7528"/>
                    <a:pt x="19281" y="4739"/>
                  </a:cubicBezTo>
                  <a:lnTo>
                    <a:pt x="1590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459425" y="884200"/>
              <a:ext cx="385075" cy="503700"/>
            </a:xfrm>
            <a:custGeom>
              <a:avLst/>
              <a:gdLst/>
              <a:ahLst/>
              <a:cxnLst/>
              <a:rect l="l" t="t" r="r" b="b"/>
              <a:pathLst>
                <a:path w="15403" h="20148" extrusionOk="0">
                  <a:moveTo>
                    <a:pt x="4949" y="1"/>
                  </a:moveTo>
                  <a:lnTo>
                    <a:pt x="0" y="6352"/>
                  </a:lnTo>
                  <a:lnTo>
                    <a:pt x="559" y="7129"/>
                  </a:lnTo>
                  <a:lnTo>
                    <a:pt x="3836" y="11706"/>
                  </a:lnTo>
                  <a:lnTo>
                    <a:pt x="3984" y="11915"/>
                  </a:lnTo>
                  <a:lnTo>
                    <a:pt x="6429" y="15330"/>
                  </a:lnTo>
                  <a:lnTo>
                    <a:pt x="7292" y="16539"/>
                  </a:lnTo>
                  <a:lnTo>
                    <a:pt x="9876" y="20147"/>
                  </a:lnTo>
                  <a:cubicBezTo>
                    <a:pt x="13078" y="17368"/>
                    <a:pt x="15402" y="14333"/>
                    <a:pt x="14352" y="12971"/>
                  </a:cubicBezTo>
                  <a:lnTo>
                    <a:pt x="11740" y="9382"/>
                  </a:lnTo>
                  <a:lnTo>
                    <a:pt x="10984" y="8326"/>
                  </a:lnTo>
                  <a:lnTo>
                    <a:pt x="10975" y="8311"/>
                  </a:lnTo>
                  <a:lnTo>
                    <a:pt x="8394" y="4754"/>
                  </a:lnTo>
                  <a:lnTo>
                    <a:pt x="8276" y="4589"/>
                  </a:lnTo>
                  <a:lnTo>
                    <a:pt x="4949" y="1"/>
                  </a:lnTo>
                  <a:close/>
                </a:path>
              </a:pathLst>
            </a:custGeom>
            <a:solidFill>
              <a:srgbClr val="959EC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45150" y="344850"/>
              <a:ext cx="864375" cy="861100"/>
            </a:xfrm>
            <a:custGeom>
              <a:avLst/>
              <a:gdLst/>
              <a:ahLst/>
              <a:cxnLst/>
              <a:rect l="l" t="t" r="r" b="b"/>
              <a:pathLst>
                <a:path w="34575" h="34444" extrusionOk="0">
                  <a:moveTo>
                    <a:pt x="15558" y="0"/>
                  </a:moveTo>
                  <a:cubicBezTo>
                    <a:pt x="14815" y="0"/>
                    <a:pt x="14024" y="137"/>
                    <a:pt x="13212" y="387"/>
                  </a:cubicBezTo>
                  <a:cubicBezTo>
                    <a:pt x="7129" y="2214"/>
                    <a:pt x="1" y="10342"/>
                    <a:pt x="3639" y="14586"/>
                  </a:cubicBezTo>
                  <a:lnTo>
                    <a:pt x="17652" y="33936"/>
                  </a:lnTo>
                  <a:cubicBezTo>
                    <a:pt x="17662" y="33951"/>
                    <a:pt x="17662" y="33951"/>
                    <a:pt x="17675" y="33953"/>
                  </a:cubicBezTo>
                  <a:cubicBezTo>
                    <a:pt x="17948" y="34291"/>
                    <a:pt x="18380" y="34443"/>
                    <a:pt x="18931" y="34443"/>
                  </a:cubicBezTo>
                  <a:cubicBezTo>
                    <a:pt x="21260" y="34443"/>
                    <a:pt x="25704" y="31710"/>
                    <a:pt x="29127" y="28703"/>
                  </a:cubicBezTo>
                  <a:cubicBezTo>
                    <a:pt x="32291" y="25928"/>
                    <a:pt x="34574" y="22911"/>
                    <a:pt x="33520" y="21575"/>
                  </a:cubicBezTo>
                  <a:lnTo>
                    <a:pt x="18947" y="1461"/>
                  </a:lnTo>
                  <a:cubicBezTo>
                    <a:pt x="18074" y="441"/>
                    <a:pt x="16893" y="0"/>
                    <a:pt x="15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1075450" y="344850"/>
              <a:ext cx="534075" cy="717600"/>
            </a:xfrm>
            <a:custGeom>
              <a:avLst/>
              <a:gdLst/>
              <a:ahLst/>
              <a:cxnLst/>
              <a:rect l="l" t="t" r="r" b="b"/>
              <a:pathLst>
                <a:path w="21363" h="28704" extrusionOk="0">
                  <a:moveTo>
                    <a:pt x="2346" y="0"/>
                  </a:moveTo>
                  <a:cubicBezTo>
                    <a:pt x="1603" y="0"/>
                    <a:pt x="812" y="137"/>
                    <a:pt x="0" y="387"/>
                  </a:cubicBezTo>
                  <a:cubicBezTo>
                    <a:pt x="520" y="298"/>
                    <a:pt x="1017" y="250"/>
                    <a:pt x="1482" y="250"/>
                  </a:cubicBezTo>
                  <a:cubicBezTo>
                    <a:pt x="3272" y="250"/>
                    <a:pt x="4578" y="963"/>
                    <a:pt x="4813" y="2803"/>
                  </a:cubicBezTo>
                  <a:cubicBezTo>
                    <a:pt x="5110" y="5108"/>
                    <a:pt x="1001" y="9051"/>
                    <a:pt x="1001" y="9051"/>
                  </a:cubicBezTo>
                  <a:lnTo>
                    <a:pt x="15915" y="28703"/>
                  </a:lnTo>
                  <a:cubicBezTo>
                    <a:pt x="19079" y="25928"/>
                    <a:pt x="21362" y="22911"/>
                    <a:pt x="20308" y="21575"/>
                  </a:cubicBezTo>
                  <a:lnTo>
                    <a:pt x="5735" y="1461"/>
                  </a:lnTo>
                  <a:cubicBezTo>
                    <a:pt x="4862" y="441"/>
                    <a:pt x="3681" y="0"/>
                    <a:pt x="234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598425" y="1227625"/>
              <a:ext cx="408375" cy="339900"/>
            </a:xfrm>
            <a:custGeom>
              <a:avLst/>
              <a:gdLst/>
              <a:ahLst/>
              <a:cxnLst/>
              <a:rect l="l" t="t" r="r" b="b"/>
              <a:pathLst>
                <a:path w="16335" h="13596" extrusionOk="0">
                  <a:moveTo>
                    <a:pt x="6113" y="0"/>
                  </a:moveTo>
                  <a:cubicBezTo>
                    <a:pt x="2153" y="0"/>
                    <a:pt x="1" y="2710"/>
                    <a:pt x="1" y="2710"/>
                  </a:cubicBezTo>
                  <a:cubicBezTo>
                    <a:pt x="1" y="2710"/>
                    <a:pt x="8722" y="13595"/>
                    <a:pt x="12489" y="13595"/>
                  </a:cubicBezTo>
                  <a:cubicBezTo>
                    <a:pt x="12888" y="13595"/>
                    <a:pt x="13232" y="13473"/>
                    <a:pt x="13504" y="13202"/>
                  </a:cubicBezTo>
                  <a:cubicBezTo>
                    <a:pt x="16335" y="10373"/>
                    <a:pt x="15824" y="3210"/>
                    <a:pt x="10053" y="835"/>
                  </a:cubicBezTo>
                  <a:cubicBezTo>
                    <a:pt x="8590" y="233"/>
                    <a:pt x="7274" y="0"/>
                    <a:pt x="6113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1565350" y="4846750"/>
              <a:ext cx="161275" cy="212950"/>
            </a:xfrm>
            <a:custGeom>
              <a:avLst/>
              <a:gdLst/>
              <a:ahLst/>
              <a:cxnLst/>
              <a:rect l="l" t="t" r="r" b="b"/>
              <a:pathLst>
                <a:path w="6451" h="8518" extrusionOk="0">
                  <a:moveTo>
                    <a:pt x="2665" y="0"/>
                  </a:moveTo>
                  <a:cubicBezTo>
                    <a:pt x="1342" y="0"/>
                    <a:pt x="1" y="4136"/>
                    <a:pt x="1" y="4136"/>
                  </a:cubicBezTo>
                  <a:cubicBezTo>
                    <a:pt x="1" y="4136"/>
                    <a:pt x="533" y="5699"/>
                    <a:pt x="3145" y="7422"/>
                  </a:cubicBezTo>
                  <a:cubicBezTo>
                    <a:pt x="4481" y="8302"/>
                    <a:pt x="5315" y="8517"/>
                    <a:pt x="5811" y="8517"/>
                  </a:cubicBezTo>
                  <a:cubicBezTo>
                    <a:pt x="6285" y="8517"/>
                    <a:pt x="6451" y="8322"/>
                    <a:pt x="6451" y="8322"/>
                  </a:cubicBezTo>
                  <a:cubicBezTo>
                    <a:pt x="6451" y="8322"/>
                    <a:pt x="4773" y="2104"/>
                    <a:pt x="3287" y="345"/>
                  </a:cubicBezTo>
                  <a:cubicBezTo>
                    <a:pt x="3084" y="104"/>
                    <a:pt x="2874" y="0"/>
                    <a:pt x="2665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529000" y="4523900"/>
              <a:ext cx="295400" cy="467300"/>
            </a:xfrm>
            <a:custGeom>
              <a:avLst/>
              <a:gdLst/>
              <a:ahLst/>
              <a:cxnLst/>
              <a:rect l="l" t="t" r="r" b="b"/>
              <a:pathLst>
                <a:path w="11816" h="18692" extrusionOk="0">
                  <a:moveTo>
                    <a:pt x="4509" y="0"/>
                  </a:moveTo>
                  <a:cubicBezTo>
                    <a:pt x="4000" y="2992"/>
                    <a:pt x="3787" y="5449"/>
                    <a:pt x="2217" y="6676"/>
                  </a:cubicBezTo>
                  <a:cubicBezTo>
                    <a:pt x="544" y="7980"/>
                    <a:pt x="1" y="9193"/>
                    <a:pt x="1" y="9193"/>
                  </a:cubicBezTo>
                  <a:cubicBezTo>
                    <a:pt x="1" y="9193"/>
                    <a:pt x="3766" y="10237"/>
                    <a:pt x="5044" y="12877"/>
                  </a:cubicBezTo>
                  <a:cubicBezTo>
                    <a:pt x="6322" y="15514"/>
                    <a:pt x="5791" y="17817"/>
                    <a:pt x="7308" y="18497"/>
                  </a:cubicBezTo>
                  <a:cubicBezTo>
                    <a:pt x="7617" y="18636"/>
                    <a:pt x="7987" y="18691"/>
                    <a:pt x="8381" y="18691"/>
                  </a:cubicBezTo>
                  <a:cubicBezTo>
                    <a:pt x="9919" y="18691"/>
                    <a:pt x="11816" y="17849"/>
                    <a:pt x="11816" y="17849"/>
                  </a:cubicBezTo>
                  <a:cubicBezTo>
                    <a:pt x="11816" y="17849"/>
                    <a:pt x="10149" y="17469"/>
                    <a:pt x="9887" y="15237"/>
                  </a:cubicBezTo>
                  <a:cubicBezTo>
                    <a:pt x="9623" y="13005"/>
                    <a:pt x="8779" y="8184"/>
                    <a:pt x="8938" y="6987"/>
                  </a:cubicBezTo>
                  <a:cubicBezTo>
                    <a:pt x="9097" y="5791"/>
                    <a:pt x="10016" y="1227"/>
                    <a:pt x="10016" y="1227"/>
                  </a:cubicBezTo>
                  <a:lnTo>
                    <a:pt x="45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505100" y="4712575"/>
              <a:ext cx="409200" cy="355200"/>
            </a:xfrm>
            <a:custGeom>
              <a:avLst/>
              <a:gdLst/>
              <a:ahLst/>
              <a:cxnLst/>
              <a:rect l="l" t="t" r="r" b="b"/>
              <a:pathLst>
                <a:path w="16368" h="14208" extrusionOk="0">
                  <a:moveTo>
                    <a:pt x="3349" y="1"/>
                  </a:moveTo>
                  <a:cubicBezTo>
                    <a:pt x="2054" y="1"/>
                    <a:pt x="965" y="1019"/>
                    <a:pt x="521" y="2825"/>
                  </a:cubicBezTo>
                  <a:cubicBezTo>
                    <a:pt x="1" y="4930"/>
                    <a:pt x="1187" y="7452"/>
                    <a:pt x="1105" y="9264"/>
                  </a:cubicBezTo>
                  <a:cubicBezTo>
                    <a:pt x="1021" y="11077"/>
                    <a:pt x="598" y="13139"/>
                    <a:pt x="598" y="13139"/>
                  </a:cubicBezTo>
                  <a:cubicBezTo>
                    <a:pt x="858" y="14087"/>
                    <a:pt x="1628" y="14207"/>
                    <a:pt x="2000" y="14207"/>
                  </a:cubicBezTo>
                  <a:cubicBezTo>
                    <a:pt x="2126" y="14207"/>
                    <a:pt x="2207" y="14194"/>
                    <a:pt x="2207" y="14194"/>
                  </a:cubicBezTo>
                  <a:cubicBezTo>
                    <a:pt x="2207" y="14194"/>
                    <a:pt x="3386" y="9866"/>
                    <a:pt x="4614" y="8074"/>
                  </a:cubicBezTo>
                  <a:cubicBezTo>
                    <a:pt x="4959" y="7572"/>
                    <a:pt x="5216" y="7343"/>
                    <a:pt x="5419" y="7343"/>
                  </a:cubicBezTo>
                  <a:cubicBezTo>
                    <a:pt x="5939" y="7343"/>
                    <a:pt x="6106" y="8841"/>
                    <a:pt x="6500" y="11051"/>
                  </a:cubicBezTo>
                  <a:cubicBezTo>
                    <a:pt x="6923" y="13416"/>
                    <a:pt x="7712" y="14079"/>
                    <a:pt x="8739" y="14079"/>
                  </a:cubicBezTo>
                  <a:cubicBezTo>
                    <a:pt x="9048" y="14079"/>
                    <a:pt x="9378" y="14019"/>
                    <a:pt x="9726" y="13927"/>
                  </a:cubicBezTo>
                  <a:lnTo>
                    <a:pt x="16253" y="12209"/>
                  </a:lnTo>
                  <a:cubicBezTo>
                    <a:pt x="16367" y="11144"/>
                    <a:pt x="15474" y="10287"/>
                    <a:pt x="14033" y="10027"/>
                  </a:cubicBezTo>
                  <a:cubicBezTo>
                    <a:pt x="13611" y="9951"/>
                    <a:pt x="13156" y="9937"/>
                    <a:pt x="12702" y="9937"/>
                  </a:cubicBezTo>
                  <a:cubicBezTo>
                    <a:pt x="12428" y="9937"/>
                    <a:pt x="12155" y="9942"/>
                    <a:pt x="11889" y="9942"/>
                  </a:cubicBezTo>
                  <a:cubicBezTo>
                    <a:pt x="11087" y="9942"/>
                    <a:pt x="10357" y="9895"/>
                    <a:pt x="9902" y="9516"/>
                  </a:cubicBezTo>
                  <a:cubicBezTo>
                    <a:pt x="9048" y="8805"/>
                    <a:pt x="8255" y="6187"/>
                    <a:pt x="7825" y="4348"/>
                  </a:cubicBezTo>
                  <a:cubicBezTo>
                    <a:pt x="7394" y="2509"/>
                    <a:pt x="5450" y="448"/>
                    <a:pt x="4002" y="85"/>
                  </a:cubicBezTo>
                  <a:cubicBezTo>
                    <a:pt x="3780" y="28"/>
                    <a:pt x="3562" y="1"/>
                    <a:pt x="334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02750" y="4554200"/>
              <a:ext cx="134975" cy="230925"/>
            </a:xfrm>
            <a:custGeom>
              <a:avLst/>
              <a:gdLst/>
              <a:ahLst/>
              <a:cxnLst/>
              <a:rect l="l" t="t" r="r" b="b"/>
              <a:pathLst>
                <a:path w="5399" h="9237" extrusionOk="0">
                  <a:moveTo>
                    <a:pt x="4097" y="1"/>
                  </a:moveTo>
                  <a:cubicBezTo>
                    <a:pt x="2755" y="1"/>
                    <a:pt x="220" y="2599"/>
                    <a:pt x="220" y="2599"/>
                  </a:cubicBezTo>
                  <a:cubicBezTo>
                    <a:pt x="220" y="2599"/>
                    <a:pt x="1" y="4235"/>
                    <a:pt x="1577" y="6937"/>
                  </a:cubicBezTo>
                  <a:cubicBezTo>
                    <a:pt x="2775" y="8990"/>
                    <a:pt x="3633" y="9236"/>
                    <a:pt x="3976" y="9236"/>
                  </a:cubicBezTo>
                  <a:cubicBezTo>
                    <a:pt x="4085" y="9236"/>
                    <a:pt x="4142" y="9212"/>
                    <a:pt x="4142" y="9212"/>
                  </a:cubicBezTo>
                  <a:cubicBezTo>
                    <a:pt x="4142" y="9212"/>
                    <a:pt x="5398" y="2895"/>
                    <a:pt x="4846" y="659"/>
                  </a:cubicBezTo>
                  <a:cubicBezTo>
                    <a:pt x="4730" y="187"/>
                    <a:pt x="4456" y="1"/>
                    <a:pt x="4097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62800" y="4271050"/>
              <a:ext cx="306825" cy="480925"/>
            </a:xfrm>
            <a:custGeom>
              <a:avLst/>
              <a:gdLst/>
              <a:ahLst/>
              <a:cxnLst/>
              <a:rect l="l" t="t" r="r" b="b"/>
              <a:pathLst>
                <a:path w="12273" h="19237" extrusionOk="0">
                  <a:moveTo>
                    <a:pt x="8119" y="0"/>
                  </a:moveTo>
                  <a:cubicBezTo>
                    <a:pt x="6336" y="2455"/>
                    <a:pt x="5054" y="4564"/>
                    <a:pt x="3102" y="4964"/>
                  </a:cubicBezTo>
                  <a:cubicBezTo>
                    <a:pt x="1025" y="5391"/>
                    <a:pt x="0" y="6238"/>
                    <a:pt x="0" y="6238"/>
                  </a:cubicBezTo>
                  <a:cubicBezTo>
                    <a:pt x="0" y="6238"/>
                    <a:pt x="2910" y="8845"/>
                    <a:pt x="2885" y="11775"/>
                  </a:cubicBezTo>
                  <a:cubicBezTo>
                    <a:pt x="2859" y="14706"/>
                    <a:pt x="1364" y="16534"/>
                    <a:pt x="2419" y="17816"/>
                  </a:cubicBezTo>
                  <a:cubicBezTo>
                    <a:pt x="3475" y="19099"/>
                    <a:pt x="6749" y="19236"/>
                    <a:pt x="6749" y="19236"/>
                  </a:cubicBezTo>
                  <a:cubicBezTo>
                    <a:pt x="6749" y="19236"/>
                    <a:pt x="5421" y="18154"/>
                    <a:pt x="6177" y="16038"/>
                  </a:cubicBezTo>
                  <a:cubicBezTo>
                    <a:pt x="6931" y="13922"/>
                    <a:pt x="8312" y="9227"/>
                    <a:pt x="8987" y="8226"/>
                  </a:cubicBezTo>
                  <a:cubicBezTo>
                    <a:pt x="9661" y="7226"/>
                    <a:pt x="12273" y="3351"/>
                    <a:pt x="12273" y="3351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0075" y="4410500"/>
              <a:ext cx="382650" cy="422875"/>
            </a:xfrm>
            <a:custGeom>
              <a:avLst/>
              <a:gdLst/>
              <a:ahLst/>
              <a:cxnLst/>
              <a:rect l="l" t="t" r="r" b="b"/>
              <a:pathLst>
                <a:path w="15306" h="16915" extrusionOk="0">
                  <a:moveTo>
                    <a:pt x="7531" y="1"/>
                  </a:moveTo>
                  <a:cubicBezTo>
                    <a:pt x="6623" y="1"/>
                    <a:pt x="5650" y="510"/>
                    <a:pt x="4792" y="1525"/>
                  </a:cubicBezTo>
                  <a:cubicBezTo>
                    <a:pt x="3394" y="3179"/>
                    <a:pt x="3340" y="5967"/>
                    <a:pt x="2462" y="7554"/>
                  </a:cubicBezTo>
                  <a:cubicBezTo>
                    <a:pt x="1583" y="9141"/>
                    <a:pt x="254" y="11124"/>
                    <a:pt x="254" y="11124"/>
                  </a:cubicBezTo>
                  <a:cubicBezTo>
                    <a:pt x="0" y="12415"/>
                    <a:pt x="1261" y="12460"/>
                    <a:pt x="1261" y="12460"/>
                  </a:cubicBezTo>
                  <a:cubicBezTo>
                    <a:pt x="1261" y="12460"/>
                    <a:pt x="4240" y="9105"/>
                    <a:pt x="6134" y="8046"/>
                  </a:cubicBezTo>
                  <a:cubicBezTo>
                    <a:pt x="6536" y="7821"/>
                    <a:pt x="6824" y="7714"/>
                    <a:pt x="7018" y="7714"/>
                  </a:cubicBezTo>
                  <a:cubicBezTo>
                    <a:pt x="7742" y="7714"/>
                    <a:pt x="7191" y="9187"/>
                    <a:pt x="6504" y="11551"/>
                  </a:cubicBezTo>
                  <a:cubicBezTo>
                    <a:pt x="5630" y="14550"/>
                    <a:pt x="6592" y="15245"/>
                    <a:pt x="8117" y="15559"/>
                  </a:cubicBezTo>
                  <a:lnTo>
                    <a:pt x="14730" y="16914"/>
                  </a:lnTo>
                  <a:cubicBezTo>
                    <a:pt x="15306" y="16010"/>
                    <a:pt x="14885" y="14844"/>
                    <a:pt x="13708" y="13972"/>
                  </a:cubicBezTo>
                  <a:cubicBezTo>
                    <a:pt x="12531" y="13100"/>
                    <a:pt x="10683" y="12698"/>
                    <a:pt x="10232" y="11682"/>
                  </a:cubicBezTo>
                  <a:cubicBezTo>
                    <a:pt x="9784" y="10666"/>
                    <a:pt x="10235" y="7966"/>
                    <a:pt x="10664" y="6128"/>
                  </a:cubicBezTo>
                  <a:cubicBezTo>
                    <a:pt x="11094" y="4289"/>
                    <a:pt x="10267" y="1581"/>
                    <a:pt x="9131" y="612"/>
                  </a:cubicBezTo>
                  <a:cubicBezTo>
                    <a:pt x="8653" y="204"/>
                    <a:pt x="8105" y="1"/>
                    <a:pt x="75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3275" y="2777125"/>
              <a:ext cx="1141550" cy="1930450"/>
            </a:xfrm>
            <a:custGeom>
              <a:avLst/>
              <a:gdLst/>
              <a:ahLst/>
              <a:cxnLst/>
              <a:rect l="l" t="t" r="r" b="b"/>
              <a:pathLst>
                <a:path w="45662" h="77218" extrusionOk="0">
                  <a:moveTo>
                    <a:pt x="20272" y="1"/>
                  </a:moveTo>
                  <a:cubicBezTo>
                    <a:pt x="18930" y="2823"/>
                    <a:pt x="18423" y="9144"/>
                    <a:pt x="16904" y="21221"/>
                  </a:cubicBezTo>
                  <a:cubicBezTo>
                    <a:pt x="15888" y="29280"/>
                    <a:pt x="15300" y="36954"/>
                    <a:pt x="15300" y="36954"/>
                  </a:cubicBezTo>
                  <a:cubicBezTo>
                    <a:pt x="15300" y="36954"/>
                    <a:pt x="10190" y="40414"/>
                    <a:pt x="8354" y="45399"/>
                  </a:cubicBezTo>
                  <a:cubicBezTo>
                    <a:pt x="6373" y="50782"/>
                    <a:pt x="1" y="63845"/>
                    <a:pt x="1" y="63845"/>
                  </a:cubicBezTo>
                  <a:cubicBezTo>
                    <a:pt x="1" y="63845"/>
                    <a:pt x="1726" y="66833"/>
                    <a:pt x="4722" y="66833"/>
                  </a:cubicBezTo>
                  <a:cubicBezTo>
                    <a:pt x="4815" y="66833"/>
                    <a:pt x="4910" y="66830"/>
                    <a:pt x="5005" y="66824"/>
                  </a:cubicBezTo>
                  <a:cubicBezTo>
                    <a:pt x="5005" y="66824"/>
                    <a:pt x="10100" y="59669"/>
                    <a:pt x="14071" y="54368"/>
                  </a:cubicBezTo>
                  <a:cubicBezTo>
                    <a:pt x="19119" y="47631"/>
                    <a:pt x="19606" y="46516"/>
                    <a:pt x="22233" y="42830"/>
                  </a:cubicBezTo>
                  <a:cubicBezTo>
                    <a:pt x="25218" y="39375"/>
                    <a:pt x="28767" y="24168"/>
                    <a:pt x="30004" y="18322"/>
                  </a:cubicBezTo>
                  <a:lnTo>
                    <a:pt x="31282" y="18530"/>
                  </a:lnTo>
                  <a:cubicBezTo>
                    <a:pt x="31696" y="20796"/>
                    <a:pt x="31840" y="22714"/>
                    <a:pt x="32802" y="29357"/>
                  </a:cubicBezTo>
                  <a:cubicBezTo>
                    <a:pt x="33896" y="36913"/>
                    <a:pt x="34935" y="43533"/>
                    <a:pt x="34935" y="43533"/>
                  </a:cubicBezTo>
                  <a:cubicBezTo>
                    <a:pt x="34935" y="43533"/>
                    <a:pt x="32244" y="49618"/>
                    <a:pt x="32553" y="55876"/>
                  </a:cubicBezTo>
                  <a:cubicBezTo>
                    <a:pt x="32942" y="63742"/>
                    <a:pt x="32884" y="75593"/>
                    <a:pt x="32884" y="75593"/>
                  </a:cubicBezTo>
                  <a:cubicBezTo>
                    <a:pt x="32884" y="75593"/>
                    <a:pt x="34496" y="77217"/>
                    <a:pt x="36858" y="77217"/>
                  </a:cubicBezTo>
                  <a:cubicBezTo>
                    <a:pt x="37451" y="77217"/>
                    <a:pt x="38092" y="77115"/>
                    <a:pt x="38767" y="76858"/>
                  </a:cubicBezTo>
                  <a:cubicBezTo>
                    <a:pt x="38767" y="76858"/>
                    <a:pt x="41149" y="63920"/>
                    <a:pt x="42412" y="57418"/>
                  </a:cubicBezTo>
                  <a:cubicBezTo>
                    <a:pt x="43986" y="49332"/>
                    <a:pt x="44710" y="46525"/>
                    <a:pt x="45090" y="42465"/>
                  </a:cubicBezTo>
                  <a:cubicBezTo>
                    <a:pt x="45661" y="36383"/>
                    <a:pt x="45090" y="8371"/>
                    <a:pt x="45090" y="8371"/>
                  </a:cubicBezTo>
                  <a:lnTo>
                    <a:pt x="20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363725" y="3072450"/>
              <a:ext cx="201600" cy="608125"/>
            </a:xfrm>
            <a:custGeom>
              <a:avLst/>
              <a:gdLst/>
              <a:ahLst/>
              <a:cxnLst/>
              <a:rect l="l" t="t" r="r" b="b"/>
              <a:pathLst>
                <a:path w="8064" h="24325" extrusionOk="0">
                  <a:moveTo>
                    <a:pt x="1" y="1"/>
                  </a:moveTo>
                  <a:cubicBezTo>
                    <a:pt x="1" y="1"/>
                    <a:pt x="3210" y="3974"/>
                    <a:pt x="3751" y="5650"/>
                  </a:cubicBezTo>
                  <a:cubicBezTo>
                    <a:pt x="5065" y="9720"/>
                    <a:pt x="2116" y="24325"/>
                    <a:pt x="2116" y="24325"/>
                  </a:cubicBezTo>
                  <a:cubicBezTo>
                    <a:pt x="4032" y="18489"/>
                    <a:pt x="5589" y="12548"/>
                    <a:pt x="6786" y="6509"/>
                  </a:cubicBezTo>
                  <a:lnTo>
                    <a:pt x="8064" y="6717"/>
                  </a:lnTo>
                  <a:cubicBezTo>
                    <a:pt x="8064" y="6717"/>
                    <a:pt x="2673" y="272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466500" y="1267625"/>
              <a:ext cx="475125" cy="580100"/>
            </a:xfrm>
            <a:custGeom>
              <a:avLst/>
              <a:gdLst/>
              <a:ahLst/>
              <a:cxnLst/>
              <a:rect l="l" t="t" r="r" b="b"/>
              <a:pathLst>
                <a:path w="19005" h="23204" extrusionOk="0">
                  <a:moveTo>
                    <a:pt x="9783" y="1"/>
                  </a:moveTo>
                  <a:cubicBezTo>
                    <a:pt x="9748" y="1"/>
                    <a:pt x="9713" y="1"/>
                    <a:pt x="9679" y="1"/>
                  </a:cubicBezTo>
                  <a:cubicBezTo>
                    <a:pt x="4309" y="59"/>
                    <a:pt x="1" y="4458"/>
                    <a:pt x="56" y="9828"/>
                  </a:cubicBezTo>
                  <a:cubicBezTo>
                    <a:pt x="89" y="12970"/>
                    <a:pt x="1618" y="15706"/>
                    <a:pt x="3948" y="17459"/>
                  </a:cubicBezTo>
                  <a:cubicBezTo>
                    <a:pt x="3948" y="17459"/>
                    <a:pt x="4460" y="18554"/>
                    <a:pt x="4760" y="18939"/>
                  </a:cubicBezTo>
                  <a:cubicBezTo>
                    <a:pt x="6448" y="21104"/>
                    <a:pt x="11878" y="22994"/>
                    <a:pt x="13205" y="23172"/>
                  </a:cubicBezTo>
                  <a:cubicBezTo>
                    <a:pt x="13362" y="23193"/>
                    <a:pt x="13511" y="23203"/>
                    <a:pt x="13655" y="23203"/>
                  </a:cubicBezTo>
                  <a:cubicBezTo>
                    <a:pt x="15341" y="23203"/>
                    <a:pt x="16198" y="21798"/>
                    <a:pt x="17160" y="19836"/>
                  </a:cubicBezTo>
                  <a:cubicBezTo>
                    <a:pt x="19005" y="16076"/>
                    <a:pt x="18912" y="11157"/>
                    <a:pt x="18609" y="8726"/>
                  </a:cubicBezTo>
                  <a:cubicBezTo>
                    <a:pt x="18082" y="3841"/>
                    <a:pt x="14774" y="1"/>
                    <a:pt x="9783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422475" y="1741075"/>
              <a:ext cx="394250" cy="302125"/>
            </a:xfrm>
            <a:custGeom>
              <a:avLst/>
              <a:gdLst/>
              <a:ahLst/>
              <a:cxnLst/>
              <a:rect l="l" t="t" r="r" b="b"/>
              <a:pathLst>
                <a:path w="15770" h="12085" extrusionOk="0">
                  <a:moveTo>
                    <a:pt x="6521" y="1"/>
                  </a:moveTo>
                  <a:cubicBezTo>
                    <a:pt x="6521" y="1"/>
                    <a:pt x="5679" y="3343"/>
                    <a:pt x="5525" y="3811"/>
                  </a:cubicBezTo>
                  <a:cubicBezTo>
                    <a:pt x="5273" y="4584"/>
                    <a:pt x="5133" y="4778"/>
                    <a:pt x="4509" y="4778"/>
                  </a:cubicBezTo>
                  <a:cubicBezTo>
                    <a:pt x="4075" y="4778"/>
                    <a:pt x="3407" y="4684"/>
                    <a:pt x="2303" y="4625"/>
                  </a:cubicBezTo>
                  <a:cubicBezTo>
                    <a:pt x="2128" y="4615"/>
                    <a:pt x="1964" y="4610"/>
                    <a:pt x="1812" y="4610"/>
                  </a:cubicBezTo>
                  <a:cubicBezTo>
                    <a:pt x="417" y="4610"/>
                    <a:pt x="1" y="5074"/>
                    <a:pt x="774" y="7181"/>
                  </a:cubicBezTo>
                  <a:cubicBezTo>
                    <a:pt x="1543" y="9275"/>
                    <a:pt x="4852" y="11470"/>
                    <a:pt x="7928" y="11996"/>
                  </a:cubicBezTo>
                  <a:cubicBezTo>
                    <a:pt x="8281" y="12057"/>
                    <a:pt x="8658" y="12084"/>
                    <a:pt x="9047" y="12084"/>
                  </a:cubicBezTo>
                  <a:cubicBezTo>
                    <a:pt x="12054" y="12084"/>
                    <a:pt x="15770" y="10423"/>
                    <a:pt x="14193" y="9236"/>
                  </a:cubicBezTo>
                  <a:cubicBezTo>
                    <a:pt x="12415" y="7896"/>
                    <a:pt x="11624" y="7625"/>
                    <a:pt x="11867" y="6687"/>
                  </a:cubicBezTo>
                  <a:cubicBezTo>
                    <a:pt x="12408" y="4586"/>
                    <a:pt x="13212" y="2885"/>
                    <a:pt x="13212" y="288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466500" y="1267625"/>
              <a:ext cx="433300" cy="498500"/>
            </a:xfrm>
            <a:custGeom>
              <a:avLst/>
              <a:gdLst/>
              <a:ahLst/>
              <a:cxnLst/>
              <a:rect l="l" t="t" r="r" b="b"/>
              <a:pathLst>
                <a:path w="17332" h="19940" extrusionOk="0">
                  <a:moveTo>
                    <a:pt x="9781" y="1"/>
                  </a:moveTo>
                  <a:cubicBezTo>
                    <a:pt x="9747" y="1"/>
                    <a:pt x="9713" y="1"/>
                    <a:pt x="9679" y="1"/>
                  </a:cubicBezTo>
                  <a:cubicBezTo>
                    <a:pt x="4309" y="57"/>
                    <a:pt x="1" y="4458"/>
                    <a:pt x="56" y="9828"/>
                  </a:cubicBezTo>
                  <a:cubicBezTo>
                    <a:pt x="89" y="12970"/>
                    <a:pt x="649" y="15240"/>
                    <a:pt x="2866" y="17684"/>
                  </a:cubicBezTo>
                  <a:cubicBezTo>
                    <a:pt x="2866" y="17684"/>
                    <a:pt x="3611" y="18449"/>
                    <a:pt x="4228" y="18833"/>
                  </a:cubicBezTo>
                  <a:cubicBezTo>
                    <a:pt x="5051" y="19364"/>
                    <a:pt x="6448" y="19940"/>
                    <a:pt x="8085" y="19940"/>
                  </a:cubicBezTo>
                  <a:cubicBezTo>
                    <a:pt x="8484" y="19940"/>
                    <a:pt x="8897" y="19905"/>
                    <a:pt x="9320" y="19828"/>
                  </a:cubicBezTo>
                  <a:cubicBezTo>
                    <a:pt x="11476" y="19435"/>
                    <a:pt x="11648" y="17160"/>
                    <a:pt x="11268" y="16804"/>
                  </a:cubicBezTo>
                  <a:lnTo>
                    <a:pt x="11268" y="16804"/>
                  </a:lnTo>
                  <a:cubicBezTo>
                    <a:pt x="11073" y="16983"/>
                    <a:pt x="10832" y="17078"/>
                    <a:pt x="10573" y="17078"/>
                  </a:cubicBezTo>
                  <a:cubicBezTo>
                    <a:pt x="10102" y="17078"/>
                    <a:pt x="9575" y="16761"/>
                    <a:pt x="9174" y="16052"/>
                  </a:cubicBezTo>
                  <a:cubicBezTo>
                    <a:pt x="8560" y="14967"/>
                    <a:pt x="8351" y="13159"/>
                    <a:pt x="9236" y="11602"/>
                  </a:cubicBezTo>
                  <a:cubicBezTo>
                    <a:pt x="9645" y="10883"/>
                    <a:pt x="10332" y="10580"/>
                    <a:pt x="10996" y="10580"/>
                  </a:cubicBezTo>
                  <a:cubicBezTo>
                    <a:pt x="11773" y="10580"/>
                    <a:pt x="12518" y="10996"/>
                    <a:pt x="12746" y="11649"/>
                  </a:cubicBezTo>
                  <a:cubicBezTo>
                    <a:pt x="13169" y="12860"/>
                    <a:pt x="13160" y="15021"/>
                    <a:pt x="13160" y="15021"/>
                  </a:cubicBezTo>
                  <a:cubicBezTo>
                    <a:pt x="13160" y="15021"/>
                    <a:pt x="14537" y="14506"/>
                    <a:pt x="14806" y="13116"/>
                  </a:cubicBezTo>
                  <a:cubicBezTo>
                    <a:pt x="14995" y="12132"/>
                    <a:pt x="14997" y="10998"/>
                    <a:pt x="14945" y="10081"/>
                  </a:cubicBezTo>
                  <a:cubicBezTo>
                    <a:pt x="14898" y="9235"/>
                    <a:pt x="15145" y="8361"/>
                    <a:pt x="15766" y="7783"/>
                  </a:cubicBezTo>
                  <a:cubicBezTo>
                    <a:pt x="16627" y="6980"/>
                    <a:pt x="16307" y="5704"/>
                    <a:pt x="16307" y="5704"/>
                  </a:cubicBezTo>
                  <a:cubicBezTo>
                    <a:pt x="16906" y="5218"/>
                    <a:pt x="17329" y="4533"/>
                    <a:pt x="17331" y="4533"/>
                  </a:cubicBezTo>
                  <a:cubicBezTo>
                    <a:pt x="15845" y="1813"/>
                    <a:pt x="13211" y="1"/>
                    <a:pt x="978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374150" y="1293150"/>
              <a:ext cx="454825" cy="559525"/>
            </a:xfrm>
            <a:custGeom>
              <a:avLst/>
              <a:gdLst/>
              <a:ahLst/>
              <a:cxnLst/>
              <a:rect l="l" t="t" r="r" b="b"/>
              <a:pathLst>
                <a:path w="18193" h="22381" extrusionOk="0">
                  <a:moveTo>
                    <a:pt x="8307" y="0"/>
                  </a:moveTo>
                  <a:cubicBezTo>
                    <a:pt x="7744" y="0"/>
                    <a:pt x="6883" y="165"/>
                    <a:pt x="5961" y="948"/>
                  </a:cubicBezTo>
                  <a:cubicBezTo>
                    <a:pt x="4363" y="2303"/>
                    <a:pt x="2457" y="6788"/>
                    <a:pt x="1229" y="11704"/>
                  </a:cubicBezTo>
                  <a:cubicBezTo>
                    <a:pt x="0" y="16623"/>
                    <a:pt x="4182" y="20186"/>
                    <a:pt x="9517" y="21822"/>
                  </a:cubicBezTo>
                  <a:cubicBezTo>
                    <a:pt x="10828" y="22225"/>
                    <a:pt x="11996" y="22380"/>
                    <a:pt x="13016" y="22380"/>
                  </a:cubicBezTo>
                  <a:cubicBezTo>
                    <a:pt x="16419" y="22380"/>
                    <a:pt x="18192" y="20658"/>
                    <a:pt x="18192" y="20658"/>
                  </a:cubicBezTo>
                  <a:lnTo>
                    <a:pt x="18192" y="20658"/>
                  </a:lnTo>
                  <a:cubicBezTo>
                    <a:pt x="18192" y="20658"/>
                    <a:pt x="18059" y="20708"/>
                    <a:pt x="17841" y="20708"/>
                  </a:cubicBezTo>
                  <a:cubicBezTo>
                    <a:pt x="17415" y="20708"/>
                    <a:pt x="16663" y="20519"/>
                    <a:pt x="15944" y="19402"/>
                  </a:cubicBezTo>
                  <a:cubicBezTo>
                    <a:pt x="15263" y="18345"/>
                    <a:pt x="15102" y="16208"/>
                    <a:pt x="15102" y="16208"/>
                  </a:cubicBezTo>
                  <a:cubicBezTo>
                    <a:pt x="15102" y="16208"/>
                    <a:pt x="14806" y="16288"/>
                    <a:pt x="14335" y="16288"/>
                  </a:cubicBezTo>
                  <a:cubicBezTo>
                    <a:pt x="13391" y="16288"/>
                    <a:pt x="11741" y="15967"/>
                    <a:pt x="10361" y="14039"/>
                  </a:cubicBezTo>
                  <a:cubicBezTo>
                    <a:pt x="8295" y="11150"/>
                    <a:pt x="8972" y="89"/>
                    <a:pt x="8972" y="89"/>
                  </a:cubicBezTo>
                  <a:cubicBezTo>
                    <a:pt x="8972" y="89"/>
                    <a:pt x="8719" y="0"/>
                    <a:pt x="8307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269700" y="1850750"/>
              <a:ext cx="778725" cy="1221725"/>
            </a:xfrm>
            <a:custGeom>
              <a:avLst/>
              <a:gdLst/>
              <a:ahLst/>
              <a:cxnLst/>
              <a:rect l="l" t="t" r="r" b="b"/>
              <a:pathLst>
                <a:path w="31149" h="48869" extrusionOk="0">
                  <a:moveTo>
                    <a:pt x="7909" y="0"/>
                  </a:moveTo>
                  <a:cubicBezTo>
                    <a:pt x="7513" y="0"/>
                    <a:pt x="7129" y="40"/>
                    <a:pt x="6790" y="146"/>
                  </a:cubicBezTo>
                  <a:cubicBezTo>
                    <a:pt x="4698" y="1198"/>
                    <a:pt x="3253" y="3114"/>
                    <a:pt x="2860" y="7051"/>
                  </a:cubicBezTo>
                  <a:cubicBezTo>
                    <a:pt x="2172" y="13926"/>
                    <a:pt x="4737" y="18544"/>
                    <a:pt x="4911" y="25973"/>
                  </a:cubicBezTo>
                  <a:cubicBezTo>
                    <a:pt x="4956" y="27938"/>
                    <a:pt x="985" y="32316"/>
                    <a:pt x="1" y="39116"/>
                  </a:cubicBezTo>
                  <a:cubicBezTo>
                    <a:pt x="1777" y="41313"/>
                    <a:pt x="5381" y="46287"/>
                    <a:pt x="12112" y="48257"/>
                  </a:cubicBezTo>
                  <a:cubicBezTo>
                    <a:pt x="13549" y="48677"/>
                    <a:pt x="15025" y="48869"/>
                    <a:pt x="16461" y="48869"/>
                  </a:cubicBezTo>
                  <a:cubicBezTo>
                    <a:pt x="20304" y="48869"/>
                    <a:pt x="23863" y="47493"/>
                    <a:pt x="25633" y="45426"/>
                  </a:cubicBezTo>
                  <a:cubicBezTo>
                    <a:pt x="24533" y="34343"/>
                    <a:pt x="23139" y="32928"/>
                    <a:pt x="22804" y="28054"/>
                  </a:cubicBezTo>
                  <a:cubicBezTo>
                    <a:pt x="22920" y="26450"/>
                    <a:pt x="24681" y="22814"/>
                    <a:pt x="25053" y="20075"/>
                  </a:cubicBezTo>
                  <a:cubicBezTo>
                    <a:pt x="31149" y="17562"/>
                    <a:pt x="29710" y="10691"/>
                    <a:pt x="23666" y="6495"/>
                  </a:cubicBezTo>
                  <a:cubicBezTo>
                    <a:pt x="21185" y="4772"/>
                    <a:pt x="18161" y="3193"/>
                    <a:pt x="18161" y="3193"/>
                  </a:cubicBezTo>
                  <a:cubicBezTo>
                    <a:pt x="18161" y="3193"/>
                    <a:pt x="16678" y="3897"/>
                    <a:pt x="14672" y="3897"/>
                  </a:cubicBezTo>
                  <a:cubicBezTo>
                    <a:pt x="13735" y="3897"/>
                    <a:pt x="12683" y="3743"/>
                    <a:pt x="11614" y="3292"/>
                  </a:cubicBezTo>
                  <a:cubicBezTo>
                    <a:pt x="9662" y="2470"/>
                    <a:pt x="10020" y="1200"/>
                    <a:pt x="10718" y="330"/>
                  </a:cubicBezTo>
                  <a:cubicBezTo>
                    <a:pt x="10160" y="294"/>
                    <a:pt x="8991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302150" y="1838700"/>
              <a:ext cx="654675" cy="774150"/>
            </a:xfrm>
            <a:custGeom>
              <a:avLst/>
              <a:gdLst/>
              <a:ahLst/>
              <a:cxnLst/>
              <a:rect l="l" t="t" r="r" b="b"/>
              <a:pathLst>
                <a:path w="26187" h="30966" extrusionOk="0">
                  <a:moveTo>
                    <a:pt x="6950" y="1"/>
                  </a:moveTo>
                  <a:cubicBezTo>
                    <a:pt x="5000" y="1"/>
                    <a:pt x="2632" y="1028"/>
                    <a:pt x="1394" y="5248"/>
                  </a:cubicBezTo>
                  <a:cubicBezTo>
                    <a:pt x="0" y="10003"/>
                    <a:pt x="1540" y="13935"/>
                    <a:pt x="1918" y="17460"/>
                  </a:cubicBezTo>
                  <a:cubicBezTo>
                    <a:pt x="2296" y="20985"/>
                    <a:pt x="1317" y="24917"/>
                    <a:pt x="1317" y="24917"/>
                  </a:cubicBezTo>
                  <a:cubicBezTo>
                    <a:pt x="1317" y="24917"/>
                    <a:pt x="2464" y="26861"/>
                    <a:pt x="6630" y="29017"/>
                  </a:cubicBezTo>
                  <a:cubicBezTo>
                    <a:pt x="9371" y="30436"/>
                    <a:pt x="13013" y="30965"/>
                    <a:pt x="16398" y="30965"/>
                  </a:cubicBezTo>
                  <a:cubicBezTo>
                    <a:pt x="20418" y="30965"/>
                    <a:pt x="24075" y="30219"/>
                    <a:pt x="25426" y="29329"/>
                  </a:cubicBezTo>
                  <a:cubicBezTo>
                    <a:pt x="25426" y="29329"/>
                    <a:pt x="26186" y="18381"/>
                    <a:pt x="24971" y="12078"/>
                  </a:cubicBezTo>
                  <a:cubicBezTo>
                    <a:pt x="23755" y="5774"/>
                    <a:pt x="16654" y="3196"/>
                    <a:pt x="16654" y="3196"/>
                  </a:cubicBezTo>
                  <a:cubicBezTo>
                    <a:pt x="16654" y="3196"/>
                    <a:pt x="15577" y="3612"/>
                    <a:pt x="14081" y="3612"/>
                  </a:cubicBezTo>
                  <a:cubicBezTo>
                    <a:pt x="13272" y="3612"/>
                    <a:pt x="12341" y="3491"/>
                    <a:pt x="11392" y="3117"/>
                  </a:cubicBezTo>
                  <a:cubicBezTo>
                    <a:pt x="8688" y="2052"/>
                    <a:pt x="9951" y="484"/>
                    <a:pt x="9951" y="484"/>
                  </a:cubicBezTo>
                  <a:cubicBezTo>
                    <a:pt x="9951" y="484"/>
                    <a:pt x="9715" y="301"/>
                    <a:pt x="7666" y="46"/>
                  </a:cubicBezTo>
                  <a:cubicBezTo>
                    <a:pt x="7436" y="17"/>
                    <a:pt x="7196" y="1"/>
                    <a:pt x="6950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04575" y="1825900"/>
              <a:ext cx="293575" cy="140300"/>
            </a:xfrm>
            <a:custGeom>
              <a:avLst/>
              <a:gdLst/>
              <a:ahLst/>
              <a:cxnLst/>
              <a:rect l="l" t="t" r="r" b="b"/>
              <a:pathLst>
                <a:path w="11743" h="5612" extrusionOk="0">
                  <a:moveTo>
                    <a:pt x="2060" y="1"/>
                  </a:moveTo>
                  <a:cubicBezTo>
                    <a:pt x="1566" y="1"/>
                    <a:pt x="899" y="508"/>
                    <a:pt x="488" y="871"/>
                  </a:cubicBezTo>
                  <a:cubicBezTo>
                    <a:pt x="323" y="1015"/>
                    <a:pt x="0" y="1397"/>
                    <a:pt x="31" y="1614"/>
                  </a:cubicBezTo>
                  <a:cubicBezTo>
                    <a:pt x="134" y="2357"/>
                    <a:pt x="475" y="3483"/>
                    <a:pt x="1918" y="4529"/>
                  </a:cubicBezTo>
                  <a:cubicBezTo>
                    <a:pt x="2998" y="5311"/>
                    <a:pt x="4121" y="5569"/>
                    <a:pt x="5337" y="5569"/>
                  </a:cubicBezTo>
                  <a:cubicBezTo>
                    <a:pt x="6257" y="5569"/>
                    <a:pt x="7231" y="5421"/>
                    <a:pt x="8280" y="5242"/>
                  </a:cubicBezTo>
                  <a:cubicBezTo>
                    <a:pt x="8790" y="5155"/>
                    <a:pt x="9238" y="5121"/>
                    <a:pt x="9628" y="5121"/>
                  </a:cubicBezTo>
                  <a:cubicBezTo>
                    <a:pt x="11102" y="5121"/>
                    <a:pt x="11743" y="5611"/>
                    <a:pt x="11743" y="5611"/>
                  </a:cubicBezTo>
                  <a:cubicBezTo>
                    <a:pt x="11743" y="5611"/>
                    <a:pt x="11337" y="4353"/>
                    <a:pt x="10974" y="3526"/>
                  </a:cubicBezTo>
                  <a:cubicBezTo>
                    <a:pt x="10655" y="2793"/>
                    <a:pt x="9852" y="2128"/>
                    <a:pt x="9170" y="2128"/>
                  </a:cubicBezTo>
                  <a:cubicBezTo>
                    <a:pt x="9080" y="2128"/>
                    <a:pt x="8992" y="2140"/>
                    <a:pt x="8907" y="2164"/>
                  </a:cubicBezTo>
                  <a:cubicBezTo>
                    <a:pt x="8412" y="2308"/>
                    <a:pt x="7247" y="2659"/>
                    <a:pt x="5978" y="2659"/>
                  </a:cubicBezTo>
                  <a:cubicBezTo>
                    <a:pt x="5387" y="2659"/>
                    <a:pt x="4774" y="2583"/>
                    <a:pt x="4195" y="2375"/>
                  </a:cubicBezTo>
                  <a:cubicBezTo>
                    <a:pt x="2831" y="1883"/>
                    <a:pt x="2327" y="1399"/>
                    <a:pt x="2127" y="871"/>
                  </a:cubicBezTo>
                  <a:lnTo>
                    <a:pt x="2342" y="72"/>
                  </a:lnTo>
                  <a:cubicBezTo>
                    <a:pt x="2258" y="23"/>
                    <a:pt x="2163" y="1"/>
                    <a:pt x="206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707550" y="2023700"/>
              <a:ext cx="1271400" cy="924325"/>
            </a:xfrm>
            <a:custGeom>
              <a:avLst/>
              <a:gdLst/>
              <a:ahLst/>
              <a:cxnLst/>
              <a:rect l="l" t="t" r="r" b="b"/>
              <a:pathLst>
                <a:path w="50856" h="36973" extrusionOk="0">
                  <a:moveTo>
                    <a:pt x="3969" y="1"/>
                  </a:moveTo>
                  <a:cubicBezTo>
                    <a:pt x="3607" y="1"/>
                    <a:pt x="3247" y="54"/>
                    <a:pt x="2895" y="154"/>
                  </a:cubicBezTo>
                  <a:cubicBezTo>
                    <a:pt x="1302" y="607"/>
                    <a:pt x="0" y="1602"/>
                    <a:pt x="2006" y="5923"/>
                  </a:cubicBezTo>
                  <a:cubicBezTo>
                    <a:pt x="3978" y="10176"/>
                    <a:pt x="8263" y="17650"/>
                    <a:pt x="12797" y="22303"/>
                  </a:cubicBezTo>
                  <a:cubicBezTo>
                    <a:pt x="14994" y="24558"/>
                    <a:pt x="18714" y="27739"/>
                    <a:pt x="24470" y="30645"/>
                  </a:cubicBezTo>
                  <a:cubicBezTo>
                    <a:pt x="28493" y="32674"/>
                    <a:pt x="31111" y="33454"/>
                    <a:pt x="34952" y="34599"/>
                  </a:cubicBezTo>
                  <a:cubicBezTo>
                    <a:pt x="36126" y="34949"/>
                    <a:pt x="36992" y="35114"/>
                    <a:pt x="39200" y="35941"/>
                  </a:cubicBezTo>
                  <a:cubicBezTo>
                    <a:pt x="40889" y="36575"/>
                    <a:pt x="42896" y="36972"/>
                    <a:pt x="44617" y="36972"/>
                  </a:cubicBezTo>
                  <a:cubicBezTo>
                    <a:pt x="45143" y="36972"/>
                    <a:pt x="45642" y="36935"/>
                    <a:pt x="46097" y="36856"/>
                  </a:cubicBezTo>
                  <a:cubicBezTo>
                    <a:pt x="48040" y="36521"/>
                    <a:pt x="48689" y="36092"/>
                    <a:pt x="48792" y="35671"/>
                  </a:cubicBezTo>
                  <a:cubicBezTo>
                    <a:pt x="48913" y="35181"/>
                    <a:pt x="48554" y="34896"/>
                    <a:pt x="47786" y="34896"/>
                  </a:cubicBezTo>
                  <a:cubicBezTo>
                    <a:pt x="47723" y="34896"/>
                    <a:pt x="47656" y="34898"/>
                    <a:pt x="47587" y="34902"/>
                  </a:cubicBezTo>
                  <a:cubicBezTo>
                    <a:pt x="47123" y="34928"/>
                    <a:pt x="46503" y="35003"/>
                    <a:pt x="45755" y="35003"/>
                  </a:cubicBezTo>
                  <a:cubicBezTo>
                    <a:pt x="45046" y="35003"/>
                    <a:pt x="44221" y="34936"/>
                    <a:pt x="43302" y="34695"/>
                  </a:cubicBezTo>
                  <a:cubicBezTo>
                    <a:pt x="43302" y="34695"/>
                    <a:pt x="45289" y="34680"/>
                    <a:pt x="46477" y="34567"/>
                  </a:cubicBezTo>
                  <a:cubicBezTo>
                    <a:pt x="47662" y="34453"/>
                    <a:pt x="48799" y="34161"/>
                    <a:pt x="49565" y="33854"/>
                  </a:cubicBezTo>
                  <a:cubicBezTo>
                    <a:pt x="50509" y="33477"/>
                    <a:pt x="50856" y="32021"/>
                    <a:pt x="49977" y="32021"/>
                  </a:cubicBezTo>
                  <a:cubicBezTo>
                    <a:pt x="49968" y="32021"/>
                    <a:pt x="49959" y="32021"/>
                    <a:pt x="49950" y="32021"/>
                  </a:cubicBezTo>
                  <a:cubicBezTo>
                    <a:pt x="49031" y="32049"/>
                    <a:pt x="48337" y="32322"/>
                    <a:pt x="46576" y="32464"/>
                  </a:cubicBezTo>
                  <a:cubicBezTo>
                    <a:pt x="46214" y="32493"/>
                    <a:pt x="45873" y="32504"/>
                    <a:pt x="45562" y="32504"/>
                  </a:cubicBezTo>
                  <a:cubicBezTo>
                    <a:pt x="44495" y="32504"/>
                    <a:pt x="43777" y="32372"/>
                    <a:pt x="43777" y="32372"/>
                  </a:cubicBezTo>
                  <a:cubicBezTo>
                    <a:pt x="43777" y="32372"/>
                    <a:pt x="45678" y="32116"/>
                    <a:pt x="47229" y="31600"/>
                  </a:cubicBezTo>
                  <a:cubicBezTo>
                    <a:pt x="48779" y="31085"/>
                    <a:pt x="49312" y="30554"/>
                    <a:pt x="49645" y="30185"/>
                  </a:cubicBezTo>
                  <a:cubicBezTo>
                    <a:pt x="49947" y="29849"/>
                    <a:pt x="49916" y="29069"/>
                    <a:pt x="49061" y="29069"/>
                  </a:cubicBezTo>
                  <a:cubicBezTo>
                    <a:pt x="48975" y="29069"/>
                    <a:pt x="48881" y="29077"/>
                    <a:pt x="48777" y="29094"/>
                  </a:cubicBezTo>
                  <a:cubicBezTo>
                    <a:pt x="47763" y="29261"/>
                    <a:pt x="46554" y="29910"/>
                    <a:pt x="44572" y="29929"/>
                  </a:cubicBezTo>
                  <a:cubicBezTo>
                    <a:pt x="44518" y="29930"/>
                    <a:pt x="44464" y="29930"/>
                    <a:pt x="44411" y="29930"/>
                  </a:cubicBezTo>
                  <a:cubicBezTo>
                    <a:pt x="43054" y="29930"/>
                    <a:pt x="42115" y="29747"/>
                    <a:pt x="42297" y="29536"/>
                  </a:cubicBezTo>
                  <a:cubicBezTo>
                    <a:pt x="42486" y="29317"/>
                    <a:pt x="43335" y="29369"/>
                    <a:pt x="44445" y="28778"/>
                  </a:cubicBezTo>
                  <a:cubicBezTo>
                    <a:pt x="45506" y="28216"/>
                    <a:pt x="46213" y="27032"/>
                    <a:pt x="45850" y="26461"/>
                  </a:cubicBezTo>
                  <a:cubicBezTo>
                    <a:pt x="45723" y="26262"/>
                    <a:pt x="45635" y="26184"/>
                    <a:pt x="45525" y="26184"/>
                  </a:cubicBezTo>
                  <a:cubicBezTo>
                    <a:pt x="45319" y="26184"/>
                    <a:pt x="45033" y="26455"/>
                    <a:pt x="44265" y="26721"/>
                  </a:cubicBezTo>
                  <a:cubicBezTo>
                    <a:pt x="43083" y="27131"/>
                    <a:pt x="41906" y="27041"/>
                    <a:pt x="40291" y="27749"/>
                  </a:cubicBezTo>
                  <a:cubicBezTo>
                    <a:pt x="38867" y="28372"/>
                    <a:pt x="37918" y="28731"/>
                    <a:pt x="36483" y="28931"/>
                  </a:cubicBezTo>
                  <a:cubicBezTo>
                    <a:pt x="36289" y="28958"/>
                    <a:pt x="36076" y="28972"/>
                    <a:pt x="35844" y="28972"/>
                  </a:cubicBezTo>
                  <a:cubicBezTo>
                    <a:pt x="34358" y="28972"/>
                    <a:pt x="32075" y="28383"/>
                    <a:pt x="28785" y="26738"/>
                  </a:cubicBezTo>
                  <a:cubicBezTo>
                    <a:pt x="24296" y="24495"/>
                    <a:pt x="20531" y="22077"/>
                    <a:pt x="17428" y="18426"/>
                  </a:cubicBezTo>
                  <a:cubicBezTo>
                    <a:pt x="13506" y="13808"/>
                    <a:pt x="9771" y="6041"/>
                    <a:pt x="8441" y="3479"/>
                  </a:cubicBezTo>
                  <a:cubicBezTo>
                    <a:pt x="7148" y="987"/>
                    <a:pt x="5530" y="1"/>
                    <a:pt x="3969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706950" y="2010750"/>
              <a:ext cx="403700" cy="529300"/>
            </a:xfrm>
            <a:custGeom>
              <a:avLst/>
              <a:gdLst/>
              <a:ahLst/>
              <a:cxnLst/>
              <a:rect l="l" t="t" r="r" b="b"/>
              <a:pathLst>
                <a:path w="16148" h="21172" extrusionOk="0">
                  <a:moveTo>
                    <a:pt x="4368" y="1"/>
                  </a:moveTo>
                  <a:cubicBezTo>
                    <a:pt x="3685" y="1"/>
                    <a:pt x="3085" y="223"/>
                    <a:pt x="2619" y="451"/>
                  </a:cubicBezTo>
                  <a:cubicBezTo>
                    <a:pt x="1165" y="1164"/>
                    <a:pt x="1" y="2554"/>
                    <a:pt x="1062" y="5782"/>
                  </a:cubicBezTo>
                  <a:cubicBezTo>
                    <a:pt x="2125" y="9010"/>
                    <a:pt x="5929" y="15183"/>
                    <a:pt x="7832" y="17788"/>
                  </a:cubicBezTo>
                  <a:cubicBezTo>
                    <a:pt x="9732" y="20394"/>
                    <a:pt x="10437" y="21171"/>
                    <a:pt x="10437" y="21171"/>
                  </a:cubicBezTo>
                  <a:cubicBezTo>
                    <a:pt x="10437" y="21171"/>
                    <a:pt x="14101" y="20179"/>
                    <a:pt x="16148" y="16820"/>
                  </a:cubicBezTo>
                  <a:cubicBezTo>
                    <a:pt x="16148" y="16820"/>
                    <a:pt x="14909" y="15103"/>
                    <a:pt x="13349" y="12378"/>
                  </a:cubicBezTo>
                  <a:cubicBezTo>
                    <a:pt x="11790" y="9650"/>
                    <a:pt x="9017" y="3473"/>
                    <a:pt x="7256" y="1503"/>
                  </a:cubicBezTo>
                  <a:cubicBezTo>
                    <a:pt x="6230" y="356"/>
                    <a:pt x="5233" y="1"/>
                    <a:pt x="436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47625" y="2405350"/>
              <a:ext cx="207125" cy="198725"/>
            </a:xfrm>
            <a:custGeom>
              <a:avLst/>
              <a:gdLst/>
              <a:ahLst/>
              <a:cxnLst/>
              <a:rect l="l" t="t" r="r" b="b"/>
              <a:pathLst>
                <a:path w="8285" h="7949" extrusionOk="0">
                  <a:moveTo>
                    <a:pt x="6111" y="0"/>
                  </a:moveTo>
                  <a:cubicBezTo>
                    <a:pt x="5970" y="0"/>
                    <a:pt x="5870" y="84"/>
                    <a:pt x="5870" y="84"/>
                  </a:cubicBezTo>
                  <a:lnTo>
                    <a:pt x="6154" y="505"/>
                  </a:lnTo>
                  <a:cubicBezTo>
                    <a:pt x="6154" y="505"/>
                    <a:pt x="5733" y="1908"/>
                    <a:pt x="4105" y="3375"/>
                  </a:cubicBezTo>
                  <a:cubicBezTo>
                    <a:pt x="2479" y="4839"/>
                    <a:pt x="662" y="5202"/>
                    <a:pt x="662" y="5202"/>
                  </a:cubicBezTo>
                  <a:lnTo>
                    <a:pt x="219" y="4670"/>
                  </a:lnTo>
                  <a:cubicBezTo>
                    <a:pt x="219" y="4670"/>
                    <a:pt x="0" y="5078"/>
                    <a:pt x="193" y="5329"/>
                  </a:cubicBezTo>
                  <a:cubicBezTo>
                    <a:pt x="387" y="5582"/>
                    <a:pt x="1890" y="7490"/>
                    <a:pt x="2300" y="7859"/>
                  </a:cubicBezTo>
                  <a:cubicBezTo>
                    <a:pt x="2367" y="7920"/>
                    <a:pt x="2474" y="7949"/>
                    <a:pt x="2612" y="7949"/>
                  </a:cubicBezTo>
                  <a:cubicBezTo>
                    <a:pt x="3322" y="7949"/>
                    <a:pt x="4874" y="7182"/>
                    <a:pt x="6231" y="5980"/>
                  </a:cubicBezTo>
                  <a:cubicBezTo>
                    <a:pt x="7853" y="4543"/>
                    <a:pt x="8284" y="2799"/>
                    <a:pt x="7975" y="2359"/>
                  </a:cubicBezTo>
                  <a:cubicBezTo>
                    <a:pt x="7668" y="1918"/>
                    <a:pt x="6815" y="713"/>
                    <a:pt x="6508" y="260"/>
                  </a:cubicBezTo>
                  <a:cubicBezTo>
                    <a:pt x="6370" y="56"/>
                    <a:pt x="6227" y="0"/>
                    <a:pt x="6111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3773" y="4292679"/>
            <a:ext cx="3359400" cy="55236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http://www.library.ssru.ac.th/home</a:t>
            </a:r>
            <a:endParaRPr lang="en-US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" y="960580"/>
            <a:ext cx="5354624" cy="30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0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" y="989867"/>
            <a:ext cx="5908431" cy="33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25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5;p32"/>
          <p:cNvSpPr/>
          <p:nvPr/>
        </p:nvSpPr>
        <p:spPr>
          <a:xfrm>
            <a:off x="6627057" y="-1719490"/>
            <a:ext cx="3803700" cy="3803700"/>
          </a:xfrm>
          <a:prstGeom prst="ellipse">
            <a:avLst/>
          </a:prstGeom>
          <a:solidFill>
            <a:schemeClr val="accent4">
              <a:lumMod val="60000"/>
              <a:lumOff val="40000"/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95536" y="2592183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https://www.tci-thaijo.org/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" y="279702"/>
            <a:ext cx="3958140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009" y="400967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5"/>
              </a:rPr>
              <a:t>https://tdc.thailis.or.th/tdc/basic.php</a:t>
            </a:r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82" y="2592183"/>
            <a:ext cx="4599706" cy="23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235;p42"/>
          <p:cNvGrpSpPr/>
          <p:nvPr/>
        </p:nvGrpSpPr>
        <p:grpSpPr>
          <a:xfrm>
            <a:off x="6029592" y="194512"/>
            <a:ext cx="1696669" cy="2016224"/>
            <a:chOff x="8848141" y="4660250"/>
            <a:chExt cx="1529546" cy="2081109"/>
          </a:xfrm>
        </p:grpSpPr>
        <p:sp>
          <p:nvSpPr>
            <p:cNvPr id="7" name="Google Shape;1236;p42"/>
            <p:cNvSpPr/>
            <p:nvPr/>
          </p:nvSpPr>
          <p:spPr>
            <a:xfrm>
              <a:off x="8908961" y="5838503"/>
              <a:ext cx="1468726" cy="847541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7;p42"/>
            <p:cNvSpPr/>
            <p:nvPr/>
          </p:nvSpPr>
          <p:spPr>
            <a:xfrm>
              <a:off x="9538564" y="4710657"/>
              <a:ext cx="638205" cy="765218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8;p42"/>
            <p:cNvSpPr/>
            <p:nvPr/>
          </p:nvSpPr>
          <p:spPr>
            <a:xfrm>
              <a:off x="9565065" y="4666226"/>
              <a:ext cx="257769" cy="250103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9;p42"/>
            <p:cNvSpPr/>
            <p:nvPr/>
          </p:nvSpPr>
          <p:spPr>
            <a:xfrm>
              <a:off x="8848141" y="5135040"/>
              <a:ext cx="933644" cy="599630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;p42"/>
            <p:cNvSpPr/>
            <p:nvPr/>
          </p:nvSpPr>
          <p:spPr>
            <a:xfrm>
              <a:off x="9027976" y="5763889"/>
              <a:ext cx="1269830" cy="628184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1;p42"/>
            <p:cNvSpPr/>
            <p:nvPr/>
          </p:nvSpPr>
          <p:spPr>
            <a:xfrm>
              <a:off x="9653383" y="6329834"/>
              <a:ext cx="199696" cy="4115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2;p42"/>
            <p:cNvSpPr/>
            <p:nvPr/>
          </p:nvSpPr>
          <p:spPr>
            <a:xfrm>
              <a:off x="9015781" y="5828965"/>
              <a:ext cx="725436" cy="583995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3;p42"/>
            <p:cNvSpPr/>
            <p:nvPr/>
          </p:nvSpPr>
          <p:spPr>
            <a:xfrm>
              <a:off x="9067758" y="6133217"/>
              <a:ext cx="372769" cy="250887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4;p42"/>
            <p:cNvSpPr/>
            <p:nvPr/>
          </p:nvSpPr>
          <p:spPr>
            <a:xfrm>
              <a:off x="9397123" y="6178674"/>
              <a:ext cx="911247" cy="264047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5;p42"/>
            <p:cNvSpPr/>
            <p:nvPr/>
          </p:nvSpPr>
          <p:spPr>
            <a:xfrm>
              <a:off x="9642879" y="5005130"/>
              <a:ext cx="361782" cy="380195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6;p42"/>
            <p:cNvSpPr/>
            <p:nvPr/>
          </p:nvSpPr>
          <p:spPr>
            <a:xfrm>
              <a:off x="9488761" y="5129970"/>
              <a:ext cx="572706" cy="553389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7;p42"/>
            <p:cNvSpPr/>
            <p:nvPr/>
          </p:nvSpPr>
          <p:spPr>
            <a:xfrm>
              <a:off x="9757396" y="5005130"/>
              <a:ext cx="164260" cy="140354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;p42"/>
            <p:cNvSpPr/>
            <p:nvPr/>
          </p:nvSpPr>
          <p:spPr>
            <a:xfrm>
              <a:off x="9639015" y="4663751"/>
              <a:ext cx="370113" cy="449013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9;p42"/>
            <p:cNvSpPr/>
            <p:nvPr/>
          </p:nvSpPr>
          <p:spPr>
            <a:xfrm>
              <a:off x="9651572" y="4660250"/>
              <a:ext cx="360454" cy="34494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0;p42"/>
            <p:cNvSpPr/>
            <p:nvPr/>
          </p:nvSpPr>
          <p:spPr>
            <a:xfrm>
              <a:off x="9921596" y="4893812"/>
              <a:ext cx="96407" cy="121641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1;p42"/>
            <p:cNvSpPr/>
            <p:nvPr/>
          </p:nvSpPr>
          <p:spPr>
            <a:xfrm>
              <a:off x="9575267" y="5606269"/>
              <a:ext cx="472617" cy="381583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2;p42"/>
            <p:cNvSpPr/>
            <p:nvPr/>
          </p:nvSpPr>
          <p:spPr>
            <a:xfrm>
              <a:off x="9289367" y="5859088"/>
              <a:ext cx="263866" cy="185268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3;p42"/>
            <p:cNvSpPr/>
            <p:nvPr/>
          </p:nvSpPr>
          <p:spPr>
            <a:xfrm>
              <a:off x="9575388" y="6346797"/>
              <a:ext cx="135887" cy="66223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4;p42"/>
            <p:cNvSpPr/>
            <p:nvPr/>
          </p:nvSpPr>
          <p:spPr>
            <a:xfrm>
              <a:off x="8942375" y="5532802"/>
              <a:ext cx="622087" cy="248774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5;p42"/>
            <p:cNvSpPr/>
            <p:nvPr/>
          </p:nvSpPr>
          <p:spPr>
            <a:xfrm>
              <a:off x="8956199" y="5547471"/>
              <a:ext cx="608263" cy="409714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6;p42"/>
            <p:cNvSpPr/>
            <p:nvPr/>
          </p:nvSpPr>
          <p:spPr>
            <a:xfrm>
              <a:off x="8892270" y="5440198"/>
              <a:ext cx="63929" cy="341378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7;p42"/>
            <p:cNvSpPr/>
            <p:nvPr/>
          </p:nvSpPr>
          <p:spPr>
            <a:xfrm>
              <a:off x="8905490" y="5440198"/>
              <a:ext cx="215391" cy="323751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8;p42"/>
            <p:cNvSpPr/>
            <p:nvPr/>
          </p:nvSpPr>
          <p:spPr>
            <a:xfrm>
              <a:off x="8916115" y="5474245"/>
              <a:ext cx="155990" cy="283667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9;p42"/>
            <p:cNvSpPr/>
            <p:nvPr/>
          </p:nvSpPr>
          <p:spPr>
            <a:xfrm>
              <a:off x="8916115" y="5474245"/>
              <a:ext cx="192210" cy="253362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0;p42"/>
            <p:cNvSpPr/>
            <p:nvPr/>
          </p:nvSpPr>
          <p:spPr>
            <a:xfrm>
              <a:off x="9281036" y="5196253"/>
              <a:ext cx="798722" cy="743788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1;p42"/>
            <p:cNvSpPr/>
            <p:nvPr/>
          </p:nvSpPr>
          <p:spPr>
            <a:xfrm>
              <a:off x="9721206" y="5013625"/>
              <a:ext cx="91407" cy="2272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2;p42"/>
            <p:cNvSpPr/>
            <p:nvPr/>
          </p:nvSpPr>
          <p:spPr>
            <a:xfrm>
              <a:off x="9730911" y="5026611"/>
              <a:ext cx="72012" cy="31539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3;p42"/>
            <p:cNvSpPr/>
            <p:nvPr/>
          </p:nvSpPr>
          <p:spPr>
            <a:xfrm>
              <a:off x="9792453" y="4899189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4;p42"/>
            <p:cNvSpPr/>
            <p:nvPr/>
          </p:nvSpPr>
          <p:spPr>
            <a:xfrm>
              <a:off x="9679201" y="4890187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5;p42"/>
            <p:cNvSpPr/>
            <p:nvPr/>
          </p:nvSpPr>
          <p:spPr>
            <a:xfrm>
              <a:off x="9781751" y="4843983"/>
              <a:ext cx="69776" cy="32441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6;p42"/>
            <p:cNvSpPr/>
            <p:nvPr/>
          </p:nvSpPr>
          <p:spPr>
            <a:xfrm>
              <a:off x="9661900" y="4842175"/>
              <a:ext cx="69777" cy="30199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7;p42"/>
            <p:cNvSpPr/>
            <p:nvPr/>
          </p:nvSpPr>
          <p:spPr>
            <a:xfrm>
              <a:off x="9719229" y="4900976"/>
              <a:ext cx="50880" cy="88106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19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9" y="3913200"/>
            <a:ext cx="5710460" cy="649200"/>
          </a:xfrm>
        </p:spPr>
        <p:txBody>
          <a:bodyPr/>
          <a:lstStyle/>
          <a:p>
            <a:r>
              <a:rPr lang="en-US" sz="2800" dirty="0"/>
              <a:t>Week 1: Morning Section (Part 1)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550139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251149"/>
            <a:ext cx="3599461" cy="10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60" y="251149"/>
            <a:ext cx="3702013" cy="13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4" y="3003798"/>
            <a:ext cx="37573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1457023"/>
            <a:ext cx="2848804" cy="15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32" y="1749753"/>
            <a:ext cx="3634141" cy="10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ontent Placeholder 2"/>
          <p:cNvSpPr txBox="1">
            <a:spLocks/>
          </p:cNvSpPr>
          <p:nvPr/>
        </p:nvSpPr>
        <p:spPr>
          <a:xfrm>
            <a:off x="4576993" y="3030224"/>
            <a:ext cx="3739423" cy="18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8"/>
              </a:rPr>
              <a:t>https://www.sciencedirect.com/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9"/>
              </a:rPr>
              <a:t>https://www.scopus.com/home.uri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0"/>
              </a:rPr>
              <a:t>https://ieeexplore.ieee.org/Xplore/home.jsp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1"/>
              </a:rPr>
              <a:t>https://scholar.google.co.th/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2"/>
              </a:rPr>
              <a:t>https://www.emerald.com/insight/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335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85" y="0"/>
            <a:ext cx="8100000" cy="572700"/>
          </a:xfrm>
        </p:spPr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717" y="558131"/>
            <a:ext cx="8406672" cy="3495300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ให้นักศึกษาสืบค้นบทความวิจัยธุรกิจ</a:t>
            </a:r>
            <a:r>
              <a:rPr lang="th-TH" sz="2000" dirty="0" err="1"/>
              <a:t>ด้านโล</a:t>
            </a:r>
            <a:r>
              <a:rPr lang="th-TH" sz="2000" dirty="0"/>
              <a:t>จิ</a:t>
            </a:r>
            <a:r>
              <a:rPr lang="th-TH" sz="2000" dirty="0" err="1"/>
              <a:t>สติกส์และซัพ</a:t>
            </a:r>
            <a:r>
              <a:rPr lang="th-TH" sz="2000" dirty="0"/>
              <a:t>พลายเชนมา </a:t>
            </a:r>
            <a:r>
              <a:rPr lang="en-US" sz="2000" dirty="0"/>
              <a:t>1 </a:t>
            </a:r>
            <a:r>
              <a:rPr lang="th-TH" sz="2000" dirty="0"/>
              <a:t>เรื่อง (ไม่เกิน </a:t>
            </a:r>
            <a:r>
              <a:rPr lang="en-US" sz="2000" dirty="0"/>
              <a:t>5 </a:t>
            </a:r>
            <a:r>
              <a:rPr lang="th-TH" sz="2000" dirty="0"/>
              <a:t>ปีย้อนหลัง) จากนั้นให้สรุปเกี่ยวกับ</a:t>
            </a:r>
            <a:r>
              <a:rPr lang="th-TH" sz="2000"/>
              <a:t>งานวิจัยดังกล่าวตาม</a:t>
            </a:r>
            <a:r>
              <a:rPr lang="th-TH" sz="2000" dirty="0"/>
              <a:t>หัวข้อ ดังนี้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ประเภทของการวิจัย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ปัญหาที่มาของการทำวิจัย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แนวคิดทฤษฎีที่นำมาใช้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กลุ่มตัวอย่าง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เครื่องมือการวิจัย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สถิติที่ใช้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สรุปผลการวิจัย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หมายเหตุ</a:t>
            </a:r>
            <a:r>
              <a:rPr lang="en-US" sz="2000" dirty="0"/>
              <a:t>: </a:t>
            </a:r>
            <a:r>
              <a:rPr lang="th-TH" sz="2000" dirty="0"/>
              <a:t>ส่งภายในวันที่ </a:t>
            </a:r>
            <a:r>
              <a:rPr lang="en-US" sz="2000" dirty="0"/>
              <a:t>3 </a:t>
            </a:r>
            <a:r>
              <a:rPr lang="th-TH" sz="2000" dirty="0"/>
              <a:t>ธ.ค. </a:t>
            </a:r>
            <a:r>
              <a:rPr lang="en-US" sz="2000" dirty="0"/>
              <a:t>2566 wissawa.au@ssru.ac.th</a:t>
            </a:r>
            <a:endParaRPr lang="th-TH" sz="2000" dirty="0"/>
          </a:p>
          <a:p>
            <a:pPr marL="139700" indent="0">
              <a:buNone/>
            </a:pP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40544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p73"/>
          <p:cNvSpPr txBox="1">
            <a:spLocks noGrp="1"/>
          </p:cNvSpPr>
          <p:nvPr>
            <p:ph type="subTitle" idx="1"/>
          </p:nvPr>
        </p:nvSpPr>
        <p:spPr>
          <a:xfrm>
            <a:off x="462212" y="3614334"/>
            <a:ext cx="3634997" cy="1529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309" name="Google Shape;3309;p73"/>
          <p:cNvSpPr txBox="1">
            <a:spLocks noGrp="1"/>
          </p:cNvSpPr>
          <p:nvPr>
            <p:ph type="title"/>
          </p:nvPr>
        </p:nvSpPr>
        <p:spPr>
          <a:xfrm>
            <a:off x="806153" y="3896626"/>
            <a:ext cx="4032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Thanks</a:t>
            </a:r>
            <a:endParaRPr dirty="0"/>
          </a:p>
        </p:txBody>
      </p:sp>
      <p:grpSp>
        <p:nvGrpSpPr>
          <p:cNvPr id="3311" name="Google Shape;3311;p73"/>
          <p:cNvGrpSpPr/>
          <p:nvPr/>
        </p:nvGrpSpPr>
        <p:grpSpPr>
          <a:xfrm>
            <a:off x="4828840" y="911562"/>
            <a:ext cx="3658429" cy="3575323"/>
            <a:chOff x="4981419" y="541059"/>
            <a:chExt cx="3959767" cy="3869816"/>
          </a:xfrm>
        </p:grpSpPr>
        <p:sp>
          <p:nvSpPr>
            <p:cNvPr id="3312" name="Google Shape;3312;p73"/>
            <p:cNvSpPr/>
            <p:nvPr/>
          </p:nvSpPr>
          <p:spPr>
            <a:xfrm>
              <a:off x="4981419" y="2256088"/>
              <a:ext cx="3945689" cy="2154787"/>
            </a:xfrm>
            <a:custGeom>
              <a:avLst/>
              <a:gdLst/>
              <a:ahLst/>
              <a:cxnLst/>
              <a:rect l="l" t="t" r="r" b="b"/>
              <a:pathLst>
                <a:path w="196474" h="107578" extrusionOk="0">
                  <a:moveTo>
                    <a:pt x="98237" y="0"/>
                  </a:moveTo>
                  <a:cubicBezTo>
                    <a:pt x="43998" y="0"/>
                    <a:pt x="0" y="24084"/>
                    <a:pt x="0" y="53772"/>
                  </a:cubicBezTo>
                  <a:cubicBezTo>
                    <a:pt x="0" y="83493"/>
                    <a:pt x="43998" y="107577"/>
                    <a:pt x="98237" y="107577"/>
                  </a:cubicBezTo>
                  <a:cubicBezTo>
                    <a:pt x="152476" y="107577"/>
                    <a:pt x="196474" y="83493"/>
                    <a:pt x="196474" y="53772"/>
                  </a:cubicBezTo>
                  <a:cubicBezTo>
                    <a:pt x="196474" y="24084"/>
                    <a:pt x="152476" y="0"/>
                    <a:pt x="982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3"/>
            <p:cNvSpPr/>
            <p:nvPr/>
          </p:nvSpPr>
          <p:spPr>
            <a:xfrm>
              <a:off x="7573247" y="2743157"/>
              <a:ext cx="1166974" cy="672187"/>
            </a:xfrm>
            <a:custGeom>
              <a:avLst/>
              <a:gdLst/>
              <a:ahLst/>
              <a:cxnLst/>
              <a:rect l="l" t="t" r="r" b="b"/>
              <a:pathLst>
                <a:path w="58109" h="33559" extrusionOk="0">
                  <a:moveTo>
                    <a:pt x="29054" y="1"/>
                  </a:moveTo>
                  <a:cubicBezTo>
                    <a:pt x="13009" y="1"/>
                    <a:pt x="0" y="7539"/>
                    <a:pt x="0" y="16779"/>
                  </a:cubicBezTo>
                  <a:cubicBezTo>
                    <a:pt x="0" y="26053"/>
                    <a:pt x="13009" y="33558"/>
                    <a:pt x="29054" y="33558"/>
                  </a:cubicBezTo>
                  <a:cubicBezTo>
                    <a:pt x="45099" y="33558"/>
                    <a:pt x="58108" y="26053"/>
                    <a:pt x="58108" y="16779"/>
                  </a:cubicBezTo>
                  <a:cubicBezTo>
                    <a:pt x="58108" y="7539"/>
                    <a:pt x="45099" y="1"/>
                    <a:pt x="290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3"/>
            <p:cNvSpPr/>
            <p:nvPr/>
          </p:nvSpPr>
          <p:spPr>
            <a:xfrm>
              <a:off x="5590341" y="2721785"/>
              <a:ext cx="2253558" cy="1298224"/>
            </a:xfrm>
            <a:custGeom>
              <a:avLst/>
              <a:gdLst/>
              <a:ahLst/>
              <a:cxnLst/>
              <a:rect l="l" t="t" r="r" b="b"/>
              <a:pathLst>
                <a:path w="112215" h="64814" extrusionOk="0">
                  <a:moveTo>
                    <a:pt x="74266" y="0"/>
                  </a:moveTo>
                  <a:cubicBezTo>
                    <a:pt x="73970" y="0"/>
                    <a:pt x="73670" y="67"/>
                    <a:pt x="73387" y="200"/>
                  </a:cubicBezTo>
                  <a:lnTo>
                    <a:pt x="501" y="42497"/>
                  </a:lnTo>
                  <a:cubicBezTo>
                    <a:pt x="1" y="42664"/>
                    <a:pt x="1" y="43331"/>
                    <a:pt x="501" y="43498"/>
                  </a:cubicBezTo>
                  <a:lnTo>
                    <a:pt x="37094" y="64613"/>
                  </a:lnTo>
                  <a:cubicBezTo>
                    <a:pt x="37361" y="64747"/>
                    <a:pt x="37661" y="64813"/>
                    <a:pt x="37961" y="64813"/>
                  </a:cubicBezTo>
                  <a:cubicBezTo>
                    <a:pt x="38262" y="64813"/>
                    <a:pt x="38562" y="64747"/>
                    <a:pt x="38829" y="64613"/>
                  </a:cubicBezTo>
                  <a:lnTo>
                    <a:pt x="111747" y="22316"/>
                  </a:lnTo>
                  <a:cubicBezTo>
                    <a:pt x="112214" y="22149"/>
                    <a:pt x="112214" y="21482"/>
                    <a:pt x="111747" y="21316"/>
                  </a:cubicBezTo>
                  <a:lnTo>
                    <a:pt x="75121" y="200"/>
                  </a:lnTo>
                  <a:cubicBezTo>
                    <a:pt x="74854" y="67"/>
                    <a:pt x="74563" y="0"/>
                    <a:pt x="742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3"/>
            <p:cNvSpPr/>
            <p:nvPr/>
          </p:nvSpPr>
          <p:spPr>
            <a:xfrm>
              <a:off x="5522020" y="2701074"/>
              <a:ext cx="1122090" cy="646108"/>
            </a:xfrm>
            <a:custGeom>
              <a:avLst/>
              <a:gdLst/>
              <a:ahLst/>
              <a:cxnLst/>
              <a:rect l="l" t="t" r="r" b="b"/>
              <a:pathLst>
                <a:path w="55874" h="32257" extrusionOk="0">
                  <a:moveTo>
                    <a:pt x="27954" y="0"/>
                  </a:moveTo>
                  <a:cubicBezTo>
                    <a:pt x="12509" y="0"/>
                    <a:pt x="1" y="7239"/>
                    <a:pt x="1" y="16145"/>
                  </a:cubicBezTo>
                  <a:cubicBezTo>
                    <a:pt x="1" y="25051"/>
                    <a:pt x="12509" y="32257"/>
                    <a:pt x="27954" y="32257"/>
                  </a:cubicBezTo>
                  <a:cubicBezTo>
                    <a:pt x="43365" y="32257"/>
                    <a:pt x="55874" y="25051"/>
                    <a:pt x="55874" y="16145"/>
                  </a:cubicBezTo>
                  <a:cubicBezTo>
                    <a:pt x="55874" y="7239"/>
                    <a:pt x="43365" y="0"/>
                    <a:pt x="279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3"/>
            <p:cNvSpPr/>
            <p:nvPr/>
          </p:nvSpPr>
          <p:spPr>
            <a:xfrm>
              <a:off x="5156920" y="3456746"/>
              <a:ext cx="828684" cy="477075"/>
            </a:xfrm>
            <a:custGeom>
              <a:avLst/>
              <a:gdLst/>
              <a:ahLst/>
              <a:cxnLst/>
              <a:rect l="l" t="t" r="r" b="b"/>
              <a:pathLst>
                <a:path w="41264" h="23818" extrusionOk="0">
                  <a:moveTo>
                    <a:pt x="19848" y="0"/>
                  </a:moveTo>
                  <a:lnTo>
                    <a:pt x="1" y="11475"/>
                  </a:lnTo>
                  <a:lnTo>
                    <a:pt x="21383" y="23817"/>
                  </a:lnTo>
                  <a:lnTo>
                    <a:pt x="41264" y="12342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3"/>
            <p:cNvSpPr/>
            <p:nvPr/>
          </p:nvSpPr>
          <p:spPr>
            <a:xfrm>
              <a:off x="5629200" y="3751387"/>
              <a:ext cx="751648" cy="431647"/>
            </a:xfrm>
            <a:custGeom>
              <a:avLst/>
              <a:gdLst/>
              <a:ahLst/>
              <a:cxnLst/>
              <a:rect l="l" t="t" r="r" b="b"/>
              <a:pathLst>
                <a:path w="37428" h="21550" extrusionOk="0">
                  <a:moveTo>
                    <a:pt x="16045" y="1"/>
                  </a:moveTo>
                  <a:lnTo>
                    <a:pt x="1" y="9207"/>
                  </a:lnTo>
                  <a:lnTo>
                    <a:pt x="21383" y="21549"/>
                  </a:lnTo>
                  <a:lnTo>
                    <a:pt x="37427" y="12343"/>
                  </a:lnTo>
                  <a:lnTo>
                    <a:pt x="1604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3"/>
            <p:cNvSpPr/>
            <p:nvPr/>
          </p:nvSpPr>
          <p:spPr>
            <a:xfrm>
              <a:off x="6424367" y="541059"/>
              <a:ext cx="412013" cy="513289"/>
            </a:xfrm>
            <a:custGeom>
              <a:avLst/>
              <a:gdLst/>
              <a:ahLst/>
              <a:cxnLst/>
              <a:rect l="l" t="t" r="r" b="b"/>
              <a:pathLst>
                <a:path w="20516" h="25626" extrusionOk="0">
                  <a:moveTo>
                    <a:pt x="13250" y="0"/>
                  </a:moveTo>
                  <a:cubicBezTo>
                    <a:pt x="11924" y="0"/>
                    <a:pt x="10438" y="474"/>
                    <a:pt x="8874" y="1496"/>
                  </a:cubicBezTo>
                  <a:cubicBezTo>
                    <a:pt x="3870" y="4732"/>
                    <a:pt x="1" y="12171"/>
                    <a:pt x="301" y="18142"/>
                  </a:cubicBezTo>
                  <a:cubicBezTo>
                    <a:pt x="434" y="21144"/>
                    <a:pt x="1602" y="23179"/>
                    <a:pt x="3303" y="24079"/>
                  </a:cubicBezTo>
                  <a:lnTo>
                    <a:pt x="5071" y="25113"/>
                  </a:lnTo>
                  <a:cubicBezTo>
                    <a:pt x="5722" y="25452"/>
                    <a:pt x="6459" y="25625"/>
                    <a:pt x="7257" y="25625"/>
                  </a:cubicBezTo>
                  <a:cubicBezTo>
                    <a:pt x="8583" y="25625"/>
                    <a:pt x="10080" y="25146"/>
                    <a:pt x="11642" y="24146"/>
                  </a:cubicBezTo>
                  <a:cubicBezTo>
                    <a:pt x="16646" y="20910"/>
                    <a:pt x="20515" y="13438"/>
                    <a:pt x="20215" y="7467"/>
                  </a:cubicBezTo>
                  <a:cubicBezTo>
                    <a:pt x="20082" y="4499"/>
                    <a:pt x="18914" y="2430"/>
                    <a:pt x="17180" y="1530"/>
                  </a:cubicBezTo>
                  <a:lnTo>
                    <a:pt x="15445" y="496"/>
                  </a:lnTo>
                  <a:cubicBezTo>
                    <a:pt x="14782" y="171"/>
                    <a:pt x="14045" y="0"/>
                    <a:pt x="132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3"/>
            <p:cNvSpPr/>
            <p:nvPr/>
          </p:nvSpPr>
          <p:spPr>
            <a:xfrm>
              <a:off x="6427058" y="736712"/>
              <a:ext cx="96476" cy="305377"/>
            </a:xfrm>
            <a:custGeom>
              <a:avLst/>
              <a:gdLst/>
              <a:ahLst/>
              <a:cxnLst/>
              <a:rect l="l" t="t" r="r" b="b"/>
              <a:pathLst>
                <a:path w="4804" h="15246" extrusionOk="0">
                  <a:moveTo>
                    <a:pt x="1968" y="1"/>
                  </a:moveTo>
                  <a:cubicBezTo>
                    <a:pt x="701" y="2736"/>
                    <a:pt x="0" y="5705"/>
                    <a:pt x="133" y="8374"/>
                  </a:cubicBezTo>
                  <a:cubicBezTo>
                    <a:pt x="300" y="11342"/>
                    <a:pt x="1434" y="13377"/>
                    <a:pt x="3169" y="14278"/>
                  </a:cubicBezTo>
                  <a:lnTo>
                    <a:pt x="4515" y="15074"/>
                  </a:lnTo>
                  <a:lnTo>
                    <a:pt x="4515" y="15074"/>
                  </a:lnTo>
                  <a:cubicBezTo>
                    <a:pt x="3009" y="14102"/>
                    <a:pt x="2027" y="12139"/>
                    <a:pt x="1901" y="9408"/>
                  </a:cubicBezTo>
                  <a:cubicBezTo>
                    <a:pt x="1768" y="6739"/>
                    <a:pt x="2468" y="3804"/>
                    <a:pt x="3703" y="1035"/>
                  </a:cubicBezTo>
                  <a:lnTo>
                    <a:pt x="1968" y="1"/>
                  </a:lnTo>
                  <a:close/>
                  <a:moveTo>
                    <a:pt x="4515" y="15074"/>
                  </a:moveTo>
                  <a:cubicBezTo>
                    <a:pt x="4609" y="15135"/>
                    <a:pt x="4705" y="15192"/>
                    <a:pt x="4803" y="15245"/>
                  </a:cubicBezTo>
                  <a:lnTo>
                    <a:pt x="4515" y="1507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3"/>
            <p:cNvSpPr/>
            <p:nvPr/>
          </p:nvSpPr>
          <p:spPr>
            <a:xfrm>
              <a:off x="6459210" y="561189"/>
              <a:ext cx="377169" cy="492718"/>
            </a:xfrm>
            <a:custGeom>
              <a:avLst/>
              <a:gdLst/>
              <a:ahLst/>
              <a:cxnLst/>
              <a:rect l="l" t="t" r="r" b="b"/>
              <a:pathLst>
                <a:path w="18781" h="24599" extrusionOk="0">
                  <a:moveTo>
                    <a:pt x="13248" y="1"/>
                  </a:moveTo>
                  <a:cubicBezTo>
                    <a:pt x="11916" y="1"/>
                    <a:pt x="10414" y="481"/>
                    <a:pt x="8840" y="1492"/>
                  </a:cubicBezTo>
                  <a:cubicBezTo>
                    <a:pt x="3836" y="4728"/>
                    <a:pt x="0" y="12166"/>
                    <a:pt x="300" y="18171"/>
                  </a:cubicBezTo>
                  <a:cubicBezTo>
                    <a:pt x="484" y="22276"/>
                    <a:pt x="2575" y="24599"/>
                    <a:pt x="5501" y="24599"/>
                  </a:cubicBezTo>
                  <a:cubicBezTo>
                    <a:pt x="6831" y="24599"/>
                    <a:pt x="8333" y="24119"/>
                    <a:pt x="9907" y="23108"/>
                  </a:cubicBezTo>
                  <a:cubicBezTo>
                    <a:pt x="14911" y="19872"/>
                    <a:pt x="18780" y="12433"/>
                    <a:pt x="18480" y="6429"/>
                  </a:cubicBezTo>
                  <a:cubicBezTo>
                    <a:pt x="18274" y="2324"/>
                    <a:pt x="16175" y="1"/>
                    <a:pt x="132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3"/>
            <p:cNvSpPr/>
            <p:nvPr/>
          </p:nvSpPr>
          <p:spPr>
            <a:xfrm>
              <a:off x="6498050" y="599627"/>
              <a:ext cx="299470" cy="416484"/>
            </a:xfrm>
            <a:custGeom>
              <a:avLst/>
              <a:gdLst/>
              <a:ahLst/>
              <a:cxnLst/>
              <a:rect l="l" t="t" r="r" b="b"/>
              <a:pathLst>
                <a:path w="14912" h="20793" extrusionOk="0">
                  <a:moveTo>
                    <a:pt x="11352" y="1"/>
                  </a:moveTo>
                  <a:cubicBezTo>
                    <a:pt x="11283" y="1"/>
                    <a:pt x="11213" y="3"/>
                    <a:pt x="11142" y="7"/>
                  </a:cubicBezTo>
                  <a:cubicBezTo>
                    <a:pt x="9975" y="107"/>
                    <a:pt x="8874" y="507"/>
                    <a:pt x="7940" y="1174"/>
                  </a:cubicBezTo>
                  <a:cubicBezTo>
                    <a:pt x="3503" y="4043"/>
                    <a:pt x="1" y="10881"/>
                    <a:pt x="234" y="16152"/>
                  </a:cubicBezTo>
                  <a:cubicBezTo>
                    <a:pt x="300" y="17558"/>
                    <a:pt x="782" y="20792"/>
                    <a:pt x="3599" y="20792"/>
                  </a:cubicBezTo>
                  <a:cubicBezTo>
                    <a:pt x="3655" y="20792"/>
                    <a:pt x="3712" y="20791"/>
                    <a:pt x="3770" y="20788"/>
                  </a:cubicBezTo>
                  <a:cubicBezTo>
                    <a:pt x="4904" y="20655"/>
                    <a:pt x="6005" y="20255"/>
                    <a:pt x="6939" y="19587"/>
                  </a:cubicBezTo>
                  <a:cubicBezTo>
                    <a:pt x="11376" y="16752"/>
                    <a:pt x="14912" y="9880"/>
                    <a:pt x="14645" y="4610"/>
                  </a:cubicBezTo>
                  <a:cubicBezTo>
                    <a:pt x="14580" y="3210"/>
                    <a:pt x="14102" y="1"/>
                    <a:pt x="113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3"/>
            <p:cNvSpPr/>
            <p:nvPr/>
          </p:nvSpPr>
          <p:spPr>
            <a:xfrm>
              <a:off x="6648106" y="665766"/>
              <a:ext cx="13435" cy="171857"/>
            </a:xfrm>
            <a:custGeom>
              <a:avLst/>
              <a:gdLst/>
              <a:ahLst/>
              <a:cxnLst/>
              <a:rect l="l" t="t" r="r" b="b"/>
              <a:pathLst>
                <a:path w="669" h="8580" extrusionOk="0">
                  <a:moveTo>
                    <a:pt x="588" y="0"/>
                  </a:moveTo>
                  <a:cubicBezTo>
                    <a:pt x="524" y="0"/>
                    <a:pt x="429" y="60"/>
                    <a:pt x="334" y="174"/>
                  </a:cubicBezTo>
                  <a:cubicBezTo>
                    <a:pt x="168" y="341"/>
                    <a:pt x="34" y="608"/>
                    <a:pt x="1" y="874"/>
                  </a:cubicBezTo>
                  <a:lnTo>
                    <a:pt x="1" y="7512"/>
                  </a:lnTo>
                  <a:lnTo>
                    <a:pt x="68" y="8580"/>
                  </a:lnTo>
                  <a:cubicBezTo>
                    <a:pt x="134" y="8580"/>
                    <a:pt x="234" y="8547"/>
                    <a:pt x="334" y="8413"/>
                  </a:cubicBezTo>
                  <a:cubicBezTo>
                    <a:pt x="368" y="8380"/>
                    <a:pt x="401" y="8346"/>
                    <a:pt x="435" y="8280"/>
                  </a:cubicBezTo>
                  <a:cubicBezTo>
                    <a:pt x="568" y="8113"/>
                    <a:pt x="635" y="7946"/>
                    <a:pt x="668" y="7746"/>
                  </a:cubicBezTo>
                  <a:lnTo>
                    <a:pt x="668" y="107"/>
                  </a:lnTo>
                  <a:cubicBezTo>
                    <a:pt x="668" y="35"/>
                    <a:pt x="637" y="0"/>
                    <a:pt x="5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3"/>
            <p:cNvSpPr/>
            <p:nvPr/>
          </p:nvSpPr>
          <p:spPr>
            <a:xfrm>
              <a:off x="6597880" y="837603"/>
              <a:ext cx="54946" cy="78458"/>
            </a:xfrm>
            <a:custGeom>
              <a:avLst/>
              <a:gdLst/>
              <a:ahLst/>
              <a:cxnLst/>
              <a:rect l="l" t="t" r="r" b="b"/>
              <a:pathLst>
                <a:path w="2736" h="3917" extrusionOk="0">
                  <a:moveTo>
                    <a:pt x="1968" y="1"/>
                  </a:moveTo>
                  <a:lnTo>
                    <a:pt x="134" y="3103"/>
                  </a:lnTo>
                  <a:cubicBezTo>
                    <a:pt x="0" y="3303"/>
                    <a:pt x="33" y="3537"/>
                    <a:pt x="167" y="3770"/>
                  </a:cubicBezTo>
                  <a:cubicBezTo>
                    <a:pt x="246" y="3881"/>
                    <a:pt x="340" y="3917"/>
                    <a:pt x="420" y="3917"/>
                  </a:cubicBezTo>
                  <a:cubicBezTo>
                    <a:pt x="510" y="3917"/>
                    <a:pt x="583" y="3872"/>
                    <a:pt x="601" y="3837"/>
                  </a:cubicBezTo>
                  <a:lnTo>
                    <a:pt x="2735" y="435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3"/>
            <p:cNvSpPr/>
            <p:nvPr/>
          </p:nvSpPr>
          <p:spPr>
            <a:xfrm>
              <a:off x="6652805" y="818655"/>
              <a:ext cx="41551" cy="87852"/>
            </a:xfrm>
            <a:custGeom>
              <a:avLst/>
              <a:gdLst/>
              <a:ahLst/>
              <a:cxnLst/>
              <a:rect l="l" t="t" r="r" b="b"/>
              <a:pathLst>
                <a:path w="2069" h="4386" extrusionOk="0">
                  <a:moveTo>
                    <a:pt x="251" y="0"/>
                  </a:moveTo>
                  <a:cubicBezTo>
                    <a:pt x="219" y="0"/>
                    <a:pt x="151" y="38"/>
                    <a:pt x="100" y="113"/>
                  </a:cubicBezTo>
                  <a:cubicBezTo>
                    <a:pt x="34" y="213"/>
                    <a:pt x="0" y="313"/>
                    <a:pt x="0" y="413"/>
                  </a:cubicBezTo>
                  <a:lnTo>
                    <a:pt x="1802" y="4349"/>
                  </a:lnTo>
                  <a:cubicBezTo>
                    <a:pt x="1802" y="4375"/>
                    <a:pt x="1811" y="4386"/>
                    <a:pt x="1827" y="4386"/>
                  </a:cubicBezTo>
                  <a:cubicBezTo>
                    <a:pt x="1853" y="4386"/>
                    <a:pt x="1894" y="4357"/>
                    <a:pt x="1935" y="4316"/>
                  </a:cubicBezTo>
                  <a:cubicBezTo>
                    <a:pt x="1935" y="4283"/>
                    <a:pt x="1968" y="4283"/>
                    <a:pt x="1968" y="4249"/>
                  </a:cubicBezTo>
                  <a:cubicBezTo>
                    <a:pt x="2035" y="4183"/>
                    <a:pt x="2069" y="4082"/>
                    <a:pt x="2069" y="3982"/>
                  </a:cubicBezTo>
                  <a:lnTo>
                    <a:pt x="267" y="13"/>
                  </a:lnTo>
                  <a:cubicBezTo>
                    <a:pt x="267" y="5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3"/>
            <p:cNvSpPr/>
            <p:nvPr/>
          </p:nvSpPr>
          <p:spPr>
            <a:xfrm>
              <a:off x="6633526" y="792756"/>
              <a:ext cx="44443" cy="58347"/>
            </a:xfrm>
            <a:custGeom>
              <a:avLst/>
              <a:gdLst/>
              <a:ahLst/>
              <a:cxnLst/>
              <a:rect l="l" t="t" r="r" b="b"/>
              <a:pathLst>
                <a:path w="2213" h="2913" extrusionOk="0">
                  <a:moveTo>
                    <a:pt x="1561" y="0"/>
                  </a:moveTo>
                  <a:cubicBezTo>
                    <a:pt x="1438" y="0"/>
                    <a:pt x="1303" y="34"/>
                    <a:pt x="1161" y="105"/>
                  </a:cubicBezTo>
                  <a:cubicBezTo>
                    <a:pt x="493" y="539"/>
                    <a:pt x="93" y="1239"/>
                    <a:pt x="26" y="2006"/>
                  </a:cubicBezTo>
                  <a:cubicBezTo>
                    <a:pt x="1" y="2566"/>
                    <a:pt x="266" y="2912"/>
                    <a:pt x="645" y="2912"/>
                  </a:cubicBezTo>
                  <a:cubicBezTo>
                    <a:pt x="763" y="2912"/>
                    <a:pt x="892" y="2878"/>
                    <a:pt x="1027" y="2807"/>
                  </a:cubicBezTo>
                  <a:cubicBezTo>
                    <a:pt x="1694" y="2407"/>
                    <a:pt x="2128" y="1673"/>
                    <a:pt x="2161" y="906"/>
                  </a:cubicBezTo>
                  <a:cubicBezTo>
                    <a:pt x="2212" y="346"/>
                    <a:pt x="1953" y="0"/>
                    <a:pt x="15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3"/>
            <p:cNvSpPr/>
            <p:nvPr/>
          </p:nvSpPr>
          <p:spPr>
            <a:xfrm>
              <a:off x="6033160" y="2571620"/>
              <a:ext cx="22111" cy="724786"/>
            </a:xfrm>
            <a:custGeom>
              <a:avLst/>
              <a:gdLst/>
              <a:ahLst/>
              <a:cxnLst/>
              <a:rect l="l" t="t" r="r" b="b"/>
              <a:pathLst>
                <a:path w="1101" h="36185" extrusionOk="0">
                  <a:moveTo>
                    <a:pt x="550" y="0"/>
                  </a:moveTo>
                  <a:cubicBezTo>
                    <a:pt x="275" y="0"/>
                    <a:pt x="0" y="175"/>
                    <a:pt x="0" y="526"/>
                  </a:cubicBezTo>
                  <a:lnTo>
                    <a:pt x="0" y="35617"/>
                  </a:lnTo>
                  <a:cubicBezTo>
                    <a:pt x="0" y="35918"/>
                    <a:pt x="234" y="36184"/>
                    <a:pt x="567" y="36184"/>
                  </a:cubicBezTo>
                  <a:cubicBezTo>
                    <a:pt x="867" y="36184"/>
                    <a:pt x="1101" y="35918"/>
                    <a:pt x="1101" y="35617"/>
                  </a:cubicBezTo>
                  <a:lnTo>
                    <a:pt x="1101" y="526"/>
                  </a:lnTo>
                  <a:cubicBezTo>
                    <a:pt x="1101" y="175"/>
                    <a:pt x="826" y="0"/>
                    <a:pt x="5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3"/>
            <p:cNvSpPr/>
            <p:nvPr/>
          </p:nvSpPr>
          <p:spPr>
            <a:xfrm>
              <a:off x="6250352" y="2472752"/>
              <a:ext cx="242376" cy="567750"/>
            </a:xfrm>
            <a:custGeom>
              <a:avLst/>
              <a:gdLst/>
              <a:ahLst/>
              <a:cxnLst/>
              <a:rect l="l" t="t" r="r" b="b"/>
              <a:pathLst>
                <a:path w="12069" h="28345" extrusionOk="0">
                  <a:moveTo>
                    <a:pt x="704" y="0"/>
                  </a:moveTo>
                  <a:cubicBezTo>
                    <a:pt x="355" y="0"/>
                    <a:pt x="1" y="332"/>
                    <a:pt x="193" y="758"/>
                  </a:cubicBezTo>
                  <a:lnTo>
                    <a:pt x="10934" y="28011"/>
                  </a:lnTo>
                  <a:cubicBezTo>
                    <a:pt x="11034" y="28211"/>
                    <a:pt x="11234" y="28345"/>
                    <a:pt x="11434" y="28345"/>
                  </a:cubicBezTo>
                  <a:cubicBezTo>
                    <a:pt x="11501" y="28345"/>
                    <a:pt x="11568" y="28311"/>
                    <a:pt x="11634" y="28278"/>
                  </a:cubicBezTo>
                  <a:cubicBezTo>
                    <a:pt x="11935" y="28178"/>
                    <a:pt x="12068" y="27844"/>
                    <a:pt x="11968" y="27577"/>
                  </a:cubicBezTo>
                  <a:lnTo>
                    <a:pt x="1194" y="358"/>
                  </a:lnTo>
                  <a:cubicBezTo>
                    <a:pt x="1097" y="105"/>
                    <a:pt x="902" y="0"/>
                    <a:pt x="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3"/>
            <p:cNvSpPr/>
            <p:nvPr/>
          </p:nvSpPr>
          <p:spPr>
            <a:xfrm>
              <a:off x="5619822" y="2520003"/>
              <a:ext cx="850112" cy="455022"/>
            </a:xfrm>
            <a:custGeom>
              <a:avLst/>
              <a:gdLst/>
              <a:ahLst/>
              <a:cxnLst/>
              <a:rect l="l" t="t" r="r" b="b"/>
              <a:pathLst>
                <a:path w="42331" h="22717" extrusionOk="0">
                  <a:moveTo>
                    <a:pt x="21149" y="0"/>
                  </a:moveTo>
                  <a:cubicBezTo>
                    <a:pt x="20982" y="0"/>
                    <a:pt x="20849" y="67"/>
                    <a:pt x="20749" y="167"/>
                  </a:cubicBezTo>
                  <a:lnTo>
                    <a:pt x="334" y="21716"/>
                  </a:lnTo>
                  <a:cubicBezTo>
                    <a:pt x="1" y="22101"/>
                    <a:pt x="357" y="22603"/>
                    <a:pt x="767" y="22603"/>
                  </a:cubicBezTo>
                  <a:cubicBezTo>
                    <a:pt x="891" y="22603"/>
                    <a:pt x="1019" y="22558"/>
                    <a:pt x="1135" y="22450"/>
                  </a:cubicBezTo>
                  <a:lnTo>
                    <a:pt x="21149" y="1335"/>
                  </a:lnTo>
                  <a:lnTo>
                    <a:pt x="41163" y="22550"/>
                  </a:lnTo>
                  <a:cubicBezTo>
                    <a:pt x="41263" y="22650"/>
                    <a:pt x="41397" y="22717"/>
                    <a:pt x="41564" y="22717"/>
                  </a:cubicBezTo>
                  <a:cubicBezTo>
                    <a:pt x="42064" y="22717"/>
                    <a:pt x="42331" y="22150"/>
                    <a:pt x="41997" y="21783"/>
                  </a:cubicBezTo>
                  <a:lnTo>
                    <a:pt x="21549" y="167"/>
                  </a:lnTo>
                  <a:cubicBezTo>
                    <a:pt x="21449" y="67"/>
                    <a:pt x="21283" y="0"/>
                    <a:pt x="21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3"/>
            <p:cNvSpPr/>
            <p:nvPr/>
          </p:nvSpPr>
          <p:spPr>
            <a:xfrm>
              <a:off x="5595703" y="2473073"/>
              <a:ext cx="242376" cy="567430"/>
            </a:xfrm>
            <a:custGeom>
              <a:avLst/>
              <a:gdLst/>
              <a:ahLst/>
              <a:cxnLst/>
              <a:rect l="l" t="t" r="r" b="b"/>
              <a:pathLst>
                <a:path w="12069" h="28329" extrusionOk="0">
                  <a:moveTo>
                    <a:pt x="11362" y="1"/>
                  </a:moveTo>
                  <a:cubicBezTo>
                    <a:pt x="11165" y="1"/>
                    <a:pt x="10971" y="103"/>
                    <a:pt x="10875" y="342"/>
                  </a:cubicBezTo>
                  <a:lnTo>
                    <a:pt x="101" y="27595"/>
                  </a:lnTo>
                  <a:cubicBezTo>
                    <a:pt x="1" y="27862"/>
                    <a:pt x="134" y="28162"/>
                    <a:pt x="434" y="28295"/>
                  </a:cubicBezTo>
                  <a:cubicBezTo>
                    <a:pt x="501" y="28295"/>
                    <a:pt x="568" y="28329"/>
                    <a:pt x="635" y="28329"/>
                  </a:cubicBezTo>
                  <a:cubicBezTo>
                    <a:pt x="835" y="28329"/>
                    <a:pt x="1035" y="28195"/>
                    <a:pt x="1135" y="27995"/>
                  </a:cubicBezTo>
                  <a:lnTo>
                    <a:pt x="11876" y="776"/>
                  </a:lnTo>
                  <a:cubicBezTo>
                    <a:pt x="12068" y="326"/>
                    <a:pt x="11712" y="1"/>
                    <a:pt x="113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3"/>
            <p:cNvSpPr/>
            <p:nvPr/>
          </p:nvSpPr>
          <p:spPr>
            <a:xfrm>
              <a:off x="6442461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134" y="1"/>
                  </a:moveTo>
                  <a:lnTo>
                    <a:pt x="0" y="401"/>
                  </a:lnTo>
                  <a:lnTo>
                    <a:pt x="1301" y="3904"/>
                  </a:lnTo>
                  <a:lnTo>
                    <a:pt x="1301" y="3970"/>
                  </a:lnTo>
                  <a:cubicBezTo>
                    <a:pt x="1335" y="4037"/>
                    <a:pt x="1401" y="4104"/>
                    <a:pt x="1468" y="4137"/>
                  </a:cubicBezTo>
                  <a:cubicBezTo>
                    <a:pt x="1618" y="4204"/>
                    <a:pt x="1768" y="4237"/>
                    <a:pt x="1914" y="4237"/>
                  </a:cubicBezTo>
                  <a:cubicBezTo>
                    <a:pt x="2060" y="4237"/>
                    <a:pt x="2202" y="4204"/>
                    <a:pt x="2335" y="4137"/>
                  </a:cubicBezTo>
                  <a:cubicBezTo>
                    <a:pt x="2435" y="4104"/>
                    <a:pt x="2535" y="4004"/>
                    <a:pt x="2569" y="3904"/>
                  </a:cubicBezTo>
                  <a:cubicBezTo>
                    <a:pt x="2569" y="3870"/>
                    <a:pt x="2569" y="3870"/>
                    <a:pt x="2569" y="3837"/>
                  </a:cubicBezTo>
                  <a:cubicBezTo>
                    <a:pt x="2569" y="3803"/>
                    <a:pt x="2569" y="3770"/>
                    <a:pt x="2569" y="3737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3"/>
            <p:cNvSpPr/>
            <p:nvPr/>
          </p:nvSpPr>
          <p:spPr>
            <a:xfrm>
              <a:off x="5594377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434" y="1"/>
                  </a:moveTo>
                  <a:lnTo>
                    <a:pt x="0" y="3737"/>
                  </a:lnTo>
                  <a:cubicBezTo>
                    <a:pt x="0" y="3770"/>
                    <a:pt x="0" y="3803"/>
                    <a:pt x="0" y="3837"/>
                  </a:cubicBezTo>
                  <a:lnTo>
                    <a:pt x="0" y="3904"/>
                  </a:lnTo>
                  <a:cubicBezTo>
                    <a:pt x="33" y="4004"/>
                    <a:pt x="100" y="4104"/>
                    <a:pt x="200" y="4137"/>
                  </a:cubicBezTo>
                  <a:cubicBezTo>
                    <a:pt x="334" y="4204"/>
                    <a:pt x="484" y="4237"/>
                    <a:pt x="634" y="4237"/>
                  </a:cubicBezTo>
                  <a:cubicBezTo>
                    <a:pt x="784" y="4237"/>
                    <a:pt x="934" y="4204"/>
                    <a:pt x="1068" y="4137"/>
                  </a:cubicBezTo>
                  <a:cubicBezTo>
                    <a:pt x="1134" y="4104"/>
                    <a:pt x="1201" y="4037"/>
                    <a:pt x="1234" y="3970"/>
                  </a:cubicBezTo>
                  <a:lnTo>
                    <a:pt x="1234" y="3904"/>
                  </a:lnTo>
                  <a:lnTo>
                    <a:pt x="2569" y="401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3"/>
            <p:cNvSpPr/>
            <p:nvPr/>
          </p:nvSpPr>
          <p:spPr>
            <a:xfrm>
              <a:off x="6031814" y="3227903"/>
              <a:ext cx="24802" cy="72509"/>
            </a:xfrm>
            <a:custGeom>
              <a:avLst/>
              <a:gdLst/>
              <a:ahLst/>
              <a:cxnLst/>
              <a:rect l="l" t="t" r="r" b="b"/>
              <a:pathLst>
                <a:path w="1235" h="3620" extrusionOk="0">
                  <a:moveTo>
                    <a:pt x="617" y="0"/>
                  </a:moveTo>
                  <a:cubicBezTo>
                    <a:pt x="401" y="0"/>
                    <a:pt x="184" y="50"/>
                    <a:pt x="0" y="150"/>
                  </a:cubicBezTo>
                  <a:lnTo>
                    <a:pt x="0" y="3253"/>
                  </a:lnTo>
                  <a:cubicBezTo>
                    <a:pt x="0" y="3353"/>
                    <a:pt x="67" y="3453"/>
                    <a:pt x="167" y="3520"/>
                  </a:cubicBezTo>
                  <a:cubicBezTo>
                    <a:pt x="317" y="3586"/>
                    <a:pt x="467" y="3620"/>
                    <a:pt x="617" y="3620"/>
                  </a:cubicBezTo>
                  <a:cubicBezTo>
                    <a:pt x="768" y="3620"/>
                    <a:pt x="918" y="3586"/>
                    <a:pt x="1068" y="3520"/>
                  </a:cubicBezTo>
                  <a:cubicBezTo>
                    <a:pt x="1168" y="3453"/>
                    <a:pt x="1235" y="3353"/>
                    <a:pt x="1235" y="3253"/>
                  </a:cubicBezTo>
                  <a:lnTo>
                    <a:pt x="1235" y="150"/>
                  </a:lnTo>
                  <a:cubicBezTo>
                    <a:pt x="1051" y="50"/>
                    <a:pt x="834" y="0"/>
                    <a:pt x="6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3"/>
            <p:cNvSpPr/>
            <p:nvPr/>
          </p:nvSpPr>
          <p:spPr>
            <a:xfrm>
              <a:off x="5539432" y="1694647"/>
              <a:ext cx="995490" cy="1075451"/>
            </a:xfrm>
            <a:custGeom>
              <a:avLst/>
              <a:gdLst/>
              <a:ahLst/>
              <a:cxnLst/>
              <a:rect l="l" t="t" r="r" b="b"/>
              <a:pathLst>
                <a:path w="49570" h="53692" extrusionOk="0">
                  <a:moveTo>
                    <a:pt x="15096" y="1"/>
                  </a:moveTo>
                  <a:cubicBezTo>
                    <a:pt x="12979" y="1"/>
                    <a:pt x="10447" y="1385"/>
                    <a:pt x="7473" y="3046"/>
                  </a:cubicBezTo>
                  <a:cubicBezTo>
                    <a:pt x="3804" y="5047"/>
                    <a:pt x="901" y="7616"/>
                    <a:pt x="334" y="14487"/>
                  </a:cubicBezTo>
                  <a:cubicBezTo>
                    <a:pt x="1" y="18657"/>
                    <a:pt x="334" y="26629"/>
                    <a:pt x="1168" y="32667"/>
                  </a:cubicBezTo>
                  <a:cubicBezTo>
                    <a:pt x="2403" y="42741"/>
                    <a:pt x="3904" y="42774"/>
                    <a:pt x="6072" y="44442"/>
                  </a:cubicBezTo>
                  <a:cubicBezTo>
                    <a:pt x="9841" y="47377"/>
                    <a:pt x="18314" y="51447"/>
                    <a:pt x="21883" y="52848"/>
                  </a:cubicBezTo>
                  <a:cubicBezTo>
                    <a:pt x="23389" y="53446"/>
                    <a:pt x="24832" y="53691"/>
                    <a:pt x="26209" y="53691"/>
                  </a:cubicBezTo>
                  <a:cubicBezTo>
                    <a:pt x="30749" y="53691"/>
                    <a:pt x="34574" y="51022"/>
                    <a:pt x="37594" y="49512"/>
                  </a:cubicBezTo>
                  <a:cubicBezTo>
                    <a:pt x="41230" y="47678"/>
                    <a:pt x="44699" y="45610"/>
                    <a:pt x="48068" y="43308"/>
                  </a:cubicBezTo>
                  <a:cubicBezTo>
                    <a:pt x="49036" y="42607"/>
                    <a:pt x="49570" y="41874"/>
                    <a:pt x="49536" y="41106"/>
                  </a:cubicBezTo>
                  <a:cubicBezTo>
                    <a:pt x="49536" y="40806"/>
                    <a:pt x="49536" y="39539"/>
                    <a:pt x="49536" y="39238"/>
                  </a:cubicBezTo>
                  <a:cubicBezTo>
                    <a:pt x="49536" y="38271"/>
                    <a:pt x="48669" y="37204"/>
                    <a:pt x="46868" y="36036"/>
                  </a:cubicBezTo>
                  <a:cubicBezTo>
                    <a:pt x="43532" y="33868"/>
                    <a:pt x="33792" y="28431"/>
                    <a:pt x="29088" y="25829"/>
                  </a:cubicBezTo>
                  <a:cubicBezTo>
                    <a:pt x="29088" y="25829"/>
                    <a:pt x="29088" y="25795"/>
                    <a:pt x="29055" y="25795"/>
                  </a:cubicBezTo>
                  <a:cubicBezTo>
                    <a:pt x="25452" y="23627"/>
                    <a:pt x="24352" y="14287"/>
                    <a:pt x="21883" y="6381"/>
                  </a:cubicBezTo>
                  <a:cubicBezTo>
                    <a:pt x="21049" y="3680"/>
                    <a:pt x="19982" y="2145"/>
                    <a:pt x="18748" y="1445"/>
                  </a:cubicBezTo>
                  <a:cubicBezTo>
                    <a:pt x="18447" y="1278"/>
                    <a:pt x="17380" y="677"/>
                    <a:pt x="17146" y="544"/>
                  </a:cubicBezTo>
                  <a:cubicBezTo>
                    <a:pt x="16512" y="167"/>
                    <a:pt x="15829" y="1"/>
                    <a:pt x="150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3"/>
            <p:cNvSpPr/>
            <p:nvPr/>
          </p:nvSpPr>
          <p:spPr>
            <a:xfrm>
              <a:off x="5609781" y="2183920"/>
              <a:ext cx="939881" cy="547820"/>
            </a:xfrm>
            <a:custGeom>
              <a:avLst/>
              <a:gdLst/>
              <a:ahLst/>
              <a:cxnLst/>
              <a:rect l="l" t="t" r="r" b="b"/>
              <a:pathLst>
                <a:path w="46801" h="27350" extrusionOk="0">
                  <a:moveTo>
                    <a:pt x="23050" y="1"/>
                  </a:moveTo>
                  <a:cubicBezTo>
                    <a:pt x="23050" y="1"/>
                    <a:pt x="0" y="13577"/>
                    <a:pt x="1001" y="16079"/>
                  </a:cubicBezTo>
                  <a:cubicBezTo>
                    <a:pt x="2002" y="18614"/>
                    <a:pt x="13910" y="24752"/>
                    <a:pt x="18380" y="26520"/>
                  </a:cubicBezTo>
                  <a:cubicBezTo>
                    <a:pt x="19880" y="27107"/>
                    <a:pt x="21318" y="27349"/>
                    <a:pt x="22690" y="27349"/>
                  </a:cubicBezTo>
                  <a:cubicBezTo>
                    <a:pt x="27237" y="27349"/>
                    <a:pt x="31068" y="24696"/>
                    <a:pt x="34091" y="23184"/>
                  </a:cubicBezTo>
                  <a:cubicBezTo>
                    <a:pt x="37727" y="21349"/>
                    <a:pt x="41196" y="19281"/>
                    <a:pt x="44532" y="16980"/>
                  </a:cubicBezTo>
                  <a:cubicBezTo>
                    <a:pt x="46800" y="15378"/>
                    <a:pt x="46600" y="13711"/>
                    <a:pt x="43365" y="11609"/>
                  </a:cubicBezTo>
                  <a:cubicBezTo>
                    <a:pt x="38895" y="8707"/>
                    <a:pt x="23050" y="1"/>
                    <a:pt x="2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3"/>
            <p:cNvSpPr/>
            <p:nvPr/>
          </p:nvSpPr>
          <p:spPr>
            <a:xfrm>
              <a:off x="5570921" y="1694367"/>
              <a:ext cx="342346" cy="200280"/>
            </a:xfrm>
            <a:custGeom>
              <a:avLst/>
              <a:gdLst/>
              <a:ahLst/>
              <a:cxnLst/>
              <a:rect l="l" t="t" r="r" b="b"/>
              <a:pathLst>
                <a:path w="17047" h="9999" extrusionOk="0">
                  <a:moveTo>
                    <a:pt x="13542" y="1"/>
                  </a:moveTo>
                  <a:cubicBezTo>
                    <a:pt x="11433" y="1"/>
                    <a:pt x="8892" y="1383"/>
                    <a:pt x="5905" y="3026"/>
                  </a:cubicBezTo>
                  <a:cubicBezTo>
                    <a:pt x="3403" y="4394"/>
                    <a:pt x="1268" y="5995"/>
                    <a:pt x="1" y="9031"/>
                  </a:cubicBezTo>
                  <a:lnTo>
                    <a:pt x="1668" y="9998"/>
                  </a:lnTo>
                  <a:cubicBezTo>
                    <a:pt x="2936" y="6963"/>
                    <a:pt x="5071" y="5328"/>
                    <a:pt x="7573" y="3960"/>
                  </a:cubicBezTo>
                  <a:cubicBezTo>
                    <a:pt x="10558" y="2327"/>
                    <a:pt x="13095" y="928"/>
                    <a:pt x="15212" y="928"/>
                  </a:cubicBezTo>
                  <a:cubicBezTo>
                    <a:pt x="15863" y="928"/>
                    <a:pt x="16474" y="1061"/>
                    <a:pt x="17046" y="1359"/>
                  </a:cubicBezTo>
                  <a:cubicBezTo>
                    <a:pt x="16646" y="1125"/>
                    <a:pt x="15779" y="658"/>
                    <a:pt x="15545" y="525"/>
                  </a:cubicBezTo>
                  <a:cubicBezTo>
                    <a:pt x="14927" y="161"/>
                    <a:pt x="14260" y="1"/>
                    <a:pt x="135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3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3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3"/>
            <p:cNvSpPr/>
            <p:nvPr/>
          </p:nvSpPr>
          <p:spPr>
            <a:xfrm>
              <a:off x="8268583" y="3106642"/>
              <a:ext cx="308186" cy="149103"/>
            </a:xfrm>
            <a:custGeom>
              <a:avLst/>
              <a:gdLst/>
              <a:ahLst/>
              <a:cxnLst/>
              <a:rect l="l" t="t" r="r" b="b"/>
              <a:pathLst>
                <a:path w="15346" h="7444" extrusionOk="0">
                  <a:moveTo>
                    <a:pt x="34" y="0"/>
                  </a:moveTo>
                  <a:cubicBezTo>
                    <a:pt x="1" y="367"/>
                    <a:pt x="34" y="734"/>
                    <a:pt x="134" y="1067"/>
                  </a:cubicBezTo>
                  <a:cubicBezTo>
                    <a:pt x="301" y="1368"/>
                    <a:pt x="1202" y="2001"/>
                    <a:pt x="2202" y="2502"/>
                  </a:cubicBezTo>
                  <a:cubicBezTo>
                    <a:pt x="3003" y="2869"/>
                    <a:pt x="3303" y="3402"/>
                    <a:pt x="4304" y="4537"/>
                  </a:cubicBezTo>
                  <a:cubicBezTo>
                    <a:pt x="5171" y="5504"/>
                    <a:pt x="6272" y="6271"/>
                    <a:pt x="7506" y="6772"/>
                  </a:cubicBezTo>
                  <a:cubicBezTo>
                    <a:pt x="8463" y="7173"/>
                    <a:pt x="9584" y="7443"/>
                    <a:pt x="10725" y="7443"/>
                  </a:cubicBezTo>
                  <a:cubicBezTo>
                    <a:pt x="11573" y="7443"/>
                    <a:pt x="12433" y="7294"/>
                    <a:pt x="13244" y="6938"/>
                  </a:cubicBezTo>
                  <a:cubicBezTo>
                    <a:pt x="14011" y="6605"/>
                    <a:pt x="14711" y="6104"/>
                    <a:pt x="15278" y="5504"/>
                  </a:cubicBezTo>
                  <a:cubicBezTo>
                    <a:pt x="15312" y="5304"/>
                    <a:pt x="15345" y="5104"/>
                    <a:pt x="15312" y="490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3"/>
            <p:cNvSpPr/>
            <p:nvPr/>
          </p:nvSpPr>
          <p:spPr>
            <a:xfrm>
              <a:off x="8263221" y="3001384"/>
              <a:ext cx="328951" cy="235292"/>
            </a:xfrm>
            <a:custGeom>
              <a:avLst/>
              <a:gdLst/>
              <a:ahLst/>
              <a:cxnLst/>
              <a:rect l="l" t="t" r="r" b="b"/>
              <a:pathLst>
                <a:path w="16380" h="11747" extrusionOk="0">
                  <a:moveTo>
                    <a:pt x="5470" y="0"/>
                  </a:moveTo>
                  <a:cubicBezTo>
                    <a:pt x="4734" y="0"/>
                    <a:pt x="3742" y="174"/>
                    <a:pt x="3270" y="1019"/>
                  </a:cubicBezTo>
                  <a:cubicBezTo>
                    <a:pt x="3036" y="1452"/>
                    <a:pt x="3403" y="1753"/>
                    <a:pt x="3170" y="1886"/>
                  </a:cubicBezTo>
                  <a:cubicBezTo>
                    <a:pt x="3141" y="1903"/>
                    <a:pt x="3108" y="1910"/>
                    <a:pt x="3073" y="1910"/>
                  </a:cubicBezTo>
                  <a:cubicBezTo>
                    <a:pt x="2840" y="1910"/>
                    <a:pt x="2502" y="1584"/>
                    <a:pt x="2294" y="1584"/>
                  </a:cubicBezTo>
                  <a:cubicBezTo>
                    <a:pt x="2286" y="1584"/>
                    <a:pt x="2277" y="1585"/>
                    <a:pt x="2269" y="1586"/>
                  </a:cubicBezTo>
                  <a:cubicBezTo>
                    <a:pt x="1702" y="1686"/>
                    <a:pt x="1135" y="1753"/>
                    <a:pt x="568" y="1753"/>
                  </a:cubicBezTo>
                  <a:lnTo>
                    <a:pt x="435" y="1219"/>
                  </a:lnTo>
                  <a:cubicBezTo>
                    <a:pt x="1" y="1386"/>
                    <a:pt x="168" y="2220"/>
                    <a:pt x="168" y="3120"/>
                  </a:cubicBezTo>
                  <a:cubicBezTo>
                    <a:pt x="134" y="4088"/>
                    <a:pt x="201" y="5255"/>
                    <a:pt x="501" y="5722"/>
                  </a:cubicBezTo>
                  <a:cubicBezTo>
                    <a:pt x="1035" y="6556"/>
                    <a:pt x="2603" y="7090"/>
                    <a:pt x="3370" y="7723"/>
                  </a:cubicBezTo>
                  <a:cubicBezTo>
                    <a:pt x="4171" y="8391"/>
                    <a:pt x="4971" y="9425"/>
                    <a:pt x="6039" y="10225"/>
                  </a:cubicBezTo>
                  <a:cubicBezTo>
                    <a:pt x="6539" y="10659"/>
                    <a:pt x="7139" y="10992"/>
                    <a:pt x="7740" y="11293"/>
                  </a:cubicBezTo>
                  <a:cubicBezTo>
                    <a:pt x="8452" y="11649"/>
                    <a:pt x="9281" y="11747"/>
                    <a:pt x="10074" y="11747"/>
                  </a:cubicBezTo>
                  <a:cubicBezTo>
                    <a:pt x="10619" y="11747"/>
                    <a:pt x="11147" y="11700"/>
                    <a:pt x="11609" y="11660"/>
                  </a:cubicBezTo>
                  <a:cubicBezTo>
                    <a:pt x="13077" y="11560"/>
                    <a:pt x="16379" y="10192"/>
                    <a:pt x="15445" y="8724"/>
                  </a:cubicBezTo>
                  <a:cubicBezTo>
                    <a:pt x="14812" y="7723"/>
                    <a:pt x="13978" y="6856"/>
                    <a:pt x="12977" y="6222"/>
                  </a:cubicBezTo>
                  <a:cubicBezTo>
                    <a:pt x="12410" y="5889"/>
                    <a:pt x="11009" y="5155"/>
                    <a:pt x="10175" y="4688"/>
                  </a:cubicBezTo>
                  <a:cubicBezTo>
                    <a:pt x="7873" y="3287"/>
                    <a:pt x="6639" y="1286"/>
                    <a:pt x="6372" y="85"/>
                  </a:cubicBezTo>
                  <a:cubicBezTo>
                    <a:pt x="6372" y="85"/>
                    <a:pt x="5983" y="0"/>
                    <a:pt x="54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3"/>
            <p:cNvSpPr/>
            <p:nvPr/>
          </p:nvSpPr>
          <p:spPr>
            <a:xfrm>
              <a:off x="8418640" y="3125149"/>
              <a:ext cx="168171" cy="117095"/>
            </a:xfrm>
            <a:custGeom>
              <a:avLst/>
              <a:gdLst/>
              <a:ahLst/>
              <a:cxnLst/>
              <a:rect l="l" t="t" r="r" b="b"/>
              <a:pathLst>
                <a:path w="8374" h="5846" extrusionOk="0">
                  <a:moveTo>
                    <a:pt x="4771" y="1"/>
                  </a:moveTo>
                  <a:cubicBezTo>
                    <a:pt x="4204" y="1"/>
                    <a:pt x="3466" y="182"/>
                    <a:pt x="2503" y="744"/>
                  </a:cubicBezTo>
                  <a:cubicBezTo>
                    <a:pt x="134" y="2178"/>
                    <a:pt x="1" y="5114"/>
                    <a:pt x="1" y="5114"/>
                  </a:cubicBezTo>
                  <a:cubicBezTo>
                    <a:pt x="986" y="5606"/>
                    <a:pt x="2048" y="5846"/>
                    <a:pt x="3104" y="5846"/>
                  </a:cubicBezTo>
                  <a:cubicBezTo>
                    <a:pt x="4834" y="5846"/>
                    <a:pt x="6547" y="5202"/>
                    <a:pt x="7873" y="3980"/>
                  </a:cubicBezTo>
                  <a:cubicBezTo>
                    <a:pt x="8373" y="1945"/>
                    <a:pt x="6739" y="777"/>
                    <a:pt x="6339" y="544"/>
                  </a:cubicBezTo>
                  <a:cubicBezTo>
                    <a:pt x="6079" y="404"/>
                    <a:pt x="5616" y="1"/>
                    <a:pt x="47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3"/>
            <p:cNvSpPr/>
            <p:nvPr/>
          </p:nvSpPr>
          <p:spPr>
            <a:xfrm>
              <a:off x="7689806" y="2793272"/>
              <a:ext cx="232475" cy="271847"/>
            </a:xfrm>
            <a:custGeom>
              <a:avLst/>
              <a:gdLst/>
              <a:ahLst/>
              <a:cxnLst/>
              <a:rect l="l" t="t" r="r" b="b"/>
              <a:pathLst>
                <a:path w="11576" h="13572" extrusionOk="0">
                  <a:moveTo>
                    <a:pt x="767" y="0"/>
                  </a:moveTo>
                  <a:cubicBezTo>
                    <a:pt x="434" y="167"/>
                    <a:pt x="200" y="467"/>
                    <a:pt x="67" y="834"/>
                  </a:cubicBezTo>
                  <a:cubicBezTo>
                    <a:pt x="0" y="1201"/>
                    <a:pt x="300" y="2202"/>
                    <a:pt x="634" y="2969"/>
                  </a:cubicBezTo>
                  <a:cubicBezTo>
                    <a:pt x="1001" y="3903"/>
                    <a:pt x="1201" y="4904"/>
                    <a:pt x="1201" y="5905"/>
                  </a:cubicBezTo>
                  <a:cubicBezTo>
                    <a:pt x="1301" y="7372"/>
                    <a:pt x="1701" y="8773"/>
                    <a:pt x="2335" y="10074"/>
                  </a:cubicBezTo>
                  <a:cubicBezTo>
                    <a:pt x="3054" y="11574"/>
                    <a:pt x="5587" y="13572"/>
                    <a:pt x="8373" y="13572"/>
                  </a:cubicBezTo>
                  <a:cubicBezTo>
                    <a:pt x="8561" y="13572"/>
                    <a:pt x="8750" y="13563"/>
                    <a:pt x="8940" y="13544"/>
                  </a:cubicBezTo>
                  <a:cubicBezTo>
                    <a:pt x="11342" y="13310"/>
                    <a:pt x="11575" y="12143"/>
                    <a:pt x="11475" y="1157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3"/>
            <p:cNvSpPr/>
            <p:nvPr/>
          </p:nvSpPr>
          <p:spPr>
            <a:xfrm>
              <a:off x="7699847" y="2737429"/>
              <a:ext cx="217072" cy="299789"/>
            </a:xfrm>
            <a:custGeom>
              <a:avLst/>
              <a:gdLst/>
              <a:ahLst/>
              <a:cxnLst/>
              <a:rect l="l" t="t" r="r" b="b"/>
              <a:pathLst>
                <a:path w="10809" h="14967" extrusionOk="0">
                  <a:moveTo>
                    <a:pt x="2858" y="0"/>
                  </a:moveTo>
                  <a:cubicBezTo>
                    <a:pt x="2514" y="0"/>
                    <a:pt x="2106" y="523"/>
                    <a:pt x="1535" y="1154"/>
                  </a:cubicBezTo>
                  <a:cubicBezTo>
                    <a:pt x="901" y="1888"/>
                    <a:pt x="201" y="2722"/>
                    <a:pt x="134" y="3255"/>
                  </a:cubicBezTo>
                  <a:cubicBezTo>
                    <a:pt x="1" y="4189"/>
                    <a:pt x="734" y="5390"/>
                    <a:pt x="1068" y="6358"/>
                  </a:cubicBezTo>
                  <a:cubicBezTo>
                    <a:pt x="1335" y="7292"/>
                    <a:pt x="1235" y="8159"/>
                    <a:pt x="1502" y="9393"/>
                  </a:cubicBezTo>
                  <a:cubicBezTo>
                    <a:pt x="1735" y="10828"/>
                    <a:pt x="2336" y="12162"/>
                    <a:pt x="3236" y="13263"/>
                  </a:cubicBezTo>
                  <a:cubicBezTo>
                    <a:pt x="3851" y="14014"/>
                    <a:pt x="6872" y="14967"/>
                    <a:pt x="8815" y="14967"/>
                  </a:cubicBezTo>
                  <a:cubicBezTo>
                    <a:pt x="9719" y="14967"/>
                    <a:pt x="10390" y="14760"/>
                    <a:pt x="10475" y="14230"/>
                  </a:cubicBezTo>
                  <a:cubicBezTo>
                    <a:pt x="10608" y="13163"/>
                    <a:pt x="10808" y="11895"/>
                    <a:pt x="10041" y="10928"/>
                  </a:cubicBezTo>
                  <a:cubicBezTo>
                    <a:pt x="9674" y="10427"/>
                    <a:pt x="9174" y="9793"/>
                    <a:pt x="8740" y="9260"/>
                  </a:cubicBezTo>
                  <a:cubicBezTo>
                    <a:pt x="6939" y="6758"/>
                    <a:pt x="7606" y="3823"/>
                    <a:pt x="7906" y="2655"/>
                  </a:cubicBezTo>
                  <a:cubicBezTo>
                    <a:pt x="7906" y="2655"/>
                    <a:pt x="6908" y="1510"/>
                    <a:pt x="5722" y="1510"/>
                  </a:cubicBezTo>
                  <a:cubicBezTo>
                    <a:pt x="5520" y="1510"/>
                    <a:pt x="5313" y="1543"/>
                    <a:pt x="5104" y="1621"/>
                  </a:cubicBezTo>
                  <a:cubicBezTo>
                    <a:pt x="4658" y="1780"/>
                    <a:pt x="4699" y="2426"/>
                    <a:pt x="4500" y="2426"/>
                  </a:cubicBezTo>
                  <a:cubicBezTo>
                    <a:pt x="4491" y="2426"/>
                    <a:pt x="4481" y="2425"/>
                    <a:pt x="4470" y="2422"/>
                  </a:cubicBezTo>
                  <a:cubicBezTo>
                    <a:pt x="4204" y="2388"/>
                    <a:pt x="4204" y="1521"/>
                    <a:pt x="4003" y="1421"/>
                  </a:cubicBezTo>
                  <a:cubicBezTo>
                    <a:pt x="3503" y="1154"/>
                    <a:pt x="3069" y="820"/>
                    <a:pt x="2736" y="420"/>
                  </a:cubicBezTo>
                  <a:lnTo>
                    <a:pt x="2969" y="20"/>
                  </a:lnTo>
                  <a:cubicBezTo>
                    <a:pt x="2933" y="7"/>
                    <a:pt x="2896" y="0"/>
                    <a:pt x="28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3"/>
            <p:cNvSpPr/>
            <p:nvPr/>
          </p:nvSpPr>
          <p:spPr>
            <a:xfrm>
              <a:off x="7764151" y="2942496"/>
              <a:ext cx="178212" cy="105378"/>
            </a:xfrm>
            <a:custGeom>
              <a:avLst/>
              <a:gdLst/>
              <a:ahLst/>
              <a:cxnLst/>
              <a:rect l="l" t="t" r="r" b="b"/>
              <a:pathLst>
                <a:path w="8874" h="5261" extrusionOk="0">
                  <a:moveTo>
                    <a:pt x="4948" y="1"/>
                  </a:moveTo>
                  <a:cubicBezTo>
                    <a:pt x="4591" y="1"/>
                    <a:pt x="4180" y="37"/>
                    <a:pt x="3704" y="123"/>
                  </a:cubicBezTo>
                  <a:cubicBezTo>
                    <a:pt x="1102" y="590"/>
                    <a:pt x="1" y="3025"/>
                    <a:pt x="1" y="3025"/>
                  </a:cubicBezTo>
                  <a:cubicBezTo>
                    <a:pt x="1540" y="4810"/>
                    <a:pt x="3313" y="5260"/>
                    <a:pt x="4718" y="5260"/>
                  </a:cubicBezTo>
                  <a:cubicBezTo>
                    <a:pt x="6151" y="5260"/>
                    <a:pt x="7203" y="4792"/>
                    <a:pt x="7238" y="4792"/>
                  </a:cubicBezTo>
                  <a:cubicBezTo>
                    <a:pt x="7239" y="4792"/>
                    <a:pt x="7239" y="4792"/>
                    <a:pt x="7239" y="4793"/>
                  </a:cubicBezTo>
                  <a:cubicBezTo>
                    <a:pt x="8874" y="3458"/>
                    <a:pt x="7573" y="1390"/>
                    <a:pt x="7273" y="1023"/>
                  </a:cubicBezTo>
                  <a:cubicBezTo>
                    <a:pt x="7028" y="723"/>
                    <a:pt x="6537" y="1"/>
                    <a:pt x="49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3"/>
            <p:cNvSpPr/>
            <p:nvPr/>
          </p:nvSpPr>
          <p:spPr>
            <a:xfrm>
              <a:off x="7737361" y="1782378"/>
              <a:ext cx="646476" cy="1049672"/>
            </a:xfrm>
            <a:custGeom>
              <a:avLst/>
              <a:gdLst/>
              <a:ahLst/>
              <a:cxnLst/>
              <a:rect l="l" t="t" r="r" b="b"/>
              <a:pathLst>
                <a:path w="32191" h="52405" extrusionOk="0">
                  <a:moveTo>
                    <a:pt x="32190" y="0"/>
                  </a:moveTo>
                  <a:lnTo>
                    <a:pt x="12610" y="2602"/>
                  </a:lnTo>
                  <a:lnTo>
                    <a:pt x="15512" y="24884"/>
                  </a:lnTo>
                  <a:lnTo>
                    <a:pt x="1" y="48034"/>
                  </a:lnTo>
                  <a:cubicBezTo>
                    <a:pt x="1235" y="51537"/>
                    <a:pt x="6038" y="52404"/>
                    <a:pt x="6038" y="52404"/>
                  </a:cubicBezTo>
                  <a:cubicBezTo>
                    <a:pt x="13677" y="43765"/>
                    <a:pt x="25152" y="33090"/>
                    <a:pt x="27820" y="28954"/>
                  </a:cubicBezTo>
                  <a:cubicBezTo>
                    <a:pt x="29588" y="26219"/>
                    <a:pt x="30923" y="19214"/>
                    <a:pt x="31556" y="11909"/>
                  </a:cubicBezTo>
                  <a:cubicBezTo>
                    <a:pt x="32190" y="4603"/>
                    <a:pt x="32190" y="0"/>
                    <a:pt x="321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3"/>
            <p:cNvSpPr/>
            <p:nvPr/>
          </p:nvSpPr>
          <p:spPr>
            <a:xfrm>
              <a:off x="8044844" y="2286814"/>
              <a:ext cx="98505" cy="304035"/>
            </a:xfrm>
            <a:custGeom>
              <a:avLst/>
              <a:gdLst/>
              <a:ahLst/>
              <a:cxnLst/>
              <a:rect l="l" t="t" r="r" b="b"/>
              <a:pathLst>
                <a:path w="4905" h="15179" extrusionOk="0">
                  <a:moveTo>
                    <a:pt x="1" y="1"/>
                  </a:moveTo>
                  <a:lnTo>
                    <a:pt x="2302" y="8674"/>
                  </a:lnTo>
                  <a:lnTo>
                    <a:pt x="2135" y="15178"/>
                  </a:lnTo>
                  <a:lnTo>
                    <a:pt x="3903" y="13377"/>
                  </a:lnTo>
                  <a:cubicBezTo>
                    <a:pt x="3903" y="13377"/>
                    <a:pt x="4904" y="6038"/>
                    <a:pt x="4537" y="4637"/>
                  </a:cubicBezTo>
                  <a:cubicBezTo>
                    <a:pt x="4204" y="3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3"/>
            <p:cNvSpPr/>
            <p:nvPr/>
          </p:nvSpPr>
          <p:spPr>
            <a:xfrm>
              <a:off x="8235086" y="1921346"/>
              <a:ext cx="122624" cy="352127"/>
            </a:xfrm>
            <a:custGeom>
              <a:avLst/>
              <a:gdLst/>
              <a:ahLst/>
              <a:cxnLst/>
              <a:rect l="l" t="t" r="r" b="b"/>
              <a:pathLst>
                <a:path w="6106" h="17580" extrusionOk="0">
                  <a:moveTo>
                    <a:pt x="6105" y="0"/>
                  </a:moveTo>
                  <a:cubicBezTo>
                    <a:pt x="4704" y="2602"/>
                    <a:pt x="2469" y="3970"/>
                    <a:pt x="1" y="5037"/>
                  </a:cubicBezTo>
                  <a:lnTo>
                    <a:pt x="3403" y="17580"/>
                  </a:lnTo>
                  <a:lnTo>
                    <a:pt x="1736" y="5838"/>
                  </a:lnTo>
                  <a:cubicBezTo>
                    <a:pt x="2636" y="5271"/>
                    <a:pt x="3503" y="4604"/>
                    <a:pt x="4271" y="3803"/>
                  </a:cubicBezTo>
                  <a:cubicBezTo>
                    <a:pt x="6105" y="1935"/>
                    <a:pt x="6105" y="1"/>
                    <a:pt x="610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3"/>
            <p:cNvSpPr/>
            <p:nvPr/>
          </p:nvSpPr>
          <p:spPr>
            <a:xfrm>
              <a:off x="7948388" y="1792393"/>
              <a:ext cx="447498" cy="1254900"/>
            </a:xfrm>
            <a:custGeom>
              <a:avLst/>
              <a:gdLst/>
              <a:ahLst/>
              <a:cxnLst/>
              <a:rect l="l" t="t" r="r" b="b"/>
              <a:pathLst>
                <a:path w="22283" h="62651" extrusionOk="0">
                  <a:moveTo>
                    <a:pt x="467" y="0"/>
                  </a:moveTo>
                  <a:cubicBezTo>
                    <a:pt x="167" y="2802"/>
                    <a:pt x="0" y="5604"/>
                    <a:pt x="0" y="8440"/>
                  </a:cubicBezTo>
                  <a:cubicBezTo>
                    <a:pt x="33" y="10875"/>
                    <a:pt x="734" y="14177"/>
                    <a:pt x="1835" y="17546"/>
                  </a:cubicBezTo>
                  <a:cubicBezTo>
                    <a:pt x="2969" y="20882"/>
                    <a:pt x="8006" y="31656"/>
                    <a:pt x="8439" y="32857"/>
                  </a:cubicBezTo>
                  <a:cubicBezTo>
                    <a:pt x="8573" y="33258"/>
                    <a:pt x="8373" y="38161"/>
                    <a:pt x="9340" y="42131"/>
                  </a:cubicBezTo>
                  <a:cubicBezTo>
                    <a:pt x="11708" y="51737"/>
                    <a:pt x="15378" y="62545"/>
                    <a:pt x="15378" y="62545"/>
                  </a:cubicBezTo>
                  <a:cubicBezTo>
                    <a:pt x="15846" y="62616"/>
                    <a:pt x="16315" y="62650"/>
                    <a:pt x="16782" y="62650"/>
                  </a:cubicBezTo>
                  <a:cubicBezTo>
                    <a:pt x="18744" y="62650"/>
                    <a:pt x="20666" y="62036"/>
                    <a:pt x="22283" y="60877"/>
                  </a:cubicBezTo>
                  <a:cubicBezTo>
                    <a:pt x="22283" y="60877"/>
                    <a:pt x="19080" y="29822"/>
                    <a:pt x="18647" y="27854"/>
                  </a:cubicBezTo>
                  <a:cubicBezTo>
                    <a:pt x="18213" y="25852"/>
                    <a:pt x="14277" y="11475"/>
                    <a:pt x="14277" y="11475"/>
                  </a:cubicBezTo>
                  <a:cubicBezTo>
                    <a:pt x="14277" y="11475"/>
                    <a:pt x="21349" y="6772"/>
                    <a:pt x="21482" y="67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3"/>
            <p:cNvSpPr/>
            <p:nvPr/>
          </p:nvSpPr>
          <p:spPr>
            <a:xfrm>
              <a:off x="7967808" y="795961"/>
              <a:ext cx="111217" cy="302253"/>
            </a:xfrm>
            <a:custGeom>
              <a:avLst/>
              <a:gdLst/>
              <a:ahLst/>
              <a:cxnLst/>
              <a:rect l="l" t="t" r="r" b="b"/>
              <a:pathLst>
                <a:path w="5538" h="15090" extrusionOk="0">
                  <a:moveTo>
                    <a:pt x="1288" y="1"/>
                  </a:moveTo>
                  <a:cubicBezTo>
                    <a:pt x="778" y="1"/>
                    <a:pt x="292" y="313"/>
                    <a:pt x="67" y="812"/>
                  </a:cubicBezTo>
                  <a:lnTo>
                    <a:pt x="1969" y="1680"/>
                  </a:lnTo>
                  <a:cubicBezTo>
                    <a:pt x="1335" y="1913"/>
                    <a:pt x="834" y="2347"/>
                    <a:pt x="534" y="2914"/>
                  </a:cubicBezTo>
                  <a:cubicBezTo>
                    <a:pt x="0" y="3981"/>
                    <a:pt x="701" y="6250"/>
                    <a:pt x="1401" y="9085"/>
                  </a:cubicBezTo>
                  <a:cubicBezTo>
                    <a:pt x="1768" y="10853"/>
                    <a:pt x="2269" y="12554"/>
                    <a:pt x="2903" y="14255"/>
                  </a:cubicBezTo>
                  <a:cubicBezTo>
                    <a:pt x="3236" y="15089"/>
                    <a:pt x="3803" y="15089"/>
                    <a:pt x="3803" y="15089"/>
                  </a:cubicBezTo>
                  <a:lnTo>
                    <a:pt x="3803" y="12321"/>
                  </a:lnTo>
                  <a:lnTo>
                    <a:pt x="3670" y="9986"/>
                  </a:lnTo>
                  <a:cubicBezTo>
                    <a:pt x="3670" y="9986"/>
                    <a:pt x="5171" y="7951"/>
                    <a:pt x="5338" y="6283"/>
                  </a:cubicBezTo>
                  <a:cubicBezTo>
                    <a:pt x="5538" y="4115"/>
                    <a:pt x="5104" y="3247"/>
                    <a:pt x="5104" y="3247"/>
                  </a:cubicBezTo>
                  <a:lnTo>
                    <a:pt x="2769" y="1446"/>
                  </a:lnTo>
                  <a:cubicBezTo>
                    <a:pt x="2669" y="1479"/>
                    <a:pt x="2569" y="1479"/>
                    <a:pt x="2469" y="1513"/>
                  </a:cubicBezTo>
                  <a:cubicBezTo>
                    <a:pt x="2602" y="946"/>
                    <a:pt x="2335" y="345"/>
                    <a:pt x="1802" y="112"/>
                  </a:cubicBezTo>
                  <a:cubicBezTo>
                    <a:pt x="1634" y="36"/>
                    <a:pt x="1459" y="1"/>
                    <a:pt x="12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3"/>
            <p:cNvSpPr/>
            <p:nvPr/>
          </p:nvSpPr>
          <p:spPr>
            <a:xfrm>
              <a:off x="8103786" y="776812"/>
              <a:ext cx="221771" cy="189384"/>
            </a:xfrm>
            <a:custGeom>
              <a:avLst/>
              <a:gdLst/>
              <a:ahLst/>
              <a:cxnLst/>
              <a:rect l="l" t="t" r="r" b="b"/>
              <a:pathLst>
                <a:path w="11043" h="9455" extrusionOk="0">
                  <a:moveTo>
                    <a:pt x="6272" y="0"/>
                  </a:moveTo>
                  <a:cubicBezTo>
                    <a:pt x="2069" y="0"/>
                    <a:pt x="1" y="5104"/>
                    <a:pt x="2970" y="8073"/>
                  </a:cubicBezTo>
                  <a:cubicBezTo>
                    <a:pt x="3935" y="9028"/>
                    <a:pt x="5115" y="9455"/>
                    <a:pt x="6271" y="9455"/>
                  </a:cubicBezTo>
                  <a:cubicBezTo>
                    <a:pt x="8709" y="9455"/>
                    <a:pt x="11042" y="7555"/>
                    <a:pt x="11042" y="4704"/>
                  </a:cubicBezTo>
                  <a:cubicBezTo>
                    <a:pt x="11009" y="2102"/>
                    <a:pt x="8907" y="0"/>
                    <a:pt x="6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3"/>
            <p:cNvSpPr/>
            <p:nvPr/>
          </p:nvSpPr>
          <p:spPr>
            <a:xfrm>
              <a:off x="7943026" y="821499"/>
              <a:ext cx="370462" cy="425698"/>
            </a:xfrm>
            <a:custGeom>
              <a:avLst/>
              <a:gdLst/>
              <a:ahLst/>
              <a:cxnLst/>
              <a:rect l="l" t="t" r="r" b="b"/>
              <a:pathLst>
                <a:path w="18447" h="21253" extrusionOk="0">
                  <a:moveTo>
                    <a:pt x="13792" y="1"/>
                  </a:moveTo>
                  <a:cubicBezTo>
                    <a:pt x="11415" y="1"/>
                    <a:pt x="8490" y="618"/>
                    <a:pt x="6338" y="1972"/>
                  </a:cubicBezTo>
                  <a:cubicBezTo>
                    <a:pt x="6605" y="6576"/>
                    <a:pt x="5571" y="7843"/>
                    <a:pt x="5004" y="8344"/>
                  </a:cubicBezTo>
                  <a:cubicBezTo>
                    <a:pt x="4916" y="8416"/>
                    <a:pt x="4832" y="8447"/>
                    <a:pt x="4750" y="8447"/>
                  </a:cubicBezTo>
                  <a:cubicBezTo>
                    <a:pt x="4301" y="8447"/>
                    <a:pt x="3926" y="7499"/>
                    <a:pt x="3503" y="7076"/>
                  </a:cubicBezTo>
                  <a:cubicBezTo>
                    <a:pt x="3258" y="6832"/>
                    <a:pt x="2721" y="6532"/>
                    <a:pt x="2160" y="6532"/>
                  </a:cubicBezTo>
                  <a:cubicBezTo>
                    <a:pt x="1649" y="6532"/>
                    <a:pt x="1117" y="6780"/>
                    <a:pt x="767" y="7543"/>
                  </a:cubicBezTo>
                  <a:cubicBezTo>
                    <a:pt x="0" y="9144"/>
                    <a:pt x="1468" y="11413"/>
                    <a:pt x="2602" y="11946"/>
                  </a:cubicBezTo>
                  <a:cubicBezTo>
                    <a:pt x="2920" y="12099"/>
                    <a:pt x="3205" y="12160"/>
                    <a:pt x="3458" y="12160"/>
                  </a:cubicBezTo>
                  <a:cubicBezTo>
                    <a:pt x="4534" y="12160"/>
                    <a:pt x="5037" y="11046"/>
                    <a:pt x="5037" y="11046"/>
                  </a:cubicBezTo>
                  <a:lnTo>
                    <a:pt x="5037" y="18051"/>
                  </a:lnTo>
                  <a:cubicBezTo>
                    <a:pt x="6805" y="21253"/>
                    <a:pt x="10208" y="20619"/>
                    <a:pt x="12009" y="21053"/>
                  </a:cubicBezTo>
                  <a:cubicBezTo>
                    <a:pt x="12342" y="19785"/>
                    <a:pt x="12643" y="19151"/>
                    <a:pt x="12442" y="18451"/>
                  </a:cubicBezTo>
                  <a:lnTo>
                    <a:pt x="12442" y="16149"/>
                  </a:lnTo>
                  <a:cubicBezTo>
                    <a:pt x="12967" y="16263"/>
                    <a:pt x="13491" y="16315"/>
                    <a:pt x="14015" y="16315"/>
                  </a:cubicBezTo>
                  <a:cubicBezTo>
                    <a:pt x="14258" y="16315"/>
                    <a:pt x="14501" y="16304"/>
                    <a:pt x="14744" y="16283"/>
                  </a:cubicBezTo>
                  <a:cubicBezTo>
                    <a:pt x="16279" y="16049"/>
                    <a:pt x="17112" y="14782"/>
                    <a:pt x="17579" y="13114"/>
                  </a:cubicBezTo>
                  <a:cubicBezTo>
                    <a:pt x="18313" y="10445"/>
                    <a:pt x="18447" y="5975"/>
                    <a:pt x="17446" y="805"/>
                  </a:cubicBezTo>
                  <a:cubicBezTo>
                    <a:pt x="16748" y="281"/>
                    <a:pt x="15394" y="1"/>
                    <a:pt x="1379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3"/>
            <p:cNvSpPr/>
            <p:nvPr/>
          </p:nvSpPr>
          <p:spPr>
            <a:xfrm>
              <a:off x="8142646" y="951854"/>
              <a:ext cx="28838" cy="28763"/>
            </a:xfrm>
            <a:custGeom>
              <a:avLst/>
              <a:gdLst/>
              <a:ahLst/>
              <a:cxnLst/>
              <a:rect l="l" t="t" r="r" b="b"/>
              <a:pathLst>
                <a:path w="1436" h="1436" extrusionOk="0">
                  <a:moveTo>
                    <a:pt x="735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5" y="1435"/>
                  </a:cubicBezTo>
                  <a:cubicBezTo>
                    <a:pt x="1135" y="1435"/>
                    <a:pt x="1435" y="1135"/>
                    <a:pt x="1435" y="735"/>
                  </a:cubicBezTo>
                  <a:cubicBezTo>
                    <a:pt x="1435" y="335"/>
                    <a:pt x="1135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3"/>
            <p:cNvSpPr/>
            <p:nvPr/>
          </p:nvSpPr>
          <p:spPr>
            <a:xfrm>
              <a:off x="8252517" y="946526"/>
              <a:ext cx="28818" cy="28743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00" y="0"/>
                    <a:pt x="0" y="334"/>
                    <a:pt x="0" y="734"/>
                  </a:cubicBezTo>
                  <a:cubicBezTo>
                    <a:pt x="0" y="1101"/>
                    <a:pt x="300" y="1435"/>
                    <a:pt x="701" y="1435"/>
                  </a:cubicBezTo>
                  <a:cubicBezTo>
                    <a:pt x="1101" y="1435"/>
                    <a:pt x="1435" y="1101"/>
                    <a:pt x="1435" y="734"/>
                  </a:cubicBezTo>
                  <a:cubicBezTo>
                    <a:pt x="1435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3"/>
            <p:cNvSpPr/>
            <p:nvPr/>
          </p:nvSpPr>
          <p:spPr>
            <a:xfrm>
              <a:off x="8066955" y="1086156"/>
              <a:ext cx="125957" cy="76855"/>
            </a:xfrm>
            <a:custGeom>
              <a:avLst/>
              <a:gdLst/>
              <a:ahLst/>
              <a:cxnLst/>
              <a:rect l="l" t="t" r="r" b="b"/>
              <a:pathLst>
                <a:path w="6272" h="3837" extrusionOk="0">
                  <a:moveTo>
                    <a:pt x="0" y="1"/>
                  </a:moveTo>
                  <a:cubicBezTo>
                    <a:pt x="167" y="701"/>
                    <a:pt x="501" y="1335"/>
                    <a:pt x="934" y="1936"/>
                  </a:cubicBezTo>
                  <a:cubicBezTo>
                    <a:pt x="1802" y="3036"/>
                    <a:pt x="6271" y="3837"/>
                    <a:pt x="6271" y="3837"/>
                  </a:cubicBezTo>
                  <a:lnTo>
                    <a:pt x="6271" y="2936"/>
                  </a:lnTo>
                  <a:cubicBezTo>
                    <a:pt x="6271" y="2936"/>
                    <a:pt x="2869" y="2269"/>
                    <a:pt x="1668" y="1635"/>
                  </a:cubicBezTo>
                  <a:cubicBezTo>
                    <a:pt x="968" y="1268"/>
                    <a:pt x="367" y="70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3"/>
            <p:cNvSpPr/>
            <p:nvPr/>
          </p:nvSpPr>
          <p:spPr>
            <a:xfrm>
              <a:off x="8008675" y="717103"/>
              <a:ext cx="311520" cy="184877"/>
            </a:xfrm>
            <a:custGeom>
              <a:avLst/>
              <a:gdLst/>
              <a:ahLst/>
              <a:cxnLst/>
              <a:rect l="l" t="t" r="r" b="b"/>
              <a:pathLst>
                <a:path w="15512" h="9230" extrusionOk="0">
                  <a:moveTo>
                    <a:pt x="12648" y="1"/>
                  </a:moveTo>
                  <a:cubicBezTo>
                    <a:pt x="12413" y="1"/>
                    <a:pt x="12185" y="203"/>
                    <a:pt x="12009" y="380"/>
                  </a:cubicBezTo>
                  <a:cubicBezTo>
                    <a:pt x="11015" y="1303"/>
                    <a:pt x="9860" y="1508"/>
                    <a:pt x="8656" y="1508"/>
                  </a:cubicBezTo>
                  <a:cubicBezTo>
                    <a:pt x="7692" y="1508"/>
                    <a:pt x="6695" y="1376"/>
                    <a:pt x="5723" y="1376"/>
                  </a:cubicBezTo>
                  <a:cubicBezTo>
                    <a:pt x="5628" y="1376"/>
                    <a:pt x="5533" y="1377"/>
                    <a:pt x="5437" y="1380"/>
                  </a:cubicBezTo>
                  <a:cubicBezTo>
                    <a:pt x="3569" y="1447"/>
                    <a:pt x="1268" y="2214"/>
                    <a:pt x="434" y="4049"/>
                  </a:cubicBezTo>
                  <a:cubicBezTo>
                    <a:pt x="67" y="4883"/>
                    <a:pt x="0" y="5750"/>
                    <a:pt x="767" y="6350"/>
                  </a:cubicBezTo>
                  <a:cubicBezTo>
                    <a:pt x="1268" y="6717"/>
                    <a:pt x="1735" y="6684"/>
                    <a:pt x="2002" y="7318"/>
                  </a:cubicBezTo>
                  <a:cubicBezTo>
                    <a:pt x="2068" y="7451"/>
                    <a:pt x="2502" y="9219"/>
                    <a:pt x="2269" y="9219"/>
                  </a:cubicBezTo>
                  <a:cubicBezTo>
                    <a:pt x="2334" y="9226"/>
                    <a:pt x="2399" y="9230"/>
                    <a:pt x="2463" y="9230"/>
                  </a:cubicBezTo>
                  <a:cubicBezTo>
                    <a:pt x="3325" y="9230"/>
                    <a:pt x="4119" y="8623"/>
                    <a:pt x="4337" y="7785"/>
                  </a:cubicBezTo>
                  <a:cubicBezTo>
                    <a:pt x="4403" y="7585"/>
                    <a:pt x="4503" y="7218"/>
                    <a:pt x="4537" y="7018"/>
                  </a:cubicBezTo>
                  <a:cubicBezTo>
                    <a:pt x="4565" y="6819"/>
                    <a:pt x="4762" y="6669"/>
                    <a:pt x="4963" y="6669"/>
                  </a:cubicBezTo>
                  <a:cubicBezTo>
                    <a:pt x="4999" y="6669"/>
                    <a:pt x="5035" y="6674"/>
                    <a:pt x="5071" y="6684"/>
                  </a:cubicBezTo>
                  <a:cubicBezTo>
                    <a:pt x="5638" y="6817"/>
                    <a:pt x="6005" y="7051"/>
                    <a:pt x="6572" y="7218"/>
                  </a:cubicBezTo>
                  <a:cubicBezTo>
                    <a:pt x="7539" y="7491"/>
                    <a:pt x="8545" y="7632"/>
                    <a:pt x="9550" y="7632"/>
                  </a:cubicBezTo>
                  <a:cubicBezTo>
                    <a:pt x="10140" y="7632"/>
                    <a:pt x="10728" y="7583"/>
                    <a:pt x="11308" y="7485"/>
                  </a:cubicBezTo>
                  <a:cubicBezTo>
                    <a:pt x="12442" y="7284"/>
                    <a:pt x="13477" y="6717"/>
                    <a:pt x="14277" y="5883"/>
                  </a:cubicBezTo>
                  <a:cubicBezTo>
                    <a:pt x="15111" y="4916"/>
                    <a:pt x="15511" y="3649"/>
                    <a:pt x="15345" y="2381"/>
                  </a:cubicBezTo>
                  <a:cubicBezTo>
                    <a:pt x="15345" y="2314"/>
                    <a:pt x="15345" y="2281"/>
                    <a:pt x="15311" y="2214"/>
                  </a:cubicBezTo>
                  <a:cubicBezTo>
                    <a:pt x="15311" y="2114"/>
                    <a:pt x="15244" y="1981"/>
                    <a:pt x="15211" y="1914"/>
                  </a:cubicBezTo>
                  <a:cubicBezTo>
                    <a:pt x="15174" y="1877"/>
                    <a:pt x="15130" y="1861"/>
                    <a:pt x="15083" y="1861"/>
                  </a:cubicBezTo>
                  <a:cubicBezTo>
                    <a:pt x="14836" y="1861"/>
                    <a:pt x="14484" y="2302"/>
                    <a:pt x="14344" y="2414"/>
                  </a:cubicBezTo>
                  <a:cubicBezTo>
                    <a:pt x="14177" y="2548"/>
                    <a:pt x="14010" y="2681"/>
                    <a:pt x="13843" y="2781"/>
                  </a:cubicBezTo>
                  <a:cubicBezTo>
                    <a:pt x="13677" y="2881"/>
                    <a:pt x="13543" y="2981"/>
                    <a:pt x="13376" y="3081"/>
                  </a:cubicBezTo>
                  <a:cubicBezTo>
                    <a:pt x="13477" y="2514"/>
                    <a:pt x="13477" y="1914"/>
                    <a:pt x="13376" y="1347"/>
                  </a:cubicBezTo>
                  <a:cubicBezTo>
                    <a:pt x="13310" y="980"/>
                    <a:pt x="13210" y="79"/>
                    <a:pt x="12743" y="13"/>
                  </a:cubicBezTo>
                  <a:cubicBezTo>
                    <a:pt x="12711" y="5"/>
                    <a:pt x="12679" y="1"/>
                    <a:pt x="126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3"/>
            <p:cNvSpPr/>
            <p:nvPr/>
          </p:nvSpPr>
          <p:spPr>
            <a:xfrm>
              <a:off x="8118527" y="917683"/>
              <a:ext cx="33518" cy="26179"/>
            </a:xfrm>
            <a:custGeom>
              <a:avLst/>
              <a:gdLst/>
              <a:ahLst/>
              <a:cxnLst/>
              <a:rect l="l" t="t" r="r" b="b"/>
              <a:pathLst>
                <a:path w="1669" h="1307" extrusionOk="0">
                  <a:moveTo>
                    <a:pt x="949" y="0"/>
                  </a:moveTo>
                  <a:cubicBezTo>
                    <a:pt x="797" y="0"/>
                    <a:pt x="643" y="45"/>
                    <a:pt x="501" y="139"/>
                  </a:cubicBezTo>
                  <a:cubicBezTo>
                    <a:pt x="101" y="406"/>
                    <a:pt x="1" y="906"/>
                    <a:pt x="268" y="1307"/>
                  </a:cubicBezTo>
                  <a:lnTo>
                    <a:pt x="1669" y="406"/>
                  </a:lnTo>
                  <a:cubicBezTo>
                    <a:pt x="1496" y="148"/>
                    <a:pt x="1227" y="0"/>
                    <a:pt x="9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3"/>
            <p:cNvSpPr/>
            <p:nvPr/>
          </p:nvSpPr>
          <p:spPr>
            <a:xfrm>
              <a:off x="8169436" y="1055430"/>
              <a:ext cx="49604" cy="30806"/>
            </a:xfrm>
            <a:custGeom>
              <a:avLst/>
              <a:gdLst/>
              <a:ahLst/>
              <a:cxnLst/>
              <a:rect l="l" t="t" r="r" b="b"/>
              <a:pathLst>
                <a:path w="2470" h="1538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" y="634"/>
                    <a:pt x="401" y="1301"/>
                    <a:pt x="1035" y="1501"/>
                  </a:cubicBezTo>
                  <a:cubicBezTo>
                    <a:pt x="1128" y="1526"/>
                    <a:pt x="1221" y="1537"/>
                    <a:pt x="1313" y="1537"/>
                  </a:cubicBezTo>
                  <a:cubicBezTo>
                    <a:pt x="1852" y="1537"/>
                    <a:pt x="2355" y="1142"/>
                    <a:pt x="2469" y="60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3"/>
            <p:cNvSpPr/>
            <p:nvPr/>
          </p:nvSpPr>
          <p:spPr>
            <a:xfrm>
              <a:off x="8172127" y="1064123"/>
              <a:ext cx="26810" cy="22053"/>
            </a:xfrm>
            <a:custGeom>
              <a:avLst/>
              <a:gdLst/>
              <a:ahLst/>
              <a:cxnLst/>
              <a:rect l="l" t="t" r="r" b="b"/>
              <a:pathLst>
                <a:path w="1335" h="1101" extrusionOk="0">
                  <a:moveTo>
                    <a:pt x="0" y="0"/>
                  </a:moveTo>
                  <a:cubicBezTo>
                    <a:pt x="67" y="500"/>
                    <a:pt x="434" y="901"/>
                    <a:pt x="901" y="1067"/>
                  </a:cubicBezTo>
                  <a:cubicBezTo>
                    <a:pt x="1034" y="1101"/>
                    <a:pt x="1201" y="1101"/>
                    <a:pt x="1335" y="1101"/>
                  </a:cubicBezTo>
                  <a:cubicBezTo>
                    <a:pt x="1268" y="467"/>
                    <a:pt x="734" y="0"/>
                    <a:pt x="10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3"/>
            <p:cNvSpPr/>
            <p:nvPr/>
          </p:nvSpPr>
          <p:spPr>
            <a:xfrm>
              <a:off x="8261896" y="910893"/>
              <a:ext cx="34180" cy="24296"/>
            </a:xfrm>
            <a:custGeom>
              <a:avLst/>
              <a:gdLst/>
              <a:ahLst/>
              <a:cxnLst/>
              <a:rect l="l" t="t" r="r" b="b"/>
              <a:pathLst>
                <a:path w="1702" h="1213" extrusionOk="0">
                  <a:moveTo>
                    <a:pt x="770" y="0"/>
                  </a:moveTo>
                  <a:cubicBezTo>
                    <a:pt x="457" y="0"/>
                    <a:pt x="147" y="193"/>
                    <a:pt x="0" y="512"/>
                  </a:cubicBezTo>
                  <a:lnTo>
                    <a:pt x="1535" y="1212"/>
                  </a:lnTo>
                  <a:cubicBezTo>
                    <a:pt x="1701" y="778"/>
                    <a:pt x="1535" y="278"/>
                    <a:pt x="1101" y="78"/>
                  </a:cubicBezTo>
                  <a:cubicBezTo>
                    <a:pt x="995" y="25"/>
                    <a:pt x="882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3"/>
            <p:cNvSpPr/>
            <p:nvPr/>
          </p:nvSpPr>
          <p:spPr>
            <a:xfrm>
              <a:off x="8206287" y="946526"/>
              <a:ext cx="55629" cy="92218"/>
            </a:xfrm>
            <a:custGeom>
              <a:avLst/>
              <a:gdLst/>
              <a:ahLst/>
              <a:cxnLst/>
              <a:rect l="l" t="t" r="r" b="b"/>
              <a:pathLst>
                <a:path w="2770" h="4604" extrusionOk="0">
                  <a:moveTo>
                    <a:pt x="1" y="0"/>
                  </a:moveTo>
                  <a:lnTo>
                    <a:pt x="401" y="4603"/>
                  </a:lnTo>
                  <a:lnTo>
                    <a:pt x="2769" y="37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3"/>
            <p:cNvSpPr/>
            <p:nvPr/>
          </p:nvSpPr>
          <p:spPr>
            <a:xfrm>
              <a:off x="8323529" y="1148128"/>
              <a:ext cx="617657" cy="467440"/>
            </a:xfrm>
            <a:custGeom>
              <a:avLst/>
              <a:gdLst/>
              <a:ahLst/>
              <a:cxnLst/>
              <a:rect l="l" t="t" r="r" b="b"/>
              <a:pathLst>
                <a:path w="30756" h="23337" extrusionOk="0">
                  <a:moveTo>
                    <a:pt x="28752" y="1"/>
                  </a:moveTo>
                  <a:cubicBezTo>
                    <a:pt x="28523" y="1"/>
                    <a:pt x="28287" y="70"/>
                    <a:pt x="28120" y="209"/>
                  </a:cubicBezTo>
                  <a:cubicBezTo>
                    <a:pt x="27753" y="609"/>
                    <a:pt x="27420" y="1010"/>
                    <a:pt x="27120" y="1477"/>
                  </a:cubicBezTo>
                  <a:cubicBezTo>
                    <a:pt x="26386" y="2477"/>
                    <a:pt x="25518" y="3411"/>
                    <a:pt x="24518" y="4145"/>
                  </a:cubicBezTo>
                  <a:cubicBezTo>
                    <a:pt x="24248" y="4385"/>
                    <a:pt x="23924" y="4517"/>
                    <a:pt x="23570" y="4517"/>
                  </a:cubicBezTo>
                  <a:cubicBezTo>
                    <a:pt x="23531" y="4517"/>
                    <a:pt x="23491" y="4516"/>
                    <a:pt x="23450" y="4512"/>
                  </a:cubicBezTo>
                  <a:cubicBezTo>
                    <a:pt x="23450" y="4179"/>
                    <a:pt x="23484" y="3878"/>
                    <a:pt x="23584" y="3578"/>
                  </a:cubicBezTo>
                  <a:cubicBezTo>
                    <a:pt x="23717" y="3278"/>
                    <a:pt x="23784" y="2978"/>
                    <a:pt x="23817" y="2644"/>
                  </a:cubicBezTo>
                  <a:cubicBezTo>
                    <a:pt x="23851" y="2211"/>
                    <a:pt x="23750" y="1777"/>
                    <a:pt x="23550" y="1410"/>
                  </a:cubicBezTo>
                  <a:cubicBezTo>
                    <a:pt x="23459" y="1296"/>
                    <a:pt x="23337" y="1244"/>
                    <a:pt x="23215" y="1244"/>
                  </a:cubicBezTo>
                  <a:cubicBezTo>
                    <a:pt x="23159" y="1244"/>
                    <a:pt x="23103" y="1255"/>
                    <a:pt x="23050" y="1277"/>
                  </a:cubicBezTo>
                  <a:cubicBezTo>
                    <a:pt x="22983" y="1343"/>
                    <a:pt x="22917" y="1377"/>
                    <a:pt x="22883" y="1477"/>
                  </a:cubicBezTo>
                  <a:cubicBezTo>
                    <a:pt x="22616" y="1844"/>
                    <a:pt x="22383" y="2344"/>
                    <a:pt x="22149" y="2711"/>
                  </a:cubicBezTo>
                  <a:cubicBezTo>
                    <a:pt x="21849" y="3145"/>
                    <a:pt x="21616" y="3578"/>
                    <a:pt x="21382" y="4012"/>
                  </a:cubicBezTo>
                  <a:cubicBezTo>
                    <a:pt x="21149" y="4579"/>
                    <a:pt x="20982" y="5146"/>
                    <a:pt x="20815" y="5680"/>
                  </a:cubicBezTo>
                  <a:cubicBezTo>
                    <a:pt x="20415" y="6781"/>
                    <a:pt x="19848" y="7815"/>
                    <a:pt x="19114" y="8749"/>
                  </a:cubicBezTo>
                  <a:cubicBezTo>
                    <a:pt x="18313" y="9849"/>
                    <a:pt x="14043" y="14953"/>
                    <a:pt x="13243" y="15920"/>
                  </a:cubicBezTo>
                  <a:cubicBezTo>
                    <a:pt x="13243" y="15920"/>
                    <a:pt x="7839" y="10950"/>
                    <a:pt x="5804" y="9149"/>
                  </a:cubicBezTo>
                  <a:cubicBezTo>
                    <a:pt x="2102" y="5813"/>
                    <a:pt x="1301" y="4979"/>
                    <a:pt x="0" y="4746"/>
                  </a:cubicBezTo>
                  <a:lnTo>
                    <a:pt x="0" y="4746"/>
                  </a:lnTo>
                  <a:lnTo>
                    <a:pt x="1201" y="15353"/>
                  </a:lnTo>
                  <a:cubicBezTo>
                    <a:pt x="1201" y="15353"/>
                    <a:pt x="9107" y="20857"/>
                    <a:pt x="11041" y="22158"/>
                  </a:cubicBezTo>
                  <a:cubicBezTo>
                    <a:pt x="12191" y="22973"/>
                    <a:pt x="13028" y="23336"/>
                    <a:pt x="13781" y="23336"/>
                  </a:cubicBezTo>
                  <a:cubicBezTo>
                    <a:pt x="14602" y="23336"/>
                    <a:pt x="15324" y="22906"/>
                    <a:pt x="16245" y="22158"/>
                  </a:cubicBezTo>
                  <a:lnTo>
                    <a:pt x="17246" y="21091"/>
                  </a:lnTo>
                  <a:cubicBezTo>
                    <a:pt x="18080" y="20057"/>
                    <a:pt x="23183" y="12151"/>
                    <a:pt x="24318" y="10416"/>
                  </a:cubicBezTo>
                  <a:cubicBezTo>
                    <a:pt x="24818" y="9616"/>
                    <a:pt x="26219" y="8715"/>
                    <a:pt x="26686" y="8315"/>
                  </a:cubicBezTo>
                  <a:cubicBezTo>
                    <a:pt x="30755" y="5113"/>
                    <a:pt x="30722" y="3612"/>
                    <a:pt x="30522" y="2544"/>
                  </a:cubicBezTo>
                  <a:cubicBezTo>
                    <a:pt x="30322" y="1777"/>
                    <a:pt x="30022" y="1043"/>
                    <a:pt x="29555" y="409"/>
                  </a:cubicBezTo>
                  <a:cubicBezTo>
                    <a:pt x="29388" y="209"/>
                    <a:pt x="29154" y="42"/>
                    <a:pt x="28887" y="9"/>
                  </a:cubicBezTo>
                  <a:cubicBezTo>
                    <a:pt x="28843" y="3"/>
                    <a:pt x="28798" y="1"/>
                    <a:pt x="2875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3"/>
            <p:cNvSpPr/>
            <p:nvPr/>
          </p:nvSpPr>
          <p:spPr>
            <a:xfrm>
              <a:off x="8323529" y="1238504"/>
              <a:ext cx="403297" cy="381451"/>
            </a:xfrm>
            <a:custGeom>
              <a:avLst/>
              <a:gdLst/>
              <a:ahLst/>
              <a:cxnLst/>
              <a:rect l="l" t="t" r="r" b="b"/>
              <a:pathLst>
                <a:path w="20082" h="19044" extrusionOk="0">
                  <a:moveTo>
                    <a:pt x="0" y="0"/>
                  </a:moveTo>
                  <a:lnTo>
                    <a:pt x="134" y="10374"/>
                  </a:lnTo>
                  <a:cubicBezTo>
                    <a:pt x="134" y="10374"/>
                    <a:pt x="9340" y="16879"/>
                    <a:pt x="11375" y="18113"/>
                  </a:cubicBezTo>
                  <a:cubicBezTo>
                    <a:pt x="12373" y="18719"/>
                    <a:pt x="13163" y="19043"/>
                    <a:pt x="13894" y="19043"/>
                  </a:cubicBezTo>
                  <a:cubicBezTo>
                    <a:pt x="14652" y="19043"/>
                    <a:pt x="15347" y="18694"/>
                    <a:pt x="16145" y="17946"/>
                  </a:cubicBezTo>
                  <a:cubicBezTo>
                    <a:pt x="17713" y="16445"/>
                    <a:pt x="20081" y="12442"/>
                    <a:pt x="20081" y="12442"/>
                  </a:cubicBezTo>
                  <a:cubicBezTo>
                    <a:pt x="17346" y="11175"/>
                    <a:pt x="16212" y="7839"/>
                    <a:pt x="16212" y="7839"/>
                  </a:cubicBezTo>
                  <a:lnTo>
                    <a:pt x="13310" y="11208"/>
                  </a:lnTo>
                  <a:cubicBezTo>
                    <a:pt x="13310" y="11208"/>
                    <a:pt x="6171" y="4704"/>
                    <a:pt x="4470" y="3102"/>
                  </a:cubicBezTo>
                  <a:cubicBezTo>
                    <a:pt x="2769" y="1501"/>
                    <a:pt x="1535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3"/>
            <p:cNvSpPr/>
            <p:nvPr/>
          </p:nvSpPr>
          <p:spPr>
            <a:xfrm>
              <a:off x="7857273" y="1182380"/>
              <a:ext cx="528571" cy="698927"/>
            </a:xfrm>
            <a:custGeom>
              <a:avLst/>
              <a:gdLst/>
              <a:ahLst/>
              <a:cxnLst/>
              <a:rect l="l" t="t" r="r" b="b"/>
              <a:pathLst>
                <a:path w="26320" h="34894" extrusionOk="0">
                  <a:moveTo>
                    <a:pt x="6272" y="0"/>
                  </a:moveTo>
                  <a:cubicBezTo>
                    <a:pt x="3570" y="1201"/>
                    <a:pt x="1168" y="2269"/>
                    <a:pt x="1" y="3002"/>
                  </a:cubicBezTo>
                  <a:cubicBezTo>
                    <a:pt x="1" y="3002"/>
                    <a:pt x="1535" y="11875"/>
                    <a:pt x="3069" y="15945"/>
                  </a:cubicBezTo>
                  <a:cubicBezTo>
                    <a:pt x="4437" y="19481"/>
                    <a:pt x="4737" y="33858"/>
                    <a:pt x="4737" y="33858"/>
                  </a:cubicBezTo>
                  <a:cubicBezTo>
                    <a:pt x="7884" y="34545"/>
                    <a:pt x="11090" y="34893"/>
                    <a:pt x="14295" y="34893"/>
                  </a:cubicBezTo>
                  <a:cubicBezTo>
                    <a:pt x="15915" y="34893"/>
                    <a:pt x="17535" y="34804"/>
                    <a:pt x="19148" y="34625"/>
                  </a:cubicBezTo>
                  <a:cubicBezTo>
                    <a:pt x="21616" y="34325"/>
                    <a:pt x="24018" y="33624"/>
                    <a:pt x="26253" y="32557"/>
                  </a:cubicBezTo>
                  <a:cubicBezTo>
                    <a:pt x="26253" y="32557"/>
                    <a:pt x="26319" y="21616"/>
                    <a:pt x="25419" y="14310"/>
                  </a:cubicBezTo>
                  <a:cubicBezTo>
                    <a:pt x="24485" y="7005"/>
                    <a:pt x="24785" y="3870"/>
                    <a:pt x="23117" y="2635"/>
                  </a:cubicBezTo>
                  <a:cubicBezTo>
                    <a:pt x="22016" y="1835"/>
                    <a:pt x="17280" y="767"/>
                    <a:pt x="17280" y="767"/>
                  </a:cubicBezTo>
                  <a:cubicBezTo>
                    <a:pt x="17113" y="1568"/>
                    <a:pt x="16779" y="2302"/>
                    <a:pt x="16346" y="3002"/>
                  </a:cubicBezTo>
                  <a:cubicBezTo>
                    <a:pt x="14711" y="2235"/>
                    <a:pt x="6272" y="0"/>
                    <a:pt x="62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3"/>
            <p:cNvSpPr/>
            <p:nvPr/>
          </p:nvSpPr>
          <p:spPr>
            <a:xfrm>
              <a:off x="8112502" y="1215109"/>
              <a:ext cx="221088" cy="687550"/>
            </a:xfrm>
            <a:custGeom>
              <a:avLst/>
              <a:gdLst/>
              <a:ahLst/>
              <a:cxnLst/>
              <a:rect l="l" t="t" r="r" b="b"/>
              <a:pathLst>
                <a:path w="11009" h="34326" extrusionOk="0">
                  <a:moveTo>
                    <a:pt x="7739" y="1"/>
                  </a:moveTo>
                  <a:cubicBezTo>
                    <a:pt x="8407" y="12810"/>
                    <a:pt x="4270" y="24018"/>
                    <a:pt x="1" y="32958"/>
                  </a:cubicBezTo>
                  <a:lnTo>
                    <a:pt x="2236" y="34325"/>
                  </a:lnTo>
                  <a:cubicBezTo>
                    <a:pt x="2236" y="34325"/>
                    <a:pt x="11008" y="18848"/>
                    <a:pt x="10375" y="1035"/>
                  </a:cubicBezTo>
                  <a:cubicBezTo>
                    <a:pt x="9607" y="434"/>
                    <a:pt x="8707" y="67"/>
                    <a:pt x="77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3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3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3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3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3"/>
            <p:cNvSpPr/>
            <p:nvPr/>
          </p:nvSpPr>
          <p:spPr>
            <a:xfrm>
              <a:off x="8184859" y="1159666"/>
              <a:ext cx="54283" cy="91717"/>
            </a:xfrm>
            <a:custGeom>
              <a:avLst/>
              <a:gdLst/>
              <a:ahLst/>
              <a:cxnLst/>
              <a:rect l="l" t="t" r="r" b="b"/>
              <a:pathLst>
                <a:path w="2703" h="4579" extrusionOk="0">
                  <a:moveTo>
                    <a:pt x="400" y="0"/>
                  </a:moveTo>
                  <a:lnTo>
                    <a:pt x="400" y="1568"/>
                  </a:lnTo>
                  <a:cubicBezTo>
                    <a:pt x="334" y="2435"/>
                    <a:pt x="200" y="3302"/>
                    <a:pt x="0" y="4170"/>
                  </a:cubicBezTo>
                  <a:cubicBezTo>
                    <a:pt x="717" y="4246"/>
                    <a:pt x="1649" y="4578"/>
                    <a:pt x="2150" y="4578"/>
                  </a:cubicBezTo>
                  <a:cubicBezTo>
                    <a:pt x="2302" y="4578"/>
                    <a:pt x="2414" y="4548"/>
                    <a:pt x="2469" y="4470"/>
                  </a:cubicBezTo>
                  <a:cubicBezTo>
                    <a:pt x="2702" y="4103"/>
                    <a:pt x="1902" y="967"/>
                    <a:pt x="4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3"/>
            <p:cNvSpPr/>
            <p:nvPr/>
          </p:nvSpPr>
          <p:spPr>
            <a:xfrm>
              <a:off x="7983211" y="1123572"/>
              <a:ext cx="201668" cy="163044"/>
            </a:xfrm>
            <a:custGeom>
              <a:avLst/>
              <a:gdLst/>
              <a:ahLst/>
              <a:cxnLst/>
              <a:rect l="l" t="t" r="r" b="b"/>
              <a:pathLst>
                <a:path w="10042" h="8140" extrusionOk="0">
                  <a:moveTo>
                    <a:pt x="3036" y="1"/>
                  </a:moveTo>
                  <a:cubicBezTo>
                    <a:pt x="2035" y="34"/>
                    <a:pt x="1" y="2936"/>
                    <a:pt x="1" y="2936"/>
                  </a:cubicBezTo>
                  <a:cubicBezTo>
                    <a:pt x="1" y="2936"/>
                    <a:pt x="634" y="3737"/>
                    <a:pt x="1869" y="5038"/>
                  </a:cubicBezTo>
                  <a:cubicBezTo>
                    <a:pt x="3336" y="6572"/>
                    <a:pt x="4137" y="8107"/>
                    <a:pt x="4671" y="8140"/>
                  </a:cubicBezTo>
                  <a:cubicBezTo>
                    <a:pt x="5238" y="8140"/>
                    <a:pt x="7206" y="6639"/>
                    <a:pt x="8373" y="6239"/>
                  </a:cubicBezTo>
                  <a:cubicBezTo>
                    <a:pt x="8798" y="6053"/>
                    <a:pt x="9244" y="5951"/>
                    <a:pt x="9694" y="5951"/>
                  </a:cubicBezTo>
                  <a:cubicBezTo>
                    <a:pt x="9810" y="5951"/>
                    <a:pt x="9925" y="5958"/>
                    <a:pt x="10041" y="5972"/>
                  </a:cubicBezTo>
                  <a:cubicBezTo>
                    <a:pt x="10041" y="5972"/>
                    <a:pt x="9374" y="4637"/>
                    <a:pt x="6772" y="3470"/>
                  </a:cubicBezTo>
                  <a:cubicBezTo>
                    <a:pt x="4170" y="2269"/>
                    <a:pt x="3136" y="1068"/>
                    <a:pt x="3036" y="535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3"/>
            <p:cNvSpPr/>
            <p:nvPr/>
          </p:nvSpPr>
          <p:spPr>
            <a:xfrm>
              <a:off x="8194238" y="1356761"/>
              <a:ext cx="96476" cy="387540"/>
            </a:xfrm>
            <a:custGeom>
              <a:avLst/>
              <a:gdLst/>
              <a:ahLst/>
              <a:cxnLst/>
              <a:rect l="l" t="t" r="r" b="b"/>
              <a:pathLst>
                <a:path w="4804" h="19348" extrusionOk="0">
                  <a:moveTo>
                    <a:pt x="1334" y="0"/>
                  </a:moveTo>
                  <a:lnTo>
                    <a:pt x="0" y="167"/>
                  </a:lnTo>
                  <a:cubicBezTo>
                    <a:pt x="434" y="4971"/>
                    <a:pt x="534" y="9807"/>
                    <a:pt x="367" y="14611"/>
                  </a:cubicBezTo>
                  <a:cubicBezTo>
                    <a:pt x="301" y="16138"/>
                    <a:pt x="2380" y="19348"/>
                    <a:pt x="2960" y="19348"/>
                  </a:cubicBezTo>
                  <a:cubicBezTo>
                    <a:pt x="2963" y="19348"/>
                    <a:pt x="2966" y="19348"/>
                    <a:pt x="2969" y="19348"/>
                  </a:cubicBezTo>
                  <a:cubicBezTo>
                    <a:pt x="3503" y="19281"/>
                    <a:pt x="4570" y="16379"/>
                    <a:pt x="4804" y="14678"/>
                  </a:cubicBezTo>
                  <a:cubicBezTo>
                    <a:pt x="4737" y="10508"/>
                    <a:pt x="2335" y="2235"/>
                    <a:pt x="13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3"/>
            <p:cNvSpPr/>
            <p:nvPr/>
          </p:nvSpPr>
          <p:spPr>
            <a:xfrm>
              <a:off x="8194238" y="1356761"/>
              <a:ext cx="28156" cy="14722"/>
            </a:xfrm>
            <a:custGeom>
              <a:avLst/>
              <a:gdLst/>
              <a:ahLst/>
              <a:cxnLst/>
              <a:rect l="l" t="t" r="r" b="b"/>
              <a:pathLst>
                <a:path w="1402" h="735" extrusionOk="0">
                  <a:moveTo>
                    <a:pt x="1334" y="0"/>
                  </a:moveTo>
                  <a:lnTo>
                    <a:pt x="0" y="167"/>
                  </a:lnTo>
                  <a:lnTo>
                    <a:pt x="67" y="734"/>
                  </a:lnTo>
                  <a:cubicBezTo>
                    <a:pt x="567" y="701"/>
                    <a:pt x="1034" y="501"/>
                    <a:pt x="1401" y="167"/>
                  </a:cubicBezTo>
                  <a:cubicBezTo>
                    <a:pt x="1368" y="101"/>
                    <a:pt x="1368" y="67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3"/>
            <p:cNvSpPr/>
            <p:nvPr/>
          </p:nvSpPr>
          <p:spPr>
            <a:xfrm>
              <a:off x="8174135" y="1294628"/>
              <a:ext cx="56291" cy="66860"/>
            </a:xfrm>
            <a:custGeom>
              <a:avLst/>
              <a:gdLst/>
              <a:ahLst/>
              <a:cxnLst/>
              <a:rect l="l" t="t" r="r" b="b"/>
              <a:pathLst>
                <a:path w="2803" h="3338" extrusionOk="0">
                  <a:moveTo>
                    <a:pt x="1802" y="0"/>
                  </a:moveTo>
                  <a:cubicBezTo>
                    <a:pt x="1435" y="0"/>
                    <a:pt x="1035" y="100"/>
                    <a:pt x="701" y="267"/>
                  </a:cubicBezTo>
                  <a:cubicBezTo>
                    <a:pt x="267" y="734"/>
                    <a:pt x="0" y="1368"/>
                    <a:pt x="0" y="2035"/>
                  </a:cubicBezTo>
                  <a:cubicBezTo>
                    <a:pt x="201" y="2535"/>
                    <a:pt x="568" y="2969"/>
                    <a:pt x="1001" y="3269"/>
                  </a:cubicBezTo>
                  <a:cubicBezTo>
                    <a:pt x="1150" y="3315"/>
                    <a:pt x="1307" y="3337"/>
                    <a:pt x="1464" y="3337"/>
                  </a:cubicBezTo>
                  <a:cubicBezTo>
                    <a:pt x="1766" y="3337"/>
                    <a:pt x="2073" y="3256"/>
                    <a:pt x="2335" y="3102"/>
                  </a:cubicBezTo>
                  <a:cubicBezTo>
                    <a:pt x="2702" y="2435"/>
                    <a:pt x="2802" y="1701"/>
                    <a:pt x="2602" y="968"/>
                  </a:cubicBezTo>
                  <a:cubicBezTo>
                    <a:pt x="2436" y="567"/>
                    <a:pt x="2169" y="234"/>
                    <a:pt x="18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3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3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3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3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3"/>
            <p:cNvSpPr/>
            <p:nvPr/>
          </p:nvSpPr>
          <p:spPr>
            <a:xfrm>
              <a:off x="7974515" y="1999524"/>
              <a:ext cx="19440" cy="169714"/>
            </a:xfrm>
            <a:custGeom>
              <a:avLst/>
              <a:gdLst/>
              <a:ahLst/>
              <a:cxnLst/>
              <a:rect l="l" t="t" r="r" b="b"/>
              <a:pathLst>
                <a:path w="968" h="8473" extrusionOk="0">
                  <a:moveTo>
                    <a:pt x="734" y="0"/>
                  </a:moveTo>
                  <a:cubicBezTo>
                    <a:pt x="600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39"/>
                    <a:pt x="100" y="8439"/>
                    <a:pt x="234" y="8473"/>
                  </a:cubicBezTo>
                  <a:cubicBezTo>
                    <a:pt x="367" y="8473"/>
                    <a:pt x="467" y="8373"/>
                    <a:pt x="500" y="8239"/>
                  </a:cubicBezTo>
                  <a:lnTo>
                    <a:pt x="967" y="267"/>
                  </a:lnTo>
                  <a:cubicBezTo>
                    <a:pt x="967" y="134"/>
                    <a:pt x="867" y="33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3"/>
            <p:cNvSpPr/>
            <p:nvPr/>
          </p:nvSpPr>
          <p:spPr>
            <a:xfrm>
              <a:off x="7837854" y="1921346"/>
              <a:ext cx="19440" cy="169734"/>
            </a:xfrm>
            <a:custGeom>
              <a:avLst/>
              <a:gdLst/>
              <a:ahLst/>
              <a:cxnLst/>
              <a:rect l="l" t="t" r="r" b="b"/>
              <a:pathLst>
                <a:path w="968" h="8474" extrusionOk="0">
                  <a:moveTo>
                    <a:pt x="734" y="0"/>
                  </a:moveTo>
                  <a:cubicBezTo>
                    <a:pt x="601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40"/>
                    <a:pt x="100" y="8440"/>
                    <a:pt x="234" y="8473"/>
                  </a:cubicBezTo>
                  <a:cubicBezTo>
                    <a:pt x="367" y="8440"/>
                    <a:pt x="467" y="8340"/>
                    <a:pt x="501" y="8240"/>
                  </a:cubicBezTo>
                  <a:lnTo>
                    <a:pt x="968" y="267"/>
                  </a:lnTo>
                  <a:cubicBezTo>
                    <a:pt x="968" y="134"/>
                    <a:pt x="867" y="0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3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3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3"/>
            <p:cNvSpPr/>
            <p:nvPr/>
          </p:nvSpPr>
          <p:spPr>
            <a:xfrm>
              <a:off x="7895450" y="1963430"/>
              <a:ext cx="53620" cy="58828"/>
            </a:xfrm>
            <a:custGeom>
              <a:avLst/>
              <a:gdLst/>
              <a:ahLst/>
              <a:cxnLst/>
              <a:rect l="l" t="t" r="r" b="b"/>
              <a:pathLst>
                <a:path w="2670" h="2937" extrusionOk="0">
                  <a:moveTo>
                    <a:pt x="101" y="1"/>
                  </a:moveTo>
                  <a:lnTo>
                    <a:pt x="1" y="1435"/>
                  </a:lnTo>
                  <a:lnTo>
                    <a:pt x="2569" y="2936"/>
                  </a:lnTo>
                  <a:lnTo>
                    <a:pt x="2669" y="15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3"/>
            <p:cNvSpPr/>
            <p:nvPr/>
          </p:nvSpPr>
          <p:spPr>
            <a:xfrm>
              <a:off x="7697839" y="1251203"/>
              <a:ext cx="375824" cy="855241"/>
            </a:xfrm>
            <a:custGeom>
              <a:avLst/>
              <a:gdLst/>
              <a:ahLst/>
              <a:cxnLst/>
              <a:rect l="l" t="t" r="r" b="b"/>
              <a:pathLst>
                <a:path w="18714" h="42698" extrusionOk="0">
                  <a:moveTo>
                    <a:pt x="7940" y="0"/>
                  </a:moveTo>
                  <a:cubicBezTo>
                    <a:pt x="6539" y="801"/>
                    <a:pt x="5805" y="1268"/>
                    <a:pt x="4837" y="4036"/>
                  </a:cubicBezTo>
                  <a:cubicBezTo>
                    <a:pt x="4003" y="6471"/>
                    <a:pt x="434" y="20048"/>
                    <a:pt x="234" y="22049"/>
                  </a:cubicBezTo>
                  <a:cubicBezTo>
                    <a:pt x="1" y="24017"/>
                    <a:pt x="6972" y="36059"/>
                    <a:pt x="9274" y="38794"/>
                  </a:cubicBezTo>
                  <a:cubicBezTo>
                    <a:pt x="11542" y="41496"/>
                    <a:pt x="13477" y="42697"/>
                    <a:pt x="15111" y="42697"/>
                  </a:cubicBezTo>
                  <a:cubicBezTo>
                    <a:pt x="16746" y="42697"/>
                    <a:pt x="17346" y="42397"/>
                    <a:pt x="18013" y="41596"/>
                  </a:cubicBezTo>
                  <a:cubicBezTo>
                    <a:pt x="18714" y="40796"/>
                    <a:pt x="14578" y="37827"/>
                    <a:pt x="14211" y="37027"/>
                  </a:cubicBezTo>
                  <a:lnTo>
                    <a:pt x="14211" y="37027"/>
                  </a:lnTo>
                  <a:cubicBezTo>
                    <a:pt x="15061" y="37531"/>
                    <a:pt x="16001" y="37797"/>
                    <a:pt x="16974" y="37797"/>
                  </a:cubicBezTo>
                  <a:cubicBezTo>
                    <a:pt x="17031" y="37797"/>
                    <a:pt x="17089" y="37796"/>
                    <a:pt x="17146" y="37794"/>
                  </a:cubicBezTo>
                  <a:cubicBezTo>
                    <a:pt x="17446" y="37760"/>
                    <a:pt x="17813" y="37660"/>
                    <a:pt x="17847" y="37360"/>
                  </a:cubicBezTo>
                  <a:cubicBezTo>
                    <a:pt x="17880" y="37193"/>
                    <a:pt x="17780" y="36993"/>
                    <a:pt x="17613" y="36893"/>
                  </a:cubicBezTo>
                  <a:cubicBezTo>
                    <a:pt x="17480" y="36793"/>
                    <a:pt x="17313" y="36726"/>
                    <a:pt x="17146" y="36660"/>
                  </a:cubicBezTo>
                  <a:cubicBezTo>
                    <a:pt x="15979" y="36193"/>
                    <a:pt x="15178" y="35159"/>
                    <a:pt x="14044" y="34658"/>
                  </a:cubicBezTo>
                  <a:cubicBezTo>
                    <a:pt x="13610" y="34458"/>
                    <a:pt x="13143" y="34325"/>
                    <a:pt x="12710" y="34158"/>
                  </a:cubicBezTo>
                  <a:cubicBezTo>
                    <a:pt x="11742" y="33724"/>
                    <a:pt x="11342" y="32857"/>
                    <a:pt x="10908" y="31956"/>
                  </a:cubicBezTo>
                  <a:cubicBezTo>
                    <a:pt x="9541" y="28887"/>
                    <a:pt x="8373" y="25718"/>
                    <a:pt x="7439" y="22449"/>
                  </a:cubicBezTo>
                  <a:lnTo>
                    <a:pt x="11475" y="9073"/>
                  </a:lnTo>
                  <a:cubicBezTo>
                    <a:pt x="11909" y="6004"/>
                    <a:pt x="10708" y="0"/>
                    <a:pt x="79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3"/>
            <p:cNvSpPr/>
            <p:nvPr/>
          </p:nvSpPr>
          <p:spPr>
            <a:xfrm>
              <a:off x="7691814" y="1243171"/>
              <a:ext cx="249887" cy="557255"/>
            </a:xfrm>
            <a:custGeom>
              <a:avLst/>
              <a:gdLst/>
              <a:ahLst/>
              <a:cxnLst/>
              <a:rect l="l" t="t" r="r" b="b"/>
              <a:pathLst>
                <a:path w="12443" h="27821" extrusionOk="0">
                  <a:moveTo>
                    <a:pt x="8240" y="1"/>
                  </a:moveTo>
                  <a:cubicBezTo>
                    <a:pt x="7272" y="268"/>
                    <a:pt x="6438" y="601"/>
                    <a:pt x="5171" y="3503"/>
                  </a:cubicBezTo>
                  <a:cubicBezTo>
                    <a:pt x="3936" y="6439"/>
                    <a:pt x="1401" y="17413"/>
                    <a:pt x="934" y="19014"/>
                  </a:cubicBezTo>
                  <a:cubicBezTo>
                    <a:pt x="467" y="20649"/>
                    <a:pt x="0" y="22650"/>
                    <a:pt x="501" y="23951"/>
                  </a:cubicBezTo>
                  <a:cubicBezTo>
                    <a:pt x="1134" y="25286"/>
                    <a:pt x="1868" y="26586"/>
                    <a:pt x="2636" y="27821"/>
                  </a:cubicBezTo>
                  <a:cubicBezTo>
                    <a:pt x="3536" y="26920"/>
                    <a:pt x="4604" y="26220"/>
                    <a:pt x="5771" y="25753"/>
                  </a:cubicBezTo>
                  <a:cubicBezTo>
                    <a:pt x="6527" y="25464"/>
                    <a:pt x="7141" y="25379"/>
                    <a:pt x="7602" y="25379"/>
                  </a:cubicBezTo>
                  <a:cubicBezTo>
                    <a:pt x="8260" y="25379"/>
                    <a:pt x="8606" y="25552"/>
                    <a:pt x="8606" y="25552"/>
                  </a:cubicBezTo>
                  <a:lnTo>
                    <a:pt x="8006" y="22717"/>
                  </a:lnTo>
                  <a:lnTo>
                    <a:pt x="12176" y="9674"/>
                  </a:lnTo>
                  <a:cubicBezTo>
                    <a:pt x="12443" y="7139"/>
                    <a:pt x="12443" y="534"/>
                    <a:pt x="8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3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3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3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3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3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3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3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3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121583" y="2425121"/>
              <a:ext cx="546646" cy="313389"/>
            </a:xfrm>
            <a:custGeom>
              <a:avLst/>
              <a:gdLst/>
              <a:ahLst/>
              <a:cxnLst/>
              <a:rect l="l" t="t" r="r" b="b"/>
              <a:pathLst>
                <a:path w="27220" h="15646" extrusionOk="0">
                  <a:moveTo>
                    <a:pt x="11646" y="1"/>
                  </a:moveTo>
                  <a:cubicBezTo>
                    <a:pt x="11500" y="1"/>
                    <a:pt x="11358" y="34"/>
                    <a:pt x="11242" y="101"/>
                  </a:cubicBezTo>
                  <a:lnTo>
                    <a:pt x="234" y="6439"/>
                  </a:lnTo>
                  <a:cubicBezTo>
                    <a:pt x="0" y="6505"/>
                    <a:pt x="0" y="6839"/>
                    <a:pt x="234" y="6906"/>
                  </a:cubicBezTo>
                  <a:lnTo>
                    <a:pt x="15178" y="15545"/>
                  </a:lnTo>
                  <a:cubicBezTo>
                    <a:pt x="15311" y="15612"/>
                    <a:pt x="15453" y="15645"/>
                    <a:pt x="15595" y="15645"/>
                  </a:cubicBezTo>
                  <a:cubicBezTo>
                    <a:pt x="15736" y="15645"/>
                    <a:pt x="15878" y="15612"/>
                    <a:pt x="16012" y="15545"/>
                  </a:cubicBezTo>
                  <a:lnTo>
                    <a:pt x="26986" y="9207"/>
                  </a:lnTo>
                  <a:cubicBezTo>
                    <a:pt x="27220" y="9107"/>
                    <a:pt x="27220" y="8807"/>
                    <a:pt x="26986" y="8707"/>
                  </a:cubicBezTo>
                  <a:lnTo>
                    <a:pt x="12075" y="101"/>
                  </a:lnTo>
                  <a:cubicBezTo>
                    <a:pt x="11942" y="34"/>
                    <a:pt x="11792" y="1"/>
                    <a:pt x="1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3"/>
            <p:cNvSpPr/>
            <p:nvPr/>
          </p:nvSpPr>
          <p:spPr>
            <a:xfrm>
              <a:off x="6121583" y="2409097"/>
              <a:ext cx="547308" cy="314030"/>
            </a:xfrm>
            <a:custGeom>
              <a:avLst/>
              <a:gdLst/>
              <a:ahLst/>
              <a:cxnLst/>
              <a:rect l="l" t="t" r="r" b="b"/>
              <a:pathLst>
                <a:path w="27253" h="15678" extrusionOk="0">
                  <a:moveTo>
                    <a:pt x="11646" y="0"/>
                  </a:moveTo>
                  <a:cubicBezTo>
                    <a:pt x="11500" y="0"/>
                    <a:pt x="11358" y="33"/>
                    <a:pt x="11242" y="100"/>
                  </a:cubicBezTo>
                  <a:lnTo>
                    <a:pt x="234" y="6471"/>
                  </a:lnTo>
                  <a:cubicBezTo>
                    <a:pt x="0" y="6538"/>
                    <a:pt x="0" y="6872"/>
                    <a:pt x="234" y="6938"/>
                  </a:cubicBezTo>
                  <a:lnTo>
                    <a:pt x="15178" y="15578"/>
                  </a:lnTo>
                  <a:cubicBezTo>
                    <a:pt x="15311" y="15645"/>
                    <a:pt x="15453" y="15678"/>
                    <a:pt x="15595" y="15678"/>
                  </a:cubicBezTo>
                  <a:cubicBezTo>
                    <a:pt x="15736" y="15678"/>
                    <a:pt x="15878" y="15645"/>
                    <a:pt x="16012" y="15578"/>
                  </a:cubicBezTo>
                  <a:lnTo>
                    <a:pt x="27019" y="9240"/>
                  </a:lnTo>
                  <a:cubicBezTo>
                    <a:pt x="27253" y="9107"/>
                    <a:pt x="27253" y="8873"/>
                    <a:pt x="27019" y="8740"/>
                  </a:cubicBezTo>
                  <a:lnTo>
                    <a:pt x="12075" y="100"/>
                  </a:lnTo>
                  <a:cubicBezTo>
                    <a:pt x="11942" y="33"/>
                    <a:pt x="11792" y="0"/>
                    <a:pt x="1164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3"/>
            <p:cNvSpPr/>
            <p:nvPr/>
          </p:nvSpPr>
          <p:spPr>
            <a:xfrm>
              <a:off x="6136986" y="2409097"/>
              <a:ext cx="515839" cy="291316"/>
            </a:xfrm>
            <a:custGeom>
              <a:avLst/>
              <a:gdLst/>
              <a:ahLst/>
              <a:cxnLst/>
              <a:rect l="l" t="t" r="r" b="b"/>
              <a:pathLst>
                <a:path w="25686" h="14544" extrusionOk="0">
                  <a:moveTo>
                    <a:pt x="10875" y="0"/>
                  </a:moveTo>
                  <a:cubicBezTo>
                    <a:pt x="10725" y="0"/>
                    <a:pt x="10575" y="33"/>
                    <a:pt x="10441" y="100"/>
                  </a:cubicBezTo>
                  <a:lnTo>
                    <a:pt x="0" y="6138"/>
                  </a:lnTo>
                  <a:lnTo>
                    <a:pt x="14411" y="14444"/>
                  </a:lnTo>
                  <a:cubicBezTo>
                    <a:pt x="14544" y="14510"/>
                    <a:pt x="14686" y="14544"/>
                    <a:pt x="14828" y="14544"/>
                  </a:cubicBezTo>
                  <a:cubicBezTo>
                    <a:pt x="14969" y="14544"/>
                    <a:pt x="15111" y="14510"/>
                    <a:pt x="15245" y="14444"/>
                  </a:cubicBezTo>
                  <a:lnTo>
                    <a:pt x="25685" y="8406"/>
                  </a:lnTo>
                  <a:lnTo>
                    <a:pt x="11308" y="100"/>
                  </a:lnTo>
                  <a:cubicBezTo>
                    <a:pt x="11175" y="33"/>
                    <a:pt x="11025" y="0"/>
                    <a:pt x="108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3"/>
            <p:cNvSpPr/>
            <p:nvPr/>
          </p:nvSpPr>
          <p:spPr>
            <a:xfrm>
              <a:off x="6120900" y="2379032"/>
              <a:ext cx="547328" cy="313369"/>
            </a:xfrm>
            <a:custGeom>
              <a:avLst/>
              <a:gdLst/>
              <a:ahLst/>
              <a:cxnLst/>
              <a:rect l="l" t="t" r="r" b="b"/>
              <a:pathLst>
                <a:path w="27254" h="15645" extrusionOk="0">
                  <a:moveTo>
                    <a:pt x="11659" y="0"/>
                  </a:moveTo>
                  <a:cubicBezTo>
                    <a:pt x="11517" y="0"/>
                    <a:pt x="11376" y="33"/>
                    <a:pt x="11242" y="100"/>
                  </a:cubicBezTo>
                  <a:lnTo>
                    <a:pt x="234" y="6438"/>
                  </a:lnTo>
                  <a:cubicBezTo>
                    <a:pt x="1" y="6505"/>
                    <a:pt x="34" y="6838"/>
                    <a:pt x="268" y="6938"/>
                  </a:cubicBezTo>
                  <a:lnTo>
                    <a:pt x="15212" y="15544"/>
                  </a:lnTo>
                  <a:cubicBezTo>
                    <a:pt x="15345" y="15611"/>
                    <a:pt x="15487" y="15645"/>
                    <a:pt x="15629" y="15645"/>
                  </a:cubicBezTo>
                  <a:cubicBezTo>
                    <a:pt x="15770" y="15645"/>
                    <a:pt x="15912" y="15611"/>
                    <a:pt x="16046" y="15544"/>
                  </a:cubicBezTo>
                  <a:lnTo>
                    <a:pt x="27020" y="9207"/>
                  </a:lnTo>
                  <a:cubicBezTo>
                    <a:pt x="27254" y="9140"/>
                    <a:pt x="27254" y="8806"/>
                    <a:pt x="27020" y="8706"/>
                  </a:cubicBezTo>
                  <a:lnTo>
                    <a:pt x="12076" y="100"/>
                  </a:lnTo>
                  <a:cubicBezTo>
                    <a:pt x="11943" y="33"/>
                    <a:pt x="11801" y="0"/>
                    <a:pt x="116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3"/>
            <p:cNvSpPr/>
            <p:nvPr/>
          </p:nvSpPr>
          <p:spPr>
            <a:xfrm>
              <a:off x="5920678" y="2621415"/>
              <a:ext cx="267238" cy="152508"/>
            </a:xfrm>
            <a:custGeom>
              <a:avLst/>
              <a:gdLst/>
              <a:ahLst/>
              <a:cxnLst/>
              <a:rect l="l" t="t" r="r" b="b"/>
              <a:pathLst>
                <a:path w="13307" h="7614" extrusionOk="0">
                  <a:moveTo>
                    <a:pt x="1439" y="0"/>
                  </a:moveTo>
                  <a:cubicBezTo>
                    <a:pt x="972" y="0"/>
                    <a:pt x="0" y="662"/>
                    <a:pt x="264" y="808"/>
                  </a:cubicBezTo>
                  <a:lnTo>
                    <a:pt x="11338" y="7213"/>
                  </a:lnTo>
                  <a:lnTo>
                    <a:pt x="13240" y="7613"/>
                  </a:lnTo>
                  <a:cubicBezTo>
                    <a:pt x="13273" y="7613"/>
                    <a:pt x="13307" y="7580"/>
                    <a:pt x="13307" y="7513"/>
                  </a:cubicBezTo>
                  <a:lnTo>
                    <a:pt x="12706" y="6446"/>
                  </a:lnTo>
                  <a:lnTo>
                    <a:pt x="1598" y="41"/>
                  </a:lnTo>
                  <a:cubicBezTo>
                    <a:pt x="1558" y="13"/>
                    <a:pt x="150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3"/>
            <p:cNvSpPr/>
            <p:nvPr/>
          </p:nvSpPr>
          <p:spPr>
            <a:xfrm>
              <a:off x="5932004" y="2600183"/>
              <a:ext cx="19440" cy="24076"/>
            </a:xfrm>
            <a:custGeom>
              <a:avLst/>
              <a:gdLst/>
              <a:ahLst/>
              <a:cxnLst/>
              <a:rect l="l" t="t" r="r" b="b"/>
              <a:pathLst>
                <a:path w="968" h="1202" extrusionOk="0">
                  <a:moveTo>
                    <a:pt x="734" y="0"/>
                  </a:moveTo>
                  <a:cubicBezTo>
                    <a:pt x="667" y="0"/>
                    <a:pt x="567" y="0"/>
                    <a:pt x="500" y="67"/>
                  </a:cubicBezTo>
                  <a:cubicBezTo>
                    <a:pt x="200" y="267"/>
                    <a:pt x="33" y="567"/>
                    <a:pt x="0" y="934"/>
                  </a:cubicBezTo>
                  <a:cubicBezTo>
                    <a:pt x="0" y="968"/>
                    <a:pt x="0" y="1034"/>
                    <a:pt x="0" y="1068"/>
                  </a:cubicBezTo>
                  <a:lnTo>
                    <a:pt x="0" y="1101"/>
                  </a:lnTo>
                  <a:cubicBezTo>
                    <a:pt x="0" y="1101"/>
                    <a:pt x="33" y="1134"/>
                    <a:pt x="33" y="1168"/>
                  </a:cubicBezTo>
                  <a:lnTo>
                    <a:pt x="67" y="1168"/>
                  </a:lnTo>
                  <a:lnTo>
                    <a:pt x="134" y="1201"/>
                  </a:lnTo>
                  <a:cubicBezTo>
                    <a:pt x="234" y="1201"/>
                    <a:pt x="334" y="1201"/>
                    <a:pt x="434" y="1134"/>
                  </a:cubicBezTo>
                  <a:cubicBezTo>
                    <a:pt x="734" y="934"/>
                    <a:pt x="901" y="601"/>
                    <a:pt x="934" y="267"/>
                  </a:cubicBezTo>
                  <a:cubicBezTo>
                    <a:pt x="934" y="167"/>
                    <a:pt x="934" y="100"/>
                    <a:pt x="934" y="34"/>
                  </a:cubicBezTo>
                  <a:lnTo>
                    <a:pt x="967" y="34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3"/>
            <p:cNvSpPr/>
            <p:nvPr/>
          </p:nvSpPr>
          <p:spPr>
            <a:xfrm>
              <a:off x="5934013" y="2600844"/>
              <a:ext cx="229784" cy="147681"/>
            </a:xfrm>
            <a:custGeom>
              <a:avLst/>
              <a:gdLst/>
              <a:ahLst/>
              <a:cxnLst/>
              <a:rect l="l" t="t" r="r" b="b"/>
              <a:pathLst>
                <a:path w="11442" h="7373" extrusionOk="0">
                  <a:moveTo>
                    <a:pt x="767" y="1"/>
                  </a:moveTo>
                  <a:cubicBezTo>
                    <a:pt x="667" y="1"/>
                    <a:pt x="601" y="34"/>
                    <a:pt x="534" y="67"/>
                  </a:cubicBezTo>
                  <a:cubicBezTo>
                    <a:pt x="234" y="267"/>
                    <a:pt x="34" y="568"/>
                    <a:pt x="34" y="935"/>
                  </a:cubicBezTo>
                  <a:cubicBezTo>
                    <a:pt x="0" y="1035"/>
                    <a:pt x="34" y="1135"/>
                    <a:pt x="100" y="1235"/>
                  </a:cubicBezTo>
                  <a:lnTo>
                    <a:pt x="167" y="1268"/>
                  </a:lnTo>
                  <a:lnTo>
                    <a:pt x="10608" y="7306"/>
                  </a:lnTo>
                  <a:lnTo>
                    <a:pt x="10741" y="7373"/>
                  </a:lnTo>
                  <a:lnTo>
                    <a:pt x="11442" y="6138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147028" y="2723007"/>
              <a:ext cx="20123" cy="26279"/>
            </a:xfrm>
            <a:custGeom>
              <a:avLst/>
              <a:gdLst/>
              <a:ahLst/>
              <a:cxnLst/>
              <a:rect l="l" t="t" r="r" b="b"/>
              <a:pathLst>
                <a:path w="1002" h="1312" extrusionOk="0">
                  <a:moveTo>
                    <a:pt x="725" y="0"/>
                  </a:moveTo>
                  <a:cubicBezTo>
                    <a:pt x="657" y="0"/>
                    <a:pt x="580" y="23"/>
                    <a:pt x="501" y="73"/>
                  </a:cubicBezTo>
                  <a:cubicBezTo>
                    <a:pt x="201" y="239"/>
                    <a:pt x="1" y="573"/>
                    <a:pt x="1" y="940"/>
                  </a:cubicBezTo>
                  <a:cubicBezTo>
                    <a:pt x="1" y="1176"/>
                    <a:pt x="101" y="1312"/>
                    <a:pt x="266" y="1312"/>
                  </a:cubicBezTo>
                  <a:cubicBezTo>
                    <a:pt x="334" y="1312"/>
                    <a:pt x="413" y="1289"/>
                    <a:pt x="501" y="1240"/>
                  </a:cubicBezTo>
                  <a:cubicBezTo>
                    <a:pt x="801" y="1040"/>
                    <a:pt x="968" y="706"/>
                    <a:pt x="1001" y="340"/>
                  </a:cubicBezTo>
                  <a:cubicBezTo>
                    <a:pt x="1001" y="129"/>
                    <a:pt x="886" y="0"/>
                    <a:pt x="7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147028" y="2723608"/>
              <a:ext cx="32855" cy="30265"/>
            </a:xfrm>
            <a:custGeom>
              <a:avLst/>
              <a:gdLst/>
              <a:ahLst/>
              <a:cxnLst/>
              <a:rect l="l" t="t" r="r" b="b"/>
              <a:pathLst>
                <a:path w="1636" h="1511" extrusionOk="0">
                  <a:moveTo>
                    <a:pt x="718" y="1"/>
                  </a:moveTo>
                  <a:cubicBezTo>
                    <a:pt x="643" y="1"/>
                    <a:pt x="568" y="26"/>
                    <a:pt x="501" y="76"/>
                  </a:cubicBezTo>
                  <a:cubicBezTo>
                    <a:pt x="234" y="276"/>
                    <a:pt x="34" y="610"/>
                    <a:pt x="1" y="943"/>
                  </a:cubicBezTo>
                  <a:cubicBezTo>
                    <a:pt x="1" y="1143"/>
                    <a:pt x="101" y="1277"/>
                    <a:pt x="201" y="1310"/>
                  </a:cubicBezTo>
                  <a:lnTo>
                    <a:pt x="234" y="1310"/>
                  </a:lnTo>
                  <a:lnTo>
                    <a:pt x="1168" y="1510"/>
                  </a:lnTo>
                  <a:cubicBezTo>
                    <a:pt x="1235" y="1510"/>
                    <a:pt x="1302" y="1510"/>
                    <a:pt x="1335" y="1477"/>
                  </a:cubicBezTo>
                  <a:cubicBezTo>
                    <a:pt x="1535" y="1344"/>
                    <a:pt x="1635" y="1177"/>
                    <a:pt x="1635" y="977"/>
                  </a:cubicBezTo>
                  <a:cubicBezTo>
                    <a:pt x="1635" y="910"/>
                    <a:pt x="1635" y="843"/>
                    <a:pt x="1569" y="777"/>
                  </a:cubicBezTo>
                  <a:lnTo>
                    <a:pt x="935" y="76"/>
                  </a:lnTo>
                  <a:cubicBezTo>
                    <a:pt x="868" y="26"/>
                    <a:pt x="793" y="1"/>
                    <a:pt x="7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005687" y="2646453"/>
              <a:ext cx="166143" cy="98067"/>
            </a:xfrm>
            <a:custGeom>
              <a:avLst/>
              <a:gdLst/>
              <a:ahLst/>
              <a:cxnLst/>
              <a:rect l="l" t="t" r="r" b="b"/>
              <a:pathLst>
                <a:path w="8273" h="4896" extrusionOk="0">
                  <a:moveTo>
                    <a:pt x="251" y="0"/>
                  </a:moveTo>
                  <a:cubicBezTo>
                    <a:pt x="234" y="0"/>
                    <a:pt x="217" y="9"/>
                    <a:pt x="201" y="25"/>
                  </a:cubicBezTo>
                  <a:cubicBezTo>
                    <a:pt x="67" y="92"/>
                    <a:pt x="0" y="192"/>
                    <a:pt x="0" y="325"/>
                  </a:cubicBezTo>
                  <a:cubicBezTo>
                    <a:pt x="0" y="359"/>
                    <a:pt x="0" y="392"/>
                    <a:pt x="34" y="426"/>
                  </a:cubicBezTo>
                  <a:lnTo>
                    <a:pt x="7773" y="4895"/>
                  </a:lnTo>
                  <a:lnTo>
                    <a:pt x="8273" y="4595"/>
                  </a:lnTo>
                  <a:lnTo>
                    <a:pt x="334" y="25"/>
                  </a:lnTo>
                  <a:lnTo>
                    <a:pt x="301" y="25"/>
                  </a:lnTo>
                  <a:cubicBezTo>
                    <a:pt x="284" y="9"/>
                    <a:pt x="267" y="0"/>
                    <a:pt x="2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147711" y="2727794"/>
              <a:ext cx="24802" cy="16725"/>
            </a:xfrm>
            <a:custGeom>
              <a:avLst/>
              <a:gdLst/>
              <a:ahLst/>
              <a:cxnLst/>
              <a:rect l="l" t="t" r="r" b="b"/>
              <a:pathLst>
                <a:path w="1235" h="835" extrusionOk="0">
                  <a:moveTo>
                    <a:pt x="234" y="0"/>
                  </a:moveTo>
                  <a:cubicBezTo>
                    <a:pt x="134" y="101"/>
                    <a:pt x="33" y="267"/>
                    <a:pt x="0" y="434"/>
                  </a:cubicBezTo>
                  <a:lnTo>
                    <a:pt x="701" y="834"/>
                  </a:lnTo>
                  <a:lnTo>
                    <a:pt x="1234" y="5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3"/>
            <p:cNvSpPr/>
            <p:nvPr/>
          </p:nvSpPr>
          <p:spPr>
            <a:xfrm>
              <a:off x="6168476" y="2738651"/>
              <a:ext cx="16086" cy="15223"/>
            </a:xfrm>
            <a:custGeom>
              <a:avLst/>
              <a:gdLst/>
              <a:ahLst/>
              <a:cxnLst/>
              <a:rect l="l" t="t" r="r" b="b"/>
              <a:pathLst>
                <a:path w="801" h="760" extrusionOk="0">
                  <a:moveTo>
                    <a:pt x="367" y="1"/>
                  </a:moveTo>
                  <a:cubicBezTo>
                    <a:pt x="334" y="1"/>
                    <a:pt x="300" y="9"/>
                    <a:pt x="267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593"/>
                    <a:pt x="34" y="659"/>
                    <a:pt x="100" y="659"/>
                  </a:cubicBezTo>
                  <a:lnTo>
                    <a:pt x="534" y="759"/>
                  </a:lnTo>
                  <a:lnTo>
                    <a:pt x="634" y="759"/>
                  </a:lnTo>
                  <a:cubicBezTo>
                    <a:pt x="734" y="693"/>
                    <a:pt x="801" y="593"/>
                    <a:pt x="801" y="459"/>
                  </a:cubicBezTo>
                  <a:cubicBezTo>
                    <a:pt x="801" y="426"/>
                    <a:pt x="801" y="392"/>
                    <a:pt x="767" y="359"/>
                  </a:cubicBezTo>
                  <a:lnTo>
                    <a:pt x="467" y="26"/>
                  </a:lnTo>
                  <a:cubicBezTo>
                    <a:pt x="434" y="9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3"/>
            <p:cNvSpPr/>
            <p:nvPr/>
          </p:nvSpPr>
          <p:spPr>
            <a:xfrm>
              <a:off x="6177854" y="2745581"/>
              <a:ext cx="6708" cy="8533"/>
            </a:xfrm>
            <a:custGeom>
              <a:avLst/>
              <a:gdLst/>
              <a:ahLst/>
              <a:cxnLst/>
              <a:rect l="l" t="t" r="r" b="b"/>
              <a:pathLst>
                <a:path w="334" h="426" extrusionOk="0">
                  <a:moveTo>
                    <a:pt x="235" y="1"/>
                  </a:moveTo>
                  <a:cubicBezTo>
                    <a:pt x="215" y="1"/>
                    <a:pt x="192" y="5"/>
                    <a:pt x="167" y="13"/>
                  </a:cubicBezTo>
                  <a:cubicBezTo>
                    <a:pt x="67" y="80"/>
                    <a:pt x="0" y="180"/>
                    <a:pt x="0" y="313"/>
                  </a:cubicBezTo>
                  <a:cubicBezTo>
                    <a:pt x="0" y="388"/>
                    <a:pt x="38" y="426"/>
                    <a:pt x="99" y="426"/>
                  </a:cubicBezTo>
                  <a:cubicBezTo>
                    <a:pt x="119" y="426"/>
                    <a:pt x="142" y="422"/>
                    <a:pt x="167" y="413"/>
                  </a:cubicBezTo>
                  <a:cubicBezTo>
                    <a:pt x="267" y="347"/>
                    <a:pt x="334" y="247"/>
                    <a:pt x="334" y="113"/>
                  </a:cubicBezTo>
                  <a:cubicBezTo>
                    <a:pt x="334" y="38"/>
                    <a:pt x="296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5967510" y="2624239"/>
              <a:ext cx="44222" cy="30746"/>
            </a:xfrm>
            <a:custGeom>
              <a:avLst/>
              <a:gdLst/>
              <a:ahLst/>
              <a:cxnLst/>
              <a:rect l="l" t="t" r="r" b="b"/>
              <a:pathLst>
                <a:path w="2202" h="1535" extrusionOk="0">
                  <a:moveTo>
                    <a:pt x="167" y="0"/>
                  </a:moveTo>
                  <a:cubicBezTo>
                    <a:pt x="67" y="100"/>
                    <a:pt x="0" y="200"/>
                    <a:pt x="0" y="334"/>
                  </a:cubicBezTo>
                  <a:cubicBezTo>
                    <a:pt x="0" y="367"/>
                    <a:pt x="0" y="400"/>
                    <a:pt x="33" y="434"/>
                  </a:cubicBezTo>
                  <a:lnTo>
                    <a:pt x="1935" y="1535"/>
                  </a:lnTo>
                  <a:cubicBezTo>
                    <a:pt x="1901" y="1501"/>
                    <a:pt x="1901" y="1468"/>
                    <a:pt x="1901" y="1434"/>
                  </a:cubicBezTo>
                  <a:cubicBezTo>
                    <a:pt x="1901" y="1301"/>
                    <a:pt x="1968" y="1201"/>
                    <a:pt x="2102" y="1101"/>
                  </a:cubicBezTo>
                  <a:lnTo>
                    <a:pt x="2202" y="110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3"/>
            <p:cNvSpPr/>
            <p:nvPr/>
          </p:nvSpPr>
          <p:spPr>
            <a:xfrm>
              <a:off x="5967510" y="2624399"/>
              <a:ext cx="7370" cy="9214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234" y="0"/>
                  </a:moveTo>
                  <a:cubicBezTo>
                    <a:pt x="209" y="0"/>
                    <a:pt x="183" y="9"/>
                    <a:pt x="167" y="25"/>
                  </a:cubicBezTo>
                  <a:cubicBezTo>
                    <a:pt x="67" y="92"/>
                    <a:pt x="0" y="226"/>
                    <a:pt x="0" y="326"/>
                  </a:cubicBezTo>
                  <a:cubicBezTo>
                    <a:pt x="0" y="392"/>
                    <a:pt x="0" y="426"/>
                    <a:pt x="33" y="459"/>
                  </a:cubicBezTo>
                  <a:lnTo>
                    <a:pt x="167" y="459"/>
                  </a:lnTo>
                  <a:cubicBezTo>
                    <a:pt x="267" y="392"/>
                    <a:pt x="334" y="259"/>
                    <a:pt x="367" y="159"/>
                  </a:cubicBezTo>
                  <a:cubicBezTo>
                    <a:pt x="367" y="92"/>
                    <a:pt x="334" y="59"/>
                    <a:pt x="300" y="25"/>
                  </a:cubicBezTo>
                  <a:cubicBezTo>
                    <a:pt x="284" y="9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3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5950761" y="2610759"/>
              <a:ext cx="18094" cy="23635"/>
            </a:xfrm>
            <a:custGeom>
              <a:avLst/>
              <a:gdLst/>
              <a:ahLst/>
              <a:cxnLst/>
              <a:rect l="l" t="t" r="r" b="b"/>
              <a:pathLst>
                <a:path w="901" h="1180" extrusionOk="0">
                  <a:moveTo>
                    <a:pt x="662" y="0"/>
                  </a:moveTo>
                  <a:cubicBezTo>
                    <a:pt x="603" y="0"/>
                    <a:pt x="537" y="23"/>
                    <a:pt x="467" y="73"/>
                  </a:cubicBezTo>
                  <a:cubicBezTo>
                    <a:pt x="200" y="239"/>
                    <a:pt x="33" y="540"/>
                    <a:pt x="0" y="840"/>
                  </a:cubicBezTo>
                  <a:cubicBezTo>
                    <a:pt x="0" y="1051"/>
                    <a:pt x="99" y="1179"/>
                    <a:pt x="250" y="1179"/>
                  </a:cubicBezTo>
                  <a:cubicBezTo>
                    <a:pt x="314" y="1179"/>
                    <a:pt x="388" y="1156"/>
                    <a:pt x="467" y="1107"/>
                  </a:cubicBezTo>
                  <a:cubicBezTo>
                    <a:pt x="734" y="940"/>
                    <a:pt x="901" y="640"/>
                    <a:pt x="901" y="340"/>
                  </a:cubicBezTo>
                  <a:cubicBezTo>
                    <a:pt x="901" y="129"/>
                    <a:pt x="802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6179863" y="2747844"/>
              <a:ext cx="10061" cy="7872"/>
            </a:xfrm>
            <a:custGeom>
              <a:avLst/>
              <a:gdLst/>
              <a:ahLst/>
              <a:cxnLst/>
              <a:rect l="l" t="t" r="r" b="b"/>
              <a:pathLst>
                <a:path w="501" h="393" extrusionOk="0">
                  <a:moveTo>
                    <a:pt x="67" y="0"/>
                  </a:moveTo>
                  <a:cubicBezTo>
                    <a:pt x="34" y="34"/>
                    <a:pt x="0" y="67"/>
                    <a:pt x="0" y="134"/>
                  </a:cubicBezTo>
                  <a:cubicBezTo>
                    <a:pt x="0" y="167"/>
                    <a:pt x="0" y="200"/>
                    <a:pt x="0" y="200"/>
                  </a:cubicBezTo>
                  <a:lnTo>
                    <a:pt x="334" y="367"/>
                  </a:lnTo>
                  <a:cubicBezTo>
                    <a:pt x="334" y="384"/>
                    <a:pt x="342" y="392"/>
                    <a:pt x="350" y="392"/>
                  </a:cubicBezTo>
                  <a:cubicBezTo>
                    <a:pt x="359" y="392"/>
                    <a:pt x="367" y="384"/>
                    <a:pt x="367" y="367"/>
                  </a:cubicBezTo>
                  <a:cubicBezTo>
                    <a:pt x="434" y="367"/>
                    <a:pt x="501" y="334"/>
                    <a:pt x="501" y="267"/>
                  </a:cubicBezTo>
                  <a:cubicBezTo>
                    <a:pt x="501" y="234"/>
                    <a:pt x="467" y="200"/>
                    <a:pt x="434" y="2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6186550" y="2751850"/>
              <a:ext cx="3374" cy="4026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68" y="0"/>
                  </a:move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1" y="200"/>
                    <a:pt x="1" y="200"/>
                  </a:cubicBezTo>
                  <a:lnTo>
                    <a:pt x="68" y="200"/>
                  </a:lnTo>
                  <a:cubicBezTo>
                    <a:pt x="101" y="200"/>
                    <a:pt x="168" y="134"/>
                    <a:pt x="168" y="67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6250192" y="2889156"/>
              <a:ext cx="196969" cy="103575"/>
            </a:xfrm>
            <a:custGeom>
              <a:avLst/>
              <a:gdLst/>
              <a:ahLst/>
              <a:cxnLst/>
              <a:rect l="l" t="t" r="r" b="b"/>
              <a:pathLst>
                <a:path w="9808" h="5171" extrusionOk="0">
                  <a:moveTo>
                    <a:pt x="4904" y="0"/>
                  </a:moveTo>
                  <a:cubicBezTo>
                    <a:pt x="3820" y="0"/>
                    <a:pt x="2736" y="250"/>
                    <a:pt x="1735" y="751"/>
                  </a:cubicBezTo>
                  <a:cubicBezTo>
                    <a:pt x="1" y="1751"/>
                    <a:pt x="1" y="3386"/>
                    <a:pt x="1735" y="4420"/>
                  </a:cubicBezTo>
                  <a:cubicBezTo>
                    <a:pt x="2736" y="4920"/>
                    <a:pt x="3820" y="5171"/>
                    <a:pt x="4904" y="5171"/>
                  </a:cubicBezTo>
                  <a:cubicBezTo>
                    <a:pt x="5988" y="5171"/>
                    <a:pt x="7072" y="4920"/>
                    <a:pt x="8073" y="4420"/>
                  </a:cubicBezTo>
                  <a:cubicBezTo>
                    <a:pt x="9808" y="3386"/>
                    <a:pt x="9808" y="1751"/>
                    <a:pt x="8073" y="751"/>
                  </a:cubicBezTo>
                  <a:cubicBezTo>
                    <a:pt x="7072" y="250"/>
                    <a:pt x="5988" y="0"/>
                    <a:pt x="4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6248866" y="2819992"/>
              <a:ext cx="195624" cy="142333"/>
            </a:xfrm>
            <a:custGeom>
              <a:avLst/>
              <a:gdLst/>
              <a:ahLst/>
              <a:cxnLst/>
              <a:rect l="l" t="t" r="r" b="b"/>
              <a:pathLst>
                <a:path w="9741" h="7106" extrusionOk="0">
                  <a:moveTo>
                    <a:pt x="1368" y="1"/>
                  </a:moveTo>
                  <a:cubicBezTo>
                    <a:pt x="0" y="1135"/>
                    <a:pt x="834" y="4737"/>
                    <a:pt x="2235" y="6172"/>
                  </a:cubicBezTo>
                  <a:lnTo>
                    <a:pt x="2268" y="6205"/>
                  </a:lnTo>
                  <a:lnTo>
                    <a:pt x="2335" y="6272"/>
                  </a:lnTo>
                  <a:lnTo>
                    <a:pt x="2468" y="6372"/>
                  </a:lnTo>
                  <a:lnTo>
                    <a:pt x="2502" y="6405"/>
                  </a:lnTo>
                  <a:lnTo>
                    <a:pt x="2602" y="6472"/>
                  </a:lnTo>
                  <a:cubicBezTo>
                    <a:pt x="2669" y="6539"/>
                    <a:pt x="2702" y="6572"/>
                    <a:pt x="2769" y="6605"/>
                  </a:cubicBezTo>
                  <a:cubicBezTo>
                    <a:pt x="3436" y="6939"/>
                    <a:pt x="4161" y="7106"/>
                    <a:pt x="4883" y="7106"/>
                  </a:cubicBezTo>
                  <a:cubicBezTo>
                    <a:pt x="5604" y="7106"/>
                    <a:pt x="6321" y="6939"/>
                    <a:pt x="6972" y="6605"/>
                  </a:cubicBezTo>
                  <a:cubicBezTo>
                    <a:pt x="7038" y="6572"/>
                    <a:pt x="7105" y="6539"/>
                    <a:pt x="7172" y="6472"/>
                  </a:cubicBezTo>
                  <a:lnTo>
                    <a:pt x="7272" y="6405"/>
                  </a:lnTo>
                  <a:lnTo>
                    <a:pt x="7305" y="6372"/>
                  </a:lnTo>
                  <a:cubicBezTo>
                    <a:pt x="7339" y="6339"/>
                    <a:pt x="7372" y="6305"/>
                    <a:pt x="7439" y="6272"/>
                  </a:cubicBezTo>
                  <a:lnTo>
                    <a:pt x="7472" y="6205"/>
                  </a:lnTo>
                  <a:lnTo>
                    <a:pt x="7505" y="6172"/>
                  </a:lnTo>
                  <a:cubicBezTo>
                    <a:pt x="8940" y="4737"/>
                    <a:pt x="9740" y="1135"/>
                    <a:pt x="83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256899" y="2797278"/>
              <a:ext cx="180220" cy="94401"/>
            </a:xfrm>
            <a:custGeom>
              <a:avLst/>
              <a:gdLst/>
              <a:ahLst/>
              <a:cxnLst/>
              <a:rect l="l" t="t" r="r" b="b"/>
              <a:pathLst>
                <a:path w="8974" h="4713" extrusionOk="0">
                  <a:moveTo>
                    <a:pt x="4474" y="1"/>
                  </a:moveTo>
                  <a:cubicBezTo>
                    <a:pt x="3486" y="1"/>
                    <a:pt x="2502" y="234"/>
                    <a:pt x="1601" y="701"/>
                  </a:cubicBezTo>
                  <a:cubicBezTo>
                    <a:pt x="0" y="1602"/>
                    <a:pt x="0" y="3103"/>
                    <a:pt x="1601" y="4037"/>
                  </a:cubicBezTo>
                  <a:cubicBezTo>
                    <a:pt x="2502" y="4487"/>
                    <a:pt x="3486" y="4712"/>
                    <a:pt x="4474" y="4712"/>
                  </a:cubicBezTo>
                  <a:cubicBezTo>
                    <a:pt x="5463" y="4712"/>
                    <a:pt x="6455" y="4487"/>
                    <a:pt x="7372" y="4037"/>
                  </a:cubicBezTo>
                  <a:cubicBezTo>
                    <a:pt x="8973" y="3103"/>
                    <a:pt x="8973" y="1602"/>
                    <a:pt x="7372" y="701"/>
                  </a:cubicBezTo>
                  <a:cubicBezTo>
                    <a:pt x="6455" y="234"/>
                    <a:pt x="5463" y="1"/>
                    <a:pt x="44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6292405" y="2815486"/>
              <a:ext cx="109209" cy="57807"/>
            </a:xfrm>
            <a:custGeom>
              <a:avLst/>
              <a:gdLst/>
              <a:ahLst/>
              <a:cxnLst/>
              <a:rect l="l" t="t" r="r" b="b"/>
              <a:pathLst>
                <a:path w="5438" h="2886" extrusionOk="0">
                  <a:moveTo>
                    <a:pt x="2719" y="1"/>
                  </a:moveTo>
                  <a:cubicBezTo>
                    <a:pt x="2118" y="1"/>
                    <a:pt x="1518" y="142"/>
                    <a:pt x="968" y="426"/>
                  </a:cubicBezTo>
                  <a:cubicBezTo>
                    <a:pt x="0" y="993"/>
                    <a:pt x="0" y="1894"/>
                    <a:pt x="968" y="2461"/>
                  </a:cubicBezTo>
                  <a:cubicBezTo>
                    <a:pt x="1518" y="2744"/>
                    <a:pt x="2118" y="2886"/>
                    <a:pt x="2719" y="2886"/>
                  </a:cubicBezTo>
                  <a:cubicBezTo>
                    <a:pt x="3319" y="2886"/>
                    <a:pt x="3920" y="2744"/>
                    <a:pt x="4470" y="2461"/>
                  </a:cubicBezTo>
                  <a:cubicBezTo>
                    <a:pt x="5437" y="1894"/>
                    <a:pt x="5437" y="993"/>
                    <a:pt x="4470" y="426"/>
                  </a:cubicBezTo>
                  <a:cubicBezTo>
                    <a:pt x="3920" y="142"/>
                    <a:pt x="3319" y="1"/>
                    <a:pt x="27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6299775" y="2834855"/>
              <a:ext cx="93805" cy="38438"/>
            </a:xfrm>
            <a:custGeom>
              <a:avLst/>
              <a:gdLst/>
              <a:ahLst/>
              <a:cxnLst/>
              <a:rect l="l" t="t" r="r" b="b"/>
              <a:pathLst>
                <a:path w="4671" h="1919" extrusionOk="0">
                  <a:moveTo>
                    <a:pt x="2352" y="1"/>
                  </a:moveTo>
                  <a:cubicBezTo>
                    <a:pt x="1751" y="1"/>
                    <a:pt x="1151" y="143"/>
                    <a:pt x="601" y="426"/>
                  </a:cubicBezTo>
                  <a:cubicBezTo>
                    <a:pt x="367" y="560"/>
                    <a:pt x="167" y="726"/>
                    <a:pt x="0" y="960"/>
                  </a:cubicBezTo>
                  <a:cubicBezTo>
                    <a:pt x="167" y="1193"/>
                    <a:pt x="334" y="1360"/>
                    <a:pt x="601" y="1494"/>
                  </a:cubicBezTo>
                  <a:cubicBezTo>
                    <a:pt x="1151" y="1777"/>
                    <a:pt x="1751" y="1919"/>
                    <a:pt x="2352" y="1919"/>
                  </a:cubicBezTo>
                  <a:cubicBezTo>
                    <a:pt x="2952" y="1919"/>
                    <a:pt x="3553" y="1777"/>
                    <a:pt x="4103" y="1494"/>
                  </a:cubicBezTo>
                  <a:cubicBezTo>
                    <a:pt x="4337" y="1360"/>
                    <a:pt x="4537" y="1193"/>
                    <a:pt x="4670" y="960"/>
                  </a:cubicBezTo>
                  <a:cubicBezTo>
                    <a:pt x="4537" y="726"/>
                    <a:pt x="4337" y="560"/>
                    <a:pt x="4103" y="426"/>
                  </a:cubicBezTo>
                  <a:cubicBezTo>
                    <a:pt x="3553" y="143"/>
                    <a:pt x="2952" y="1"/>
                    <a:pt x="23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6266940" y="2706803"/>
              <a:ext cx="147406" cy="147881"/>
            </a:xfrm>
            <a:custGeom>
              <a:avLst/>
              <a:gdLst/>
              <a:ahLst/>
              <a:cxnLst/>
              <a:rect l="l" t="t" r="r" b="b"/>
              <a:pathLst>
                <a:path w="7340" h="7383" extrusionOk="0">
                  <a:moveTo>
                    <a:pt x="3986" y="1"/>
                  </a:moveTo>
                  <a:cubicBezTo>
                    <a:pt x="3412" y="1"/>
                    <a:pt x="2822" y="151"/>
                    <a:pt x="2269" y="481"/>
                  </a:cubicBezTo>
                  <a:cubicBezTo>
                    <a:pt x="1" y="1816"/>
                    <a:pt x="67" y="5051"/>
                    <a:pt x="2369" y="6319"/>
                  </a:cubicBezTo>
                  <a:cubicBezTo>
                    <a:pt x="2669" y="6486"/>
                    <a:pt x="2836" y="6819"/>
                    <a:pt x="2869" y="7153"/>
                  </a:cubicBezTo>
                  <a:lnTo>
                    <a:pt x="2869" y="7220"/>
                  </a:lnTo>
                  <a:cubicBezTo>
                    <a:pt x="3078" y="7332"/>
                    <a:pt x="3541" y="7382"/>
                    <a:pt x="3995" y="7382"/>
                  </a:cubicBezTo>
                  <a:cubicBezTo>
                    <a:pt x="4486" y="7382"/>
                    <a:pt x="4966" y="7323"/>
                    <a:pt x="5104" y="7220"/>
                  </a:cubicBezTo>
                  <a:lnTo>
                    <a:pt x="5104" y="7153"/>
                  </a:lnTo>
                  <a:cubicBezTo>
                    <a:pt x="5104" y="6786"/>
                    <a:pt x="5304" y="6452"/>
                    <a:pt x="5638" y="6286"/>
                  </a:cubicBezTo>
                  <a:cubicBezTo>
                    <a:pt x="6672" y="5685"/>
                    <a:pt x="7339" y="4551"/>
                    <a:pt x="7339" y="3350"/>
                  </a:cubicBezTo>
                  <a:cubicBezTo>
                    <a:pt x="7339" y="1392"/>
                    <a:pt x="5733" y="1"/>
                    <a:pt x="398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344660" y="2708586"/>
              <a:ext cx="8053" cy="7211"/>
            </a:xfrm>
            <a:custGeom>
              <a:avLst/>
              <a:gdLst/>
              <a:ahLst/>
              <a:cxnLst/>
              <a:rect l="l" t="t" r="r" b="b"/>
              <a:pathLst>
                <a:path w="401" h="360" extrusionOk="0">
                  <a:moveTo>
                    <a:pt x="104" y="0"/>
                  </a:moveTo>
                  <a:cubicBezTo>
                    <a:pt x="75" y="0"/>
                    <a:pt x="50" y="9"/>
                    <a:pt x="33" y="25"/>
                  </a:cubicBezTo>
                  <a:cubicBezTo>
                    <a:pt x="0" y="59"/>
                    <a:pt x="0" y="126"/>
                    <a:pt x="33" y="159"/>
                  </a:cubicBezTo>
                  <a:cubicBezTo>
                    <a:pt x="100" y="226"/>
                    <a:pt x="134" y="259"/>
                    <a:pt x="200" y="292"/>
                  </a:cubicBezTo>
                  <a:cubicBezTo>
                    <a:pt x="200" y="326"/>
                    <a:pt x="234" y="326"/>
                    <a:pt x="267" y="326"/>
                  </a:cubicBezTo>
                  <a:lnTo>
                    <a:pt x="267" y="359"/>
                  </a:lnTo>
                  <a:cubicBezTo>
                    <a:pt x="367" y="359"/>
                    <a:pt x="400" y="226"/>
                    <a:pt x="334" y="192"/>
                  </a:cubicBezTo>
                  <a:cubicBezTo>
                    <a:pt x="267" y="92"/>
                    <a:pt x="200" y="25"/>
                    <a:pt x="200" y="25"/>
                  </a:cubicBezTo>
                  <a:cubicBezTo>
                    <a:pt x="167" y="9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6359380" y="2724169"/>
              <a:ext cx="20805" cy="111207"/>
            </a:xfrm>
            <a:custGeom>
              <a:avLst/>
              <a:gdLst/>
              <a:ahLst/>
              <a:cxnLst/>
              <a:rect l="l" t="t" r="r" b="b"/>
              <a:pathLst>
                <a:path w="1036" h="5552" extrusionOk="0">
                  <a:moveTo>
                    <a:pt x="92" y="1"/>
                  </a:moveTo>
                  <a:cubicBezTo>
                    <a:pt x="73" y="1"/>
                    <a:pt x="54" y="5"/>
                    <a:pt x="34" y="15"/>
                  </a:cubicBezTo>
                  <a:cubicBezTo>
                    <a:pt x="1" y="48"/>
                    <a:pt x="1" y="115"/>
                    <a:pt x="34" y="181"/>
                  </a:cubicBezTo>
                  <a:cubicBezTo>
                    <a:pt x="101" y="282"/>
                    <a:pt x="168" y="415"/>
                    <a:pt x="234" y="548"/>
                  </a:cubicBezTo>
                  <a:cubicBezTo>
                    <a:pt x="268" y="548"/>
                    <a:pt x="301" y="582"/>
                    <a:pt x="335" y="582"/>
                  </a:cubicBezTo>
                  <a:lnTo>
                    <a:pt x="401" y="582"/>
                  </a:lnTo>
                  <a:cubicBezTo>
                    <a:pt x="435" y="548"/>
                    <a:pt x="468" y="482"/>
                    <a:pt x="435" y="415"/>
                  </a:cubicBezTo>
                  <a:cubicBezTo>
                    <a:pt x="368" y="282"/>
                    <a:pt x="268" y="181"/>
                    <a:pt x="201" y="48"/>
                  </a:cubicBezTo>
                  <a:cubicBezTo>
                    <a:pt x="178" y="24"/>
                    <a:pt x="137" y="1"/>
                    <a:pt x="92" y="1"/>
                  </a:cubicBezTo>
                  <a:close/>
                  <a:moveTo>
                    <a:pt x="701" y="1169"/>
                  </a:moveTo>
                  <a:cubicBezTo>
                    <a:pt x="688" y="1169"/>
                    <a:pt x="677" y="1173"/>
                    <a:pt x="668" y="1182"/>
                  </a:cubicBezTo>
                  <a:cubicBezTo>
                    <a:pt x="601" y="1182"/>
                    <a:pt x="568" y="1249"/>
                    <a:pt x="601" y="1316"/>
                  </a:cubicBezTo>
                  <a:cubicBezTo>
                    <a:pt x="635" y="1449"/>
                    <a:pt x="668" y="1582"/>
                    <a:pt x="701" y="1716"/>
                  </a:cubicBezTo>
                  <a:cubicBezTo>
                    <a:pt x="701" y="1783"/>
                    <a:pt x="768" y="1816"/>
                    <a:pt x="802" y="1816"/>
                  </a:cubicBezTo>
                  <a:lnTo>
                    <a:pt x="835" y="1783"/>
                  </a:lnTo>
                  <a:cubicBezTo>
                    <a:pt x="868" y="1783"/>
                    <a:pt x="935" y="1716"/>
                    <a:pt x="902" y="1649"/>
                  </a:cubicBezTo>
                  <a:cubicBezTo>
                    <a:pt x="868" y="1516"/>
                    <a:pt x="835" y="1382"/>
                    <a:pt x="802" y="1249"/>
                  </a:cubicBezTo>
                  <a:cubicBezTo>
                    <a:pt x="777" y="1200"/>
                    <a:pt x="735" y="1169"/>
                    <a:pt x="701" y="1169"/>
                  </a:cubicBezTo>
                  <a:close/>
                  <a:moveTo>
                    <a:pt x="935" y="2450"/>
                  </a:moveTo>
                  <a:cubicBezTo>
                    <a:pt x="868" y="2450"/>
                    <a:pt x="835" y="2516"/>
                    <a:pt x="835" y="2583"/>
                  </a:cubicBezTo>
                  <a:lnTo>
                    <a:pt x="835" y="2817"/>
                  </a:lnTo>
                  <a:lnTo>
                    <a:pt x="835" y="3017"/>
                  </a:lnTo>
                  <a:cubicBezTo>
                    <a:pt x="835" y="3050"/>
                    <a:pt x="868" y="3117"/>
                    <a:pt x="935" y="3117"/>
                  </a:cubicBezTo>
                  <a:cubicBezTo>
                    <a:pt x="968" y="3117"/>
                    <a:pt x="1035" y="3050"/>
                    <a:pt x="1035" y="3017"/>
                  </a:cubicBezTo>
                  <a:lnTo>
                    <a:pt x="1035" y="2817"/>
                  </a:lnTo>
                  <a:lnTo>
                    <a:pt x="1035" y="2550"/>
                  </a:lnTo>
                  <a:cubicBezTo>
                    <a:pt x="1035" y="2516"/>
                    <a:pt x="968" y="2450"/>
                    <a:pt x="935" y="2450"/>
                  </a:cubicBezTo>
                  <a:close/>
                  <a:moveTo>
                    <a:pt x="835" y="3751"/>
                  </a:moveTo>
                  <a:cubicBezTo>
                    <a:pt x="768" y="3751"/>
                    <a:pt x="735" y="3784"/>
                    <a:pt x="701" y="3851"/>
                  </a:cubicBezTo>
                  <a:cubicBezTo>
                    <a:pt x="668" y="3984"/>
                    <a:pt x="635" y="4118"/>
                    <a:pt x="601" y="4251"/>
                  </a:cubicBezTo>
                  <a:cubicBezTo>
                    <a:pt x="568" y="4318"/>
                    <a:pt x="601" y="4384"/>
                    <a:pt x="668" y="4384"/>
                  </a:cubicBezTo>
                  <a:lnTo>
                    <a:pt x="701" y="4384"/>
                  </a:lnTo>
                  <a:cubicBezTo>
                    <a:pt x="735" y="4384"/>
                    <a:pt x="802" y="4351"/>
                    <a:pt x="802" y="4318"/>
                  </a:cubicBezTo>
                  <a:cubicBezTo>
                    <a:pt x="835" y="4184"/>
                    <a:pt x="902" y="4051"/>
                    <a:pt x="935" y="3884"/>
                  </a:cubicBezTo>
                  <a:cubicBezTo>
                    <a:pt x="935" y="3817"/>
                    <a:pt x="902" y="3784"/>
                    <a:pt x="835" y="3751"/>
                  </a:cubicBezTo>
                  <a:close/>
                  <a:moveTo>
                    <a:pt x="332" y="4971"/>
                  </a:moveTo>
                  <a:cubicBezTo>
                    <a:pt x="298" y="4971"/>
                    <a:pt x="258" y="4995"/>
                    <a:pt x="234" y="5018"/>
                  </a:cubicBezTo>
                  <a:cubicBezTo>
                    <a:pt x="134" y="5152"/>
                    <a:pt x="68" y="5285"/>
                    <a:pt x="1" y="5419"/>
                  </a:cubicBezTo>
                  <a:cubicBezTo>
                    <a:pt x="1" y="5485"/>
                    <a:pt x="1" y="5519"/>
                    <a:pt x="68" y="5552"/>
                  </a:cubicBezTo>
                  <a:lnTo>
                    <a:pt x="101" y="5552"/>
                  </a:lnTo>
                  <a:cubicBezTo>
                    <a:pt x="134" y="5552"/>
                    <a:pt x="168" y="5552"/>
                    <a:pt x="201" y="5519"/>
                  </a:cubicBezTo>
                  <a:cubicBezTo>
                    <a:pt x="268" y="5385"/>
                    <a:pt x="335" y="5252"/>
                    <a:pt x="401" y="5152"/>
                  </a:cubicBezTo>
                  <a:cubicBezTo>
                    <a:pt x="435" y="5085"/>
                    <a:pt x="435" y="5018"/>
                    <a:pt x="368" y="4985"/>
                  </a:cubicBezTo>
                  <a:cubicBezTo>
                    <a:pt x="358" y="4975"/>
                    <a:pt x="345" y="4971"/>
                    <a:pt x="332" y="49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6354038" y="2848054"/>
              <a:ext cx="4699" cy="8052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168"/>
                    <a:pt x="0" y="234"/>
                    <a:pt x="0" y="334"/>
                  </a:cubicBezTo>
                  <a:cubicBezTo>
                    <a:pt x="0" y="368"/>
                    <a:pt x="67" y="401"/>
                    <a:pt x="100" y="401"/>
                  </a:cubicBezTo>
                  <a:lnTo>
                    <a:pt x="134" y="401"/>
                  </a:lnTo>
                  <a:cubicBezTo>
                    <a:pt x="167" y="401"/>
                    <a:pt x="234" y="368"/>
                    <a:pt x="200" y="301"/>
                  </a:cubicBezTo>
                  <a:cubicBezTo>
                    <a:pt x="200" y="234"/>
                    <a:pt x="200" y="168"/>
                    <a:pt x="200" y="101"/>
                  </a:cubicBezTo>
                  <a:cubicBezTo>
                    <a:pt x="234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6344660" y="2848054"/>
              <a:ext cx="4037" cy="8052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301"/>
                  </a:lnTo>
                  <a:cubicBezTo>
                    <a:pt x="0" y="368"/>
                    <a:pt x="67" y="401"/>
                    <a:pt x="100" y="401"/>
                  </a:cubicBezTo>
                  <a:cubicBezTo>
                    <a:pt x="167" y="401"/>
                    <a:pt x="200" y="368"/>
                    <a:pt x="200" y="3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6344660" y="2728455"/>
              <a:ext cx="4699" cy="107601"/>
            </a:xfrm>
            <a:custGeom>
              <a:avLst/>
              <a:gdLst/>
              <a:ahLst/>
              <a:cxnLst/>
              <a:rect l="l" t="t" r="r" b="b"/>
              <a:pathLst>
                <a:path w="234" h="537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501"/>
                  </a:lnTo>
                  <a:cubicBezTo>
                    <a:pt x="0" y="535"/>
                    <a:pt x="67" y="601"/>
                    <a:pt x="100" y="601"/>
                  </a:cubicBezTo>
                  <a:cubicBezTo>
                    <a:pt x="167" y="601"/>
                    <a:pt x="234" y="568"/>
                    <a:pt x="200" y="5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  <a:moveTo>
                    <a:pt x="100" y="1177"/>
                  </a:moveTo>
                  <a:cubicBezTo>
                    <a:pt x="50" y="1177"/>
                    <a:pt x="0" y="1218"/>
                    <a:pt x="0" y="1302"/>
                  </a:cubicBezTo>
                  <a:lnTo>
                    <a:pt x="0" y="1669"/>
                  </a:lnTo>
                  <a:cubicBezTo>
                    <a:pt x="0" y="1735"/>
                    <a:pt x="67" y="1802"/>
                    <a:pt x="100" y="1802"/>
                  </a:cubicBezTo>
                  <a:cubicBezTo>
                    <a:pt x="167" y="1802"/>
                    <a:pt x="234" y="1735"/>
                    <a:pt x="200" y="1669"/>
                  </a:cubicBezTo>
                  <a:lnTo>
                    <a:pt x="200" y="1302"/>
                  </a:lnTo>
                  <a:cubicBezTo>
                    <a:pt x="200" y="1218"/>
                    <a:pt x="150" y="1177"/>
                    <a:pt x="100" y="1177"/>
                  </a:cubicBezTo>
                  <a:close/>
                  <a:moveTo>
                    <a:pt x="100" y="2369"/>
                  </a:moveTo>
                  <a:cubicBezTo>
                    <a:pt x="50" y="2369"/>
                    <a:pt x="0" y="2403"/>
                    <a:pt x="0" y="2469"/>
                  </a:cubicBezTo>
                  <a:lnTo>
                    <a:pt x="0" y="2870"/>
                  </a:lnTo>
                  <a:cubicBezTo>
                    <a:pt x="0" y="2936"/>
                    <a:pt x="67" y="2970"/>
                    <a:pt x="100" y="2970"/>
                  </a:cubicBezTo>
                  <a:lnTo>
                    <a:pt x="100" y="3003"/>
                  </a:lnTo>
                  <a:cubicBezTo>
                    <a:pt x="167" y="3003"/>
                    <a:pt x="234" y="2936"/>
                    <a:pt x="200" y="2870"/>
                  </a:cubicBezTo>
                  <a:lnTo>
                    <a:pt x="200" y="2469"/>
                  </a:lnTo>
                  <a:cubicBezTo>
                    <a:pt x="200" y="2403"/>
                    <a:pt x="150" y="2369"/>
                    <a:pt x="100" y="2369"/>
                  </a:cubicBezTo>
                  <a:close/>
                  <a:moveTo>
                    <a:pt x="100" y="3545"/>
                  </a:moveTo>
                  <a:cubicBezTo>
                    <a:pt x="50" y="3545"/>
                    <a:pt x="0" y="3587"/>
                    <a:pt x="0" y="3670"/>
                  </a:cubicBezTo>
                  <a:lnTo>
                    <a:pt x="0" y="4070"/>
                  </a:lnTo>
                  <a:cubicBezTo>
                    <a:pt x="0" y="4137"/>
                    <a:pt x="67" y="4170"/>
                    <a:pt x="100" y="4170"/>
                  </a:cubicBezTo>
                  <a:lnTo>
                    <a:pt x="100" y="4204"/>
                  </a:lnTo>
                  <a:cubicBezTo>
                    <a:pt x="167" y="4204"/>
                    <a:pt x="234" y="4137"/>
                    <a:pt x="200" y="4070"/>
                  </a:cubicBezTo>
                  <a:lnTo>
                    <a:pt x="200" y="3670"/>
                  </a:lnTo>
                  <a:cubicBezTo>
                    <a:pt x="200" y="3587"/>
                    <a:pt x="150" y="3545"/>
                    <a:pt x="100" y="3545"/>
                  </a:cubicBezTo>
                  <a:close/>
                  <a:moveTo>
                    <a:pt x="100" y="4771"/>
                  </a:moveTo>
                  <a:cubicBezTo>
                    <a:pt x="50" y="4771"/>
                    <a:pt x="0" y="4804"/>
                    <a:pt x="0" y="4871"/>
                  </a:cubicBezTo>
                  <a:lnTo>
                    <a:pt x="0" y="5271"/>
                  </a:lnTo>
                  <a:cubicBezTo>
                    <a:pt x="0" y="5338"/>
                    <a:pt x="67" y="5371"/>
                    <a:pt x="100" y="5371"/>
                  </a:cubicBezTo>
                  <a:cubicBezTo>
                    <a:pt x="167" y="5371"/>
                    <a:pt x="200" y="5338"/>
                    <a:pt x="200" y="5271"/>
                  </a:cubicBezTo>
                  <a:lnTo>
                    <a:pt x="200" y="4871"/>
                  </a:lnTo>
                  <a:cubicBezTo>
                    <a:pt x="200" y="4804"/>
                    <a:pt x="150" y="4771"/>
                    <a:pt x="100" y="47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6344660" y="2708586"/>
              <a:ext cx="4037" cy="7872"/>
            </a:xfrm>
            <a:custGeom>
              <a:avLst/>
              <a:gdLst/>
              <a:ahLst/>
              <a:cxnLst/>
              <a:rect l="l" t="t" r="r" b="b"/>
              <a:pathLst>
                <a:path w="201" h="393" extrusionOk="0">
                  <a:moveTo>
                    <a:pt x="100" y="0"/>
                  </a:moveTo>
                  <a:cubicBezTo>
                    <a:pt x="50" y="0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2"/>
                    <a:pt x="100" y="392"/>
                  </a:cubicBezTo>
                  <a:cubicBezTo>
                    <a:pt x="167" y="392"/>
                    <a:pt x="200" y="359"/>
                    <a:pt x="200" y="326"/>
                  </a:cubicBezTo>
                  <a:lnTo>
                    <a:pt x="200" y="126"/>
                  </a:lnTo>
                  <a:cubicBezTo>
                    <a:pt x="200" y="42"/>
                    <a:pt x="150" y="0"/>
                    <a:pt x="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6343977" y="2708425"/>
              <a:ext cx="59645" cy="127631"/>
            </a:xfrm>
            <a:custGeom>
              <a:avLst/>
              <a:gdLst/>
              <a:ahLst/>
              <a:cxnLst/>
              <a:rect l="l" t="t" r="r" b="b"/>
              <a:pathLst>
                <a:path w="2970" h="6372" extrusionOk="0">
                  <a:moveTo>
                    <a:pt x="168" y="0"/>
                  </a:moveTo>
                  <a:cubicBezTo>
                    <a:pt x="1" y="0"/>
                    <a:pt x="1" y="200"/>
                    <a:pt x="168" y="200"/>
                  </a:cubicBezTo>
                  <a:cubicBezTo>
                    <a:pt x="301" y="200"/>
                    <a:pt x="401" y="200"/>
                    <a:pt x="534" y="234"/>
                  </a:cubicBezTo>
                  <a:lnTo>
                    <a:pt x="568" y="234"/>
                  </a:lnTo>
                  <a:lnTo>
                    <a:pt x="568" y="267"/>
                  </a:lnTo>
                  <a:cubicBezTo>
                    <a:pt x="601" y="234"/>
                    <a:pt x="635" y="200"/>
                    <a:pt x="635" y="167"/>
                  </a:cubicBezTo>
                  <a:cubicBezTo>
                    <a:pt x="668" y="100"/>
                    <a:pt x="635" y="33"/>
                    <a:pt x="568" y="33"/>
                  </a:cubicBezTo>
                  <a:cubicBezTo>
                    <a:pt x="434" y="0"/>
                    <a:pt x="301" y="0"/>
                    <a:pt x="168" y="0"/>
                  </a:cubicBezTo>
                  <a:close/>
                  <a:moveTo>
                    <a:pt x="1358" y="354"/>
                  </a:moveTo>
                  <a:cubicBezTo>
                    <a:pt x="1269" y="354"/>
                    <a:pt x="1182" y="505"/>
                    <a:pt x="1268" y="534"/>
                  </a:cubicBezTo>
                  <a:cubicBezTo>
                    <a:pt x="1402" y="601"/>
                    <a:pt x="1502" y="701"/>
                    <a:pt x="1602" y="767"/>
                  </a:cubicBezTo>
                  <a:cubicBezTo>
                    <a:pt x="1635" y="801"/>
                    <a:pt x="1669" y="801"/>
                    <a:pt x="1669" y="801"/>
                  </a:cubicBezTo>
                  <a:cubicBezTo>
                    <a:pt x="1702" y="801"/>
                    <a:pt x="1735" y="801"/>
                    <a:pt x="1735" y="767"/>
                  </a:cubicBezTo>
                  <a:cubicBezTo>
                    <a:pt x="1769" y="734"/>
                    <a:pt x="1769" y="667"/>
                    <a:pt x="1735" y="601"/>
                  </a:cubicBezTo>
                  <a:cubicBezTo>
                    <a:pt x="1635" y="534"/>
                    <a:pt x="1502" y="434"/>
                    <a:pt x="1402" y="367"/>
                  </a:cubicBezTo>
                  <a:cubicBezTo>
                    <a:pt x="1388" y="358"/>
                    <a:pt x="1373" y="354"/>
                    <a:pt x="1358" y="354"/>
                  </a:cubicBezTo>
                  <a:close/>
                  <a:moveTo>
                    <a:pt x="2260" y="1179"/>
                  </a:moveTo>
                  <a:cubicBezTo>
                    <a:pt x="2191" y="1179"/>
                    <a:pt x="2122" y="1273"/>
                    <a:pt x="2169" y="1368"/>
                  </a:cubicBezTo>
                  <a:cubicBezTo>
                    <a:pt x="2269" y="1468"/>
                    <a:pt x="2336" y="1568"/>
                    <a:pt x="2402" y="1701"/>
                  </a:cubicBezTo>
                  <a:cubicBezTo>
                    <a:pt x="2402" y="1701"/>
                    <a:pt x="2436" y="1735"/>
                    <a:pt x="2503" y="1735"/>
                  </a:cubicBezTo>
                  <a:lnTo>
                    <a:pt x="2469" y="1768"/>
                  </a:lnTo>
                  <a:cubicBezTo>
                    <a:pt x="2503" y="1768"/>
                    <a:pt x="2536" y="1735"/>
                    <a:pt x="2536" y="1735"/>
                  </a:cubicBezTo>
                  <a:cubicBezTo>
                    <a:pt x="2603" y="1701"/>
                    <a:pt x="2603" y="1635"/>
                    <a:pt x="2569" y="1568"/>
                  </a:cubicBezTo>
                  <a:cubicBezTo>
                    <a:pt x="2503" y="1468"/>
                    <a:pt x="2436" y="1334"/>
                    <a:pt x="2336" y="1234"/>
                  </a:cubicBezTo>
                  <a:cubicBezTo>
                    <a:pt x="2316" y="1195"/>
                    <a:pt x="2288" y="1179"/>
                    <a:pt x="2260" y="1179"/>
                  </a:cubicBezTo>
                  <a:close/>
                  <a:moveTo>
                    <a:pt x="2769" y="2302"/>
                  </a:moveTo>
                  <a:cubicBezTo>
                    <a:pt x="2703" y="2302"/>
                    <a:pt x="2669" y="2368"/>
                    <a:pt x="2703" y="2435"/>
                  </a:cubicBezTo>
                  <a:cubicBezTo>
                    <a:pt x="2736" y="2569"/>
                    <a:pt x="2736" y="2702"/>
                    <a:pt x="2769" y="2835"/>
                  </a:cubicBezTo>
                  <a:cubicBezTo>
                    <a:pt x="2769" y="2869"/>
                    <a:pt x="2803" y="2936"/>
                    <a:pt x="2869" y="2936"/>
                  </a:cubicBezTo>
                  <a:lnTo>
                    <a:pt x="2869" y="2902"/>
                  </a:lnTo>
                  <a:cubicBezTo>
                    <a:pt x="2936" y="2902"/>
                    <a:pt x="2970" y="2869"/>
                    <a:pt x="2970" y="2802"/>
                  </a:cubicBezTo>
                  <a:cubicBezTo>
                    <a:pt x="2970" y="2669"/>
                    <a:pt x="2936" y="2502"/>
                    <a:pt x="2903" y="2368"/>
                  </a:cubicBezTo>
                  <a:cubicBezTo>
                    <a:pt x="2903" y="2335"/>
                    <a:pt x="2836" y="2302"/>
                    <a:pt x="2769" y="2302"/>
                  </a:cubicBezTo>
                  <a:close/>
                  <a:moveTo>
                    <a:pt x="2869" y="3536"/>
                  </a:moveTo>
                  <a:cubicBezTo>
                    <a:pt x="2803" y="3536"/>
                    <a:pt x="2769" y="3569"/>
                    <a:pt x="2769" y="3636"/>
                  </a:cubicBezTo>
                  <a:cubicBezTo>
                    <a:pt x="2736" y="3769"/>
                    <a:pt x="2703" y="3903"/>
                    <a:pt x="2703" y="4036"/>
                  </a:cubicBezTo>
                  <a:cubicBezTo>
                    <a:pt x="2669" y="4103"/>
                    <a:pt x="2703" y="4170"/>
                    <a:pt x="2769" y="4170"/>
                  </a:cubicBezTo>
                  <a:cubicBezTo>
                    <a:pt x="2782" y="4176"/>
                    <a:pt x="2794" y="4179"/>
                    <a:pt x="2806" y="4179"/>
                  </a:cubicBezTo>
                  <a:cubicBezTo>
                    <a:pt x="2858" y="4179"/>
                    <a:pt x="2903" y="4124"/>
                    <a:pt x="2903" y="4070"/>
                  </a:cubicBezTo>
                  <a:cubicBezTo>
                    <a:pt x="2936" y="3936"/>
                    <a:pt x="2970" y="3803"/>
                    <a:pt x="2970" y="3669"/>
                  </a:cubicBezTo>
                  <a:cubicBezTo>
                    <a:pt x="2970" y="3603"/>
                    <a:pt x="2936" y="3536"/>
                    <a:pt x="2869" y="3536"/>
                  </a:cubicBezTo>
                  <a:close/>
                  <a:moveTo>
                    <a:pt x="2548" y="4764"/>
                  </a:moveTo>
                  <a:cubicBezTo>
                    <a:pt x="2506" y="4764"/>
                    <a:pt x="2461" y="4786"/>
                    <a:pt x="2436" y="4837"/>
                  </a:cubicBezTo>
                  <a:cubicBezTo>
                    <a:pt x="2402" y="4970"/>
                    <a:pt x="2336" y="5104"/>
                    <a:pt x="2269" y="5204"/>
                  </a:cubicBezTo>
                  <a:cubicBezTo>
                    <a:pt x="2236" y="5271"/>
                    <a:pt x="2269" y="5337"/>
                    <a:pt x="2336" y="5337"/>
                  </a:cubicBezTo>
                  <a:cubicBezTo>
                    <a:pt x="2336" y="5354"/>
                    <a:pt x="2344" y="5362"/>
                    <a:pt x="2352" y="5362"/>
                  </a:cubicBezTo>
                  <a:cubicBezTo>
                    <a:pt x="2361" y="5362"/>
                    <a:pt x="2369" y="5354"/>
                    <a:pt x="2369" y="5337"/>
                  </a:cubicBezTo>
                  <a:lnTo>
                    <a:pt x="2369" y="5371"/>
                  </a:lnTo>
                  <a:cubicBezTo>
                    <a:pt x="2402" y="5371"/>
                    <a:pt x="2436" y="5337"/>
                    <a:pt x="2469" y="5304"/>
                  </a:cubicBezTo>
                  <a:cubicBezTo>
                    <a:pt x="2536" y="5170"/>
                    <a:pt x="2603" y="5037"/>
                    <a:pt x="2636" y="4904"/>
                  </a:cubicBezTo>
                  <a:cubicBezTo>
                    <a:pt x="2677" y="4821"/>
                    <a:pt x="2616" y="4764"/>
                    <a:pt x="2548" y="4764"/>
                  </a:cubicBezTo>
                  <a:close/>
                  <a:moveTo>
                    <a:pt x="1935" y="5879"/>
                  </a:moveTo>
                  <a:cubicBezTo>
                    <a:pt x="1910" y="5879"/>
                    <a:pt x="1885" y="5888"/>
                    <a:pt x="1869" y="5904"/>
                  </a:cubicBezTo>
                  <a:cubicBezTo>
                    <a:pt x="1769" y="6038"/>
                    <a:pt x="1702" y="6138"/>
                    <a:pt x="1635" y="6238"/>
                  </a:cubicBezTo>
                  <a:cubicBezTo>
                    <a:pt x="1569" y="6271"/>
                    <a:pt x="1569" y="6338"/>
                    <a:pt x="1635" y="6371"/>
                  </a:cubicBezTo>
                  <a:lnTo>
                    <a:pt x="1769" y="6371"/>
                  </a:lnTo>
                  <a:cubicBezTo>
                    <a:pt x="1869" y="6271"/>
                    <a:pt x="1935" y="6138"/>
                    <a:pt x="2036" y="6038"/>
                  </a:cubicBezTo>
                  <a:cubicBezTo>
                    <a:pt x="2069" y="6004"/>
                    <a:pt x="2069" y="5938"/>
                    <a:pt x="2002" y="5904"/>
                  </a:cubicBezTo>
                  <a:cubicBezTo>
                    <a:pt x="1985" y="5888"/>
                    <a:pt x="1960" y="5879"/>
                    <a:pt x="1935" y="587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6341306" y="2708085"/>
              <a:ext cx="8053" cy="7031"/>
            </a:xfrm>
            <a:custGeom>
              <a:avLst/>
              <a:gdLst/>
              <a:ahLst/>
              <a:cxnLst/>
              <a:rect l="l" t="t" r="r" b="b"/>
              <a:pathLst>
                <a:path w="401" h="351" extrusionOk="0">
                  <a:moveTo>
                    <a:pt x="271" y="0"/>
                  </a:moveTo>
                  <a:cubicBezTo>
                    <a:pt x="242" y="0"/>
                    <a:pt x="217" y="17"/>
                    <a:pt x="200" y="50"/>
                  </a:cubicBezTo>
                  <a:cubicBezTo>
                    <a:pt x="200" y="50"/>
                    <a:pt x="134" y="84"/>
                    <a:pt x="67" y="184"/>
                  </a:cubicBezTo>
                  <a:cubicBezTo>
                    <a:pt x="0" y="251"/>
                    <a:pt x="34" y="351"/>
                    <a:pt x="134" y="351"/>
                  </a:cubicBezTo>
                  <a:cubicBezTo>
                    <a:pt x="167" y="351"/>
                    <a:pt x="200" y="351"/>
                    <a:pt x="200" y="317"/>
                  </a:cubicBezTo>
                  <a:cubicBezTo>
                    <a:pt x="267" y="251"/>
                    <a:pt x="301" y="217"/>
                    <a:pt x="367" y="184"/>
                  </a:cubicBezTo>
                  <a:cubicBezTo>
                    <a:pt x="401" y="151"/>
                    <a:pt x="401" y="84"/>
                    <a:pt x="367" y="50"/>
                  </a:cubicBezTo>
                  <a:cubicBezTo>
                    <a:pt x="334" y="17"/>
                    <a:pt x="301" y="0"/>
                    <a:pt x="27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6313833" y="2724950"/>
              <a:ext cx="21067" cy="110425"/>
            </a:xfrm>
            <a:custGeom>
              <a:avLst/>
              <a:gdLst/>
              <a:ahLst/>
              <a:cxnLst/>
              <a:rect l="l" t="t" r="r" b="b"/>
              <a:pathLst>
                <a:path w="1049" h="5513" extrusionOk="0">
                  <a:moveTo>
                    <a:pt x="925" y="1"/>
                  </a:moveTo>
                  <a:cubicBezTo>
                    <a:pt x="896" y="1"/>
                    <a:pt x="864" y="13"/>
                    <a:pt x="835" y="42"/>
                  </a:cubicBezTo>
                  <a:cubicBezTo>
                    <a:pt x="768" y="142"/>
                    <a:pt x="668" y="276"/>
                    <a:pt x="601" y="409"/>
                  </a:cubicBezTo>
                  <a:cubicBezTo>
                    <a:pt x="568" y="443"/>
                    <a:pt x="601" y="509"/>
                    <a:pt x="634" y="543"/>
                  </a:cubicBezTo>
                  <a:lnTo>
                    <a:pt x="701" y="543"/>
                  </a:lnTo>
                  <a:cubicBezTo>
                    <a:pt x="735" y="543"/>
                    <a:pt x="768" y="543"/>
                    <a:pt x="768" y="509"/>
                  </a:cubicBezTo>
                  <a:cubicBezTo>
                    <a:pt x="868" y="376"/>
                    <a:pt x="935" y="276"/>
                    <a:pt x="1001" y="142"/>
                  </a:cubicBezTo>
                  <a:cubicBezTo>
                    <a:pt x="1049" y="72"/>
                    <a:pt x="996" y="1"/>
                    <a:pt x="925" y="1"/>
                  </a:cubicBezTo>
                  <a:close/>
                  <a:moveTo>
                    <a:pt x="368" y="1143"/>
                  </a:moveTo>
                  <a:cubicBezTo>
                    <a:pt x="301" y="1143"/>
                    <a:pt x="268" y="1177"/>
                    <a:pt x="234" y="1210"/>
                  </a:cubicBezTo>
                  <a:cubicBezTo>
                    <a:pt x="201" y="1343"/>
                    <a:pt x="167" y="1510"/>
                    <a:pt x="134" y="1644"/>
                  </a:cubicBezTo>
                  <a:cubicBezTo>
                    <a:pt x="101" y="1710"/>
                    <a:pt x="134" y="1744"/>
                    <a:pt x="201" y="1777"/>
                  </a:cubicBezTo>
                  <a:cubicBezTo>
                    <a:pt x="268" y="1777"/>
                    <a:pt x="301" y="1744"/>
                    <a:pt x="334" y="1710"/>
                  </a:cubicBezTo>
                  <a:cubicBezTo>
                    <a:pt x="368" y="1577"/>
                    <a:pt x="401" y="1410"/>
                    <a:pt x="434" y="1277"/>
                  </a:cubicBezTo>
                  <a:cubicBezTo>
                    <a:pt x="468" y="1243"/>
                    <a:pt x="434" y="1177"/>
                    <a:pt x="368" y="1143"/>
                  </a:cubicBezTo>
                  <a:close/>
                  <a:moveTo>
                    <a:pt x="101" y="2411"/>
                  </a:moveTo>
                  <a:cubicBezTo>
                    <a:pt x="34" y="2411"/>
                    <a:pt x="1" y="2477"/>
                    <a:pt x="1" y="2511"/>
                  </a:cubicBezTo>
                  <a:lnTo>
                    <a:pt x="1" y="2778"/>
                  </a:lnTo>
                  <a:lnTo>
                    <a:pt x="1" y="2978"/>
                  </a:lnTo>
                  <a:cubicBezTo>
                    <a:pt x="1" y="3011"/>
                    <a:pt x="34" y="3078"/>
                    <a:pt x="101" y="3078"/>
                  </a:cubicBezTo>
                  <a:cubicBezTo>
                    <a:pt x="167" y="3078"/>
                    <a:pt x="201" y="3011"/>
                    <a:pt x="201" y="2978"/>
                  </a:cubicBezTo>
                  <a:lnTo>
                    <a:pt x="201" y="2778"/>
                  </a:lnTo>
                  <a:lnTo>
                    <a:pt x="201" y="2544"/>
                  </a:lnTo>
                  <a:cubicBezTo>
                    <a:pt x="201" y="2477"/>
                    <a:pt x="167" y="2411"/>
                    <a:pt x="101" y="2411"/>
                  </a:cubicBezTo>
                  <a:close/>
                  <a:moveTo>
                    <a:pt x="205" y="3736"/>
                  </a:moveTo>
                  <a:cubicBezTo>
                    <a:pt x="193" y="3736"/>
                    <a:pt x="180" y="3739"/>
                    <a:pt x="167" y="3745"/>
                  </a:cubicBezTo>
                  <a:cubicBezTo>
                    <a:pt x="134" y="3745"/>
                    <a:pt x="101" y="3812"/>
                    <a:pt x="101" y="3878"/>
                  </a:cubicBezTo>
                  <a:cubicBezTo>
                    <a:pt x="134" y="4012"/>
                    <a:pt x="167" y="4145"/>
                    <a:pt x="234" y="4279"/>
                  </a:cubicBezTo>
                  <a:cubicBezTo>
                    <a:pt x="234" y="4312"/>
                    <a:pt x="268" y="4345"/>
                    <a:pt x="334" y="4345"/>
                  </a:cubicBezTo>
                  <a:lnTo>
                    <a:pt x="368" y="4379"/>
                  </a:lnTo>
                  <a:cubicBezTo>
                    <a:pt x="401" y="4345"/>
                    <a:pt x="434" y="4279"/>
                    <a:pt x="434" y="4245"/>
                  </a:cubicBezTo>
                  <a:cubicBezTo>
                    <a:pt x="368" y="4112"/>
                    <a:pt x="334" y="3945"/>
                    <a:pt x="301" y="3812"/>
                  </a:cubicBezTo>
                  <a:cubicBezTo>
                    <a:pt x="301" y="3785"/>
                    <a:pt x="257" y="3736"/>
                    <a:pt x="205" y="3736"/>
                  </a:cubicBezTo>
                  <a:close/>
                  <a:moveTo>
                    <a:pt x="715" y="4924"/>
                  </a:moveTo>
                  <a:cubicBezTo>
                    <a:pt x="690" y="4924"/>
                    <a:pt x="662" y="4932"/>
                    <a:pt x="634" y="4946"/>
                  </a:cubicBezTo>
                  <a:cubicBezTo>
                    <a:pt x="601" y="4979"/>
                    <a:pt x="568" y="5046"/>
                    <a:pt x="601" y="5079"/>
                  </a:cubicBezTo>
                  <a:cubicBezTo>
                    <a:pt x="701" y="5213"/>
                    <a:pt x="768" y="5346"/>
                    <a:pt x="835" y="5446"/>
                  </a:cubicBezTo>
                  <a:cubicBezTo>
                    <a:pt x="835" y="5480"/>
                    <a:pt x="868" y="5513"/>
                    <a:pt x="935" y="5513"/>
                  </a:cubicBezTo>
                  <a:lnTo>
                    <a:pt x="968" y="5513"/>
                  </a:lnTo>
                  <a:cubicBezTo>
                    <a:pt x="1001" y="5480"/>
                    <a:pt x="1035" y="5413"/>
                    <a:pt x="1001" y="5380"/>
                  </a:cubicBezTo>
                  <a:cubicBezTo>
                    <a:pt x="935" y="5246"/>
                    <a:pt x="868" y="5113"/>
                    <a:pt x="801" y="4979"/>
                  </a:cubicBezTo>
                  <a:cubicBezTo>
                    <a:pt x="782" y="4940"/>
                    <a:pt x="751" y="4924"/>
                    <a:pt x="715" y="49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6335944" y="2848054"/>
              <a:ext cx="4037" cy="8232"/>
            </a:xfrm>
            <a:custGeom>
              <a:avLst/>
              <a:gdLst/>
              <a:ahLst/>
              <a:cxnLst/>
              <a:rect l="l" t="t" r="r" b="b"/>
              <a:pathLst>
                <a:path w="201" h="411" extrusionOk="0">
                  <a:moveTo>
                    <a:pt x="101" y="1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0" y="168"/>
                    <a:pt x="0" y="234"/>
                    <a:pt x="0" y="301"/>
                  </a:cubicBezTo>
                  <a:cubicBezTo>
                    <a:pt x="0" y="368"/>
                    <a:pt x="34" y="401"/>
                    <a:pt x="67" y="401"/>
                  </a:cubicBezTo>
                  <a:cubicBezTo>
                    <a:pt x="80" y="407"/>
                    <a:pt x="93" y="410"/>
                    <a:pt x="105" y="410"/>
                  </a:cubicBezTo>
                  <a:cubicBezTo>
                    <a:pt x="157" y="410"/>
                    <a:pt x="201" y="361"/>
                    <a:pt x="201" y="334"/>
                  </a:cubicBezTo>
                  <a:cubicBezTo>
                    <a:pt x="201" y="234"/>
                    <a:pt x="201" y="168"/>
                    <a:pt x="201" y="101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6290397" y="2707744"/>
              <a:ext cx="58962" cy="128312"/>
            </a:xfrm>
            <a:custGeom>
              <a:avLst/>
              <a:gdLst/>
              <a:ahLst/>
              <a:cxnLst/>
              <a:rect l="l" t="t" r="r" b="b"/>
              <a:pathLst>
                <a:path w="2936" h="6406" extrusionOk="0">
                  <a:moveTo>
                    <a:pt x="2802" y="1"/>
                  </a:moveTo>
                  <a:cubicBezTo>
                    <a:pt x="2635" y="1"/>
                    <a:pt x="2502" y="34"/>
                    <a:pt x="2369" y="67"/>
                  </a:cubicBezTo>
                  <a:cubicBezTo>
                    <a:pt x="2302" y="67"/>
                    <a:pt x="2268" y="134"/>
                    <a:pt x="2302" y="201"/>
                  </a:cubicBezTo>
                  <a:cubicBezTo>
                    <a:pt x="2302" y="234"/>
                    <a:pt x="2335" y="268"/>
                    <a:pt x="2402" y="268"/>
                  </a:cubicBezTo>
                  <a:cubicBezTo>
                    <a:pt x="2535" y="234"/>
                    <a:pt x="2669" y="234"/>
                    <a:pt x="2802" y="234"/>
                  </a:cubicBezTo>
                  <a:cubicBezTo>
                    <a:pt x="2936" y="234"/>
                    <a:pt x="2936" y="1"/>
                    <a:pt x="2802" y="1"/>
                  </a:cubicBezTo>
                  <a:close/>
                  <a:moveTo>
                    <a:pt x="1578" y="388"/>
                  </a:moveTo>
                  <a:cubicBezTo>
                    <a:pt x="1564" y="388"/>
                    <a:pt x="1549" y="392"/>
                    <a:pt x="1535" y="401"/>
                  </a:cubicBezTo>
                  <a:cubicBezTo>
                    <a:pt x="1435" y="468"/>
                    <a:pt x="1301" y="568"/>
                    <a:pt x="1201" y="635"/>
                  </a:cubicBezTo>
                  <a:cubicBezTo>
                    <a:pt x="1168" y="701"/>
                    <a:pt x="1168" y="768"/>
                    <a:pt x="1201" y="801"/>
                  </a:cubicBezTo>
                  <a:cubicBezTo>
                    <a:pt x="1201" y="801"/>
                    <a:pt x="1234" y="835"/>
                    <a:pt x="1268" y="835"/>
                  </a:cubicBezTo>
                  <a:lnTo>
                    <a:pt x="1301" y="835"/>
                  </a:lnTo>
                  <a:cubicBezTo>
                    <a:pt x="1301" y="835"/>
                    <a:pt x="1301" y="835"/>
                    <a:pt x="1334" y="801"/>
                  </a:cubicBezTo>
                  <a:cubicBezTo>
                    <a:pt x="1435" y="735"/>
                    <a:pt x="1535" y="635"/>
                    <a:pt x="1668" y="568"/>
                  </a:cubicBezTo>
                  <a:cubicBezTo>
                    <a:pt x="1754" y="539"/>
                    <a:pt x="1668" y="388"/>
                    <a:pt x="1578" y="388"/>
                  </a:cubicBezTo>
                  <a:close/>
                  <a:moveTo>
                    <a:pt x="685" y="1230"/>
                  </a:moveTo>
                  <a:cubicBezTo>
                    <a:pt x="650" y="1230"/>
                    <a:pt x="620" y="1249"/>
                    <a:pt x="601" y="1268"/>
                  </a:cubicBezTo>
                  <a:cubicBezTo>
                    <a:pt x="534" y="1402"/>
                    <a:pt x="434" y="1502"/>
                    <a:pt x="367" y="1635"/>
                  </a:cubicBezTo>
                  <a:cubicBezTo>
                    <a:pt x="334" y="1669"/>
                    <a:pt x="367" y="1735"/>
                    <a:pt x="400" y="1769"/>
                  </a:cubicBezTo>
                  <a:lnTo>
                    <a:pt x="467" y="1769"/>
                  </a:lnTo>
                  <a:lnTo>
                    <a:pt x="467" y="1802"/>
                  </a:lnTo>
                  <a:cubicBezTo>
                    <a:pt x="501" y="1769"/>
                    <a:pt x="534" y="1769"/>
                    <a:pt x="567" y="1735"/>
                  </a:cubicBezTo>
                  <a:cubicBezTo>
                    <a:pt x="634" y="1602"/>
                    <a:pt x="701" y="1502"/>
                    <a:pt x="767" y="1402"/>
                  </a:cubicBezTo>
                  <a:cubicBezTo>
                    <a:pt x="801" y="1335"/>
                    <a:pt x="801" y="1302"/>
                    <a:pt x="767" y="1268"/>
                  </a:cubicBezTo>
                  <a:cubicBezTo>
                    <a:pt x="739" y="1240"/>
                    <a:pt x="711" y="1230"/>
                    <a:pt x="685" y="1230"/>
                  </a:cubicBezTo>
                  <a:close/>
                  <a:moveTo>
                    <a:pt x="200" y="2336"/>
                  </a:moveTo>
                  <a:cubicBezTo>
                    <a:pt x="134" y="2336"/>
                    <a:pt x="67" y="2369"/>
                    <a:pt x="67" y="2436"/>
                  </a:cubicBezTo>
                  <a:cubicBezTo>
                    <a:pt x="34" y="2569"/>
                    <a:pt x="0" y="2703"/>
                    <a:pt x="0" y="2836"/>
                  </a:cubicBezTo>
                  <a:cubicBezTo>
                    <a:pt x="0" y="2903"/>
                    <a:pt x="34" y="2936"/>
                    <a:pt x="100" y="2970"/>
                  </a:cubicBezTo>
                  <a:lnTo>
                    <a:pt x="134" y="2970"/>
                  </a:lnTo>
                  <a:cubicBezTo>
                    <a:pt x="167" y="2970"/>
                    <a:pt x="200" y="2903"/>
                    <a:pt x="200" y="2869"/>
                  </a:cubicBezTo>
                  <a:cubicBezTo>
                    <a:pt x="200" y="2736"/>
                    <a:pt x="234" y="2603"/>
                    <a:pt x="267" y="2469"/>
                  </a:cubicBezTo>
                  <a:cubicBezTo>
                    <a:pt x="267" y="2402"/>
                    <a:pt x="234" y="2369"/>
                    <a:pt x="200" y="2336"/>
                  </a:cubicBezTo>
                  <a:close/>
                  <a:moveTo>
                    <a:pt x="122" y="3594"/>
                  </a:moveTo>
                  <a:cubicBezTo>
                    <a:pt x="114" y="3594"/>
                    <a:pt x="107" y="3597"/>
                    <a:pt x="100" y="3603"/>
                  </a:cubicBezTo>
                  <a:cubicBezTo>
                    <a:pt x="34" y="3603"/>
                    <a:pt x="0" y="3637"/>
                    <a:pt x="0" y="3703"/>
                  </a:cubicBezTo>
                  <a:cubicBezTo>
                    <a:pt x="0" y="3837"/>
                    <a:pt x="34" y="3970"/>
                    <a:pt x="67" y="4137"/>
                  </a:cubicBezTo>
                  <a:cubicBezTo>
                    <a:pt x="67" y="4170"/>
                    <a:pt x="100" y="4204"/>
                    <a:pt x="167" y="4204"/>
                  </a:cubicBezTo>
                  <a:lnTo>
                    <a:pt x="200" y="4204"/>
                  </a:lnTo>
                  <a:cubicBezTo>
                    <a:pt x="234" y="4204"/>
                    <a:pt x="267" y="4137"/>
                    <a:pt x="267" y="4104"/>
                  </a:cubicBezTo>
                  <a:cubicBezTo>
                    <a:pt x="234" y="3970"/>
                    <a:pt x="200" y="3803"/>
                    <a:pt x="200" y="3670"/>
                  </a:cubicBezTo>
                  <a:cubicBezTo>
                    <a:pt x="200" y="3643"/>
                    <a:pt x="157" y="3594"/>
                    <a:pt x="122" y="3594"/>
                  </a:cubicBezTo>
                  <a:close/>
                  <a:moveTo>
                    <a:pt x="419" y="4791"/>
                  </a:moveTo>
                  <a:cubicBezTo>
                    <a:pt x="403" y="4791"/>
                    <a:pt x="385" y="4795"/>
                    <a:pt x="367" y="4804"/>
                  </a:cubicBezTo>
                  <a:cubicBezTo>
                    <a:pt x="334" y="4804"/>
                    <a:pt x="300" y="4871"/>
                    <a:pt x="334" y="4938"/>
                  </a:cubicBezTo>
                  <a:cubicBezTo>
                    <a:pt x="367" y="5071"/>
                    <a:pt x="434" y="5204"/>
                    <a:pt x="501" y="5338"/>
                  </a:cubicBezTo>
                  <a:cubicBezTo>
                    <a:pt x="501" y="5371"/>
                    <a:pt x="534" y="5371"/>
                    <a:pt x="567" y="5371"/>
                  </a:cubicBezTo>
                  <a:lnTo>
                    <a:pt x="634" y="5371"/>
                  </a:lnTo>
                  <a:cubicBezTo>
                    <a:pt x="667" y="5338"/>
                    <a:pt x="701" y="5271"/>
                    <a:pt x="667" y="5238"/>
                  </a:cubicBezTo>
                  <a:cubicBezTo>
                    <a:pt x="601" y="5104"/>
                    <a:pt x="567" y="4971"/>
                    <a:pt x="501" y="4871"/>
                  </a:cubicBezTo>
                  <a:cubicBezTo>
                    <a:pt x="501" y="4822"/>
                    <a:pt x="465" y="4791"/>
                    <a:pt x="419" y="4791"/>
                  </a:cubicBezTo>
                  <a:close/>
                  <a:moveTo>
                    <a:pt x="1021" y="5883"/>
                  </a:moveTo>
                  <a:cubicBezTo>
                    <a:pt x="1001" y="5883"/>
                    <a:pt x="981" y="5891"/>
                    <a:pt x="968" y="5905"/>
                  </a:cubicBezTo>
                  <a:cubicBezTo>
                    <a:pt x="901" y="5938"/>
                    <a:pt x="901" y="6005"/>
                    <a:pt x="934" y="6038"/>
                  </a:cubicBezTo>
                  <a:cubicBezTo>
                    <a:pt x="1001" y="6172"/>
                    <a:pt x="1101" y="6272"/>
                    <a:pt x="1201" y="6372"/>
                  </a:cubicBezTo>
                  <a:cubicBezTo>
                    <a:pt x="1201" y="6405"/>
                    <a:pt x="1234" y="6405"/>
                    <a:pt x="1268" y="6405"/>
                  </a:cubicBezTo>
                  <a:cubicBezTo>
                    <a:pt x="1301" y="6405"/>
                    <a:pt x="1334" y="6405"/>
                    <a:pt x="1334" y="6372"/>
                  </a:cubicBezTo>
                  <a:cubicBezTo>
                    <a:pt x="1368" y="6339"/>
                    <a:pt x="1368" y="6272"/>
                    <a:pt x="1334" y="6239"/>
                  </a:cubicBezTo>
                  <a:cubicBezTo>
                    <a:pt x="1268" y="6138"/>
                    <a:pt x="1168" y="6038"/>
                    <a:pt x="1101" y="5938"/>
                  </a:cubicBezTo>
                  <a:cubicBezTo>
                    <a:pt x="1081" y="5899"/>
                    <a:pt x="1050" y="5883"/>
                    <a:pt x="1021" y="58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5864547" y="2670889"/>
              <a:ext cx="240307" cy="139108"/>
            </a:xfrm>
            <a:custGeom>
              <a:avLst/>
              <a:gdLst/>
              <a:ahLst/>
              <a:cxnLst/>
              <a:rect l="l" t="t" r="r" b="b"/>
              <a:pathLst>
                <a:path w="11966" h="6945" extrusionOk="0">
                  <a:moveTo>
                    <a:pt x="158" y="1"/>
                  </a:moveTo>
                  <a:cubicBezTo>
                    <a:pt x="71" y="1"/>
                    <a:pt x="1" y="113"/>
                    <a:pt x="90" y="173"/>
                  </a:cubicBezTo>
                  <a:lnTo>
                    <a:pt x="1324" y="1440"/>
                  </a:lnTo>
                  <a:lnTo>
                    <a:pt x="10764" y="6944"/>
                  </a:lnTo>
                  <a:cubicBezTo>
                    <a:pt x="11432" y="6878"/>
                    <a:pt x="11832" y="6644"/>
                    <a:pt x="11965" y="6277"/>
                  </a:cubicBezTo>
                  <a:lnTo>
                    <a:pt x="2425" y="773"/>
                  </a:lnTo>
                  <a:lnTo>
                    <a:pt x="190" y="6"/>
                  </a:lnTo>
                  <a:cubicBezTo>
                    <a:pt x="179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5869789" y="2661515"/>
              <a:ext cx="42133" cy="32889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1397" y="1642"/>
                  </a:lnTo>
                  <a:lnTo>
                    <a:pt x="2097" y="407"/>
                  </a:ln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5869789" y="2661515"/>
              <a:ext cx="10644" cy="8833"/>
            </a:xfrm>
            <a:custGeom>
              <a:avLst/>
              <a:gdLst/>
              <a:ahLst/>
              <a:cxnLst/>
              <a:rect l="l" t="t" r="r" b="b"/>
              <a:pathLst>
                <a:path w="530" h="441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363" y="441"/>
                  </a:lnTo>
                  <a:lnTo>
                    <a:pt x="363" y="407"/>
                  </a:lnTo>
                  <a:cubicBezTo>
                    <a:pt x="329" y="274"/>
                    <a:pt x="396" y="141"/>
                    <a:pt x="530" y="74"/>
                  </a:cubicBez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3"/>
            <p:cNvSpPr/>
            <p:nvPr/>
          </p:nvSpPr>
          <p:spPr>
            <a:xfrm>
              <a:off x="5896499" y="2669667"/>
              <a:ext cx="166825" cy="110926"/>
            </a:xfrm>
            <a:custGeom>
              <a:avLst/>
              <a:gdLst/>
              <a:ahLst/>
              <a:cxnLst/>
              <a:rect l="l" t="t" r="r" b="b"/>
              <a:pathLst>
                <a:path w="8307" h="5538" extrusionOk="0">
                  <a:moveTo>
                    <a:pt x="767" y="0"/>
                  </a:moveTo>
                  <a:cubicBezTo>
                    <a:pt x="467" y="67"/>
                    <a:pt x="234" y="301"/>
                    <a:pt x="134" y="567"/>
                  </a:cubicBezTo>
                  <a:cubicBezTo>
                    <a:pt x="34" y="801"/>
                    <a:pt x="0" y="1034"/>
                    <a:pt x="67" y="1235"/>
                  </a:cubicBezTo>
                  <a:lnTo>
                    <a:pt x="7205" y="5338"/>
                  </a:lnTo>
                  <a:lnTo>
                    <a:pt x="7405" y="5471"/>
                  </a:lnTo>
                  <a:lnTo>
                    <a:pt x="7572" y="5538"/>
                  </a:lnTo>
                  <a:cubicBezTo>
                    <a:pt x="7350" y="5443"/>
                    <a:pt x="8002" y="4294"/>
                    <a:pt x="8268" y="4294"/>
                  </a:cubicBezTo>
                  <a:cubicBezTo>
                    <a:pt x="8282" y="4294"/>
                    <a:pt x="8294" y="4297"/>
                    <a:pt x="8306" y="4303"/>
                  </a:cubicBezTo>
                  <a:lnTo>
                    <a:pt x="7906" y="407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3"/>
            <p:cNvSpPr/>
            <p:nvPr/>
          </p:nvSpPr>
          <p:spPr>
            <a:xfrm>
              <a:off x="6026452" y="2744319"/>
              <a:ext cx="24139" cy="29604"/>
            </a:xfrm>
            <a:custGeom>
              <a:avLst/>
              <a:gdLst/>
              <a:ahLst/>
              <a:cxnLst/>
              <a:rect l="l" t="t" r="r" b="b"/>
              <a:pathLst>
                <a:path w="1202" h="1478" extrusionOk="0">
                  <a:moveTo>
                    <a:pt x="1182" y="203"/>
                  </a:moveTo>
                  <a:lnTo>
                    <a:pt x="1201" y="210"/>
                  </a:lnTo>
                  <a:cubicBezTo>
                    <a:pt x="1195" y="207"/>
                    <a:pt x="1189" y="204"/>
                    <a:pt x="1182" y="203"/>
                  </a:cubicBezTo>
                  <a:close/>
                  <a:moveTo>
                    <a:pt x="795" y="1"/>
                  </a:moveTo>
                  <a:cubicBezTo>
                    <a:pt x="644" y="1"/>
                    <a:pt x="353" y="308"/>
                    <a:pt x="201" y="643"/>
                  </a:cubicBezTo>
                  <a:cubicBezTo>
                    <a:pt x="67" y="943"/>
                    <a:pt x="0" y="1210"/>
                    <a:pt x="101" y="1244"/>
                  </a:cubicBezTo>
                  <a:lnTo>
                    <a:pt x="442" y="1443"/>
                  </a:lnTo>
                  <a:lnTo>
                    <a:pt x="442" y="1443"/>
                  </a:lnTo>
                  <a:cubicBezTo>
                    <a:pt x="381" y="1330"/>
                    <a:pt x="448" y="1117"/>
                    <a:pt x="568" y="877"/>
                  </a:cubicBezTo>
                  <a:cubicBezTo>
                    <a:pt x="721" y="539"/>
                    <a:pt x="1015" y="202"/>
                    <a:pt x="1166" y="202"/>
                  </a:cubicBezTo>
                  <a:cubicBezTo>
                    <a:pt x="1171" y="202"/>
                    <a:pt x="1177" y="202"/>
                    <a:pt x="1182" y="203"/>
                  </a:cubicBezTo>
                  <a:lnTo>
                    <a:pt x="1182" y="203"/>
                  </a:lnTo>
                  <a:lnTo>
                    <a:pt x="1101" y="176"/>
                  </a:lnTo>
                  <a:lnTo>
                    <a:pt x="834" y="9"/>
                  </a:lnTo>
                  <a:cubicBezTo>
                    <a:pt x="823" y="4"/>
                    <a:pt x="810" y="1"/>
                    <a:pt x="795" y="1"/>
                  </a:cubicBezTo>
                  <a:close/>
                  <a:moveTo>
                    <a:pt x="442" y="1443"/>
                  </a:moveTo>
                  <a:cubicBezTo>
                    <a:pt x="449" y="1456"/>
                    <a:pt x="457" y="1467"/>
                    <a:pt x="467" y="1477"/>
                  </a:cubicBezTo>
                  <a:lnTo>
                    <a:pt x="501" y="1477"/>
                  </a:lnTo>
                  <a:lnTo>
                    <a:pt x="442" y="14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3"/>
            <p:cNvSpPr/>
            <p:nvPr/>
          </p:nvSpPr>
          <p:spPr>
            <a:xfrm>
              <a:off x="6029404" y="2747644"/>
              <a:ext cx="26549" cy="29604"/>
            </a:xfrm>
            <a:custGeom>
              <a:avLst/>
              <a:gdLst/>
              <a:ahLst/>
              <a:cxnLst/>
              <a:rect l="l" t="t" r="r" b="b"/>
              <a:pathLst>
                <a:path w="1322" h="1478" extrusionOk="0">
                  <a:moveTo>
                    <a:pt x="1319" y="209"/>
                  </a:moveTo>
                  <a:lnTo>
                    <a:pt x="1321" y="210"/>
                  </a:lnTo>
                  <a:cubicBezTo>
                    <a:pt x="1320" y="210"/>
                    <a:pt x="1319" y="209"/>
                    <a:pt x="1319" y="209"/>
                  </a:cubicBezTo>
                  <a:close/>
                  <a:moveTo>
                    <a:pt x="915" y="0"/>
                  </a:moveTo>
                  <a:cubicBezTo>
                    <a:pt x="648" y="0"/>
                    <a:pt x="1" y="1118"/>
                    <a:pt x="254" y="1244"/>
                  </a:cubicBezTo>
                  <a:lnTo>
                    <a:pt x="619" y="1477"/>
                  </a:lnTo>
                  <a:lnTo>
                    <a:pt x="619" y="1477"/>
                  </a:lnTo>
                  <a:cubicBezTo>
                    <a:pt x="370" y="1315"/>
                    <a:pt x="1016" y="200"/>
                    <a:pt x="1282" y="200"/>
                  </a:cubicBezTo>
                  <a:cubicBezTo>
                    <a:pt x="1295" y="200"/>
                    <a:pt x="1307" y="203"/>
                    <a:pt x="1319" y="209"/>
                  </a:cubicBezTo>
                  <a:lnTo>
                    <a:pt x="1319" y="209"/>
                  </a:lnTo>
                  <a:lnTo>
                    <a:pt x="954" y="10"/>
                  </a:lnTo>
                  <a:cubicBezTo>
                    <a:pt x="942" y="3"/>
                    <a:pt x="929" y="0"/>
                    <a:pt x="915" y="0"/>
                  </a:cubicBezTo>
                  <a:close/>
                  <a:moveTo>
                    <a:pt x="619" y="1477"/>
                  </a:moveTo>
                  <a:cubicBezTo>
                    <a:pt x="620" y="1477"/>
                    <a:pt x="620" y="1478"/>
                    <a:pt x="621" y="1478"/>
                  </a:cubicBezTo>
                  <a:lnTo>
                    <a:pt x="619" y="147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3"/>
            <p:cNvSpPr/>
            <p:nvPr/>
          </p:nvSpPr>
          <p:spPr>
            <a:xfrm>
              <a:off x="6036694" y="2751730"/>
              <a:ext cx="25947" cy="28863"/>
            </a:xfrm>
            <a:custGeom>
              <a:avLst/>
              <a:gdLst/>
              <a:ahLst/>
              <a:cxnLst/>
              <a:rect l="l" t="t" r="r" b="b"/>
              <a:pathLst>
                <a:path w="1292" h="1441" extrusionOk="0">
                  <a:moveTo>
                    <a:pt x="1283" y="202"/>
                  </a:moveTo>
                  <a:lnTo>
                    <a:pt x="1292" y="206"/>
                  </a:lnTo>
                  <a:cubicBezTo>
                    <a:pt x="1289" y="205"/>
                    <a:pt x="1286" y="203"/>
                    <a:pt x="1283" y="202"/>
                  </a:cubicBezTo>
                  <a:close/>
                  <a:moveTo>
                    <a:pt x="891" y="0"/>
                  </a:moveTo>
                  <a:cubicBezTo>
                    <a:pt x="606" y="0"/>
                    <a:pt x="0" y="1112"/>
                    <a:pt x="224" y="1241"/>
                  </a:cubicBezTo>
                  <a:lnTo>
                    <a:pt x="581" y="1435"/>
                  </a:lnTo>
                  <a:lnTo>
                    <a:pt x="581" y="1435"/>
                  </a:lnTo>
                  <a:cubicBezTo>
                    <a:pt x="392" y="1307"/>
                    <a:pt x="1025" y="197"/>
                    <a:pt x="1258" y="197"/>
                  </a:cubicBezTo>
                  <a:cubicBezTo>
                    <a:pt x="1267" y="197"/>
                    <a:pt x="1275" y="198"/>
                    <a:pt x="1283" y="202"/>
                  </a:cubicBezTo>
                  <a:lnTo>
                    <a:pt x="1283" y="202"/>
                  </a:lnTo>
                  <a:lnTo>
                    <a:pt x="925" y="6"/>
                  </a:lnTo>
                  <a:cubicBezTo>
                    <a:pt x="914" y="2"/>
                    <a:pt x="903" y="0"/>
                    <a:pt x="891" y="0"/>
                  </a:cubicBezTo>
                  <a:close/>
                  <a:moveTo>
                    <a:pt x="581" y="1435"/>
                  </a:moveTo>
                  <a:lnTo>
                    <a:pt x="581" y="1435"/>
                  </a:lnTo>
                  <a:cubicBezTo>
                    <a:pt x="584" y="1437"/>
                    <a:pt x="587" y="1439"/>
                    <a:pt x="591" y="1441"/>
                  </a:cubicBezTo>
                  <a:lnTo>
                    <a:pt x="581" y="143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3"/>
            <p:cNvSpPr/>
            <p:nvPr/>
          </p:nvSpPr>
          <p:spPr>
            <a:xfrm>
              <a:off x="5870371" y="2661655"/>
              <a:ext cx="182891" cy="119619"/>
            </a:xfrm>
            <a:custGeom>
              <a:avLst/>
              <a:gdLst/>
              <a:ahLst/>
              <a:cxnLst/>
              <a:rect l="l" t="t" r="r" b="b"/>
              <a:pathLst>
                <a:path w="9107" h="5972" extrusionOk="0">
                  <a:moveTo>
                    <a:pt x="67" y="0"/>
                  </a:moveTo>
                  <a:lnTo>
                    <a:pt x="0" y="33"/>
                  </a:lnTo>
                  <a:cubicBezTo>
                    <a:pt x="0" y="67"/>
                    <a:pt x="0" y="100"/>
                    <a:pt x="0" y="100"/>
                  </a:cubicBezTo>
                  <a:lnTo>
                    <a:pt x="1368" y="1668"/>
                  </a:lnTo>
                  <a:lnTo>
                    <a:pt x="8506" y="5771"/>
                  </a:lnTo>
                  <a:lnTo>
                    <a:pt x="8706" y="5871"/>
                  </a:lnTo>
                  <a:lnTo>
                    <a:pt x="8864" y="5965"/>
                  </a:lnTo>
                  <a:lnTo>
                    <a:pt x="8864" y="5965"/>
                  </a:lnTo>
                  <a:cubicBezTo>
                    <a:pt x="8748" y="5883"/>
                    <a:pt x="8912" y="5462"/>
                    <a:pt x="9107" y="5137"/>
                  </a:cubicBezTo>
                  <a:cubicBezTo>
                    <a:pt x="9107" y="5120"/>
                    <a:pt x="9098" y="5112"/>
                    <a:pt x="9090" y="5112"/>
                  </a:cubicBezTo>
                  <a:cubicBezTo>
                    <a:pt x="9082" y="5112"/>
                    <a:pt x="9073" y="5120"/>
                    <a:pt x="9073" y="5137"/>
                  </a:cubicBezTo>
                  <a:lnTo>
                    <a:pt x="1535" y="801"/>
                  </a:lnTo>
                  <a:lnTo>
                    <a:pt x="67" y="0"/>
                  </a:lnTo>
                  <a:close/>
                  <a:moveTo>
                    <a:pt x="8864" y="5965"/>
                  </a:moveTo>
                  <a:cubicBezTo>
                    <a:pt x="8867" y="5968"/>
                    <a:pt x="8870" y="5969"/>
                    <a:pt x="8873" y="5971"/>
                  </a:cubicBezTo>
                  <a:lnTo>
                    <a:pt x="8864" y="59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3"/>
            <p:cNvSpPr/>
            <p:nvPr/>
          </p:nvSpPr>
          <p:spPr>
            <a:xfrm>
              <a:off x="6046555" y="2755696"/>
              <a:ext cx="53600" cy="43185"/>
            </a:xfrm>
            <a:custGeom>
              <a:avLst/>
              <a:gdLst/>
              <a:ahLst/>
              <a:cxnLst/>
              <a:rect l="l" t="t" r="r" b="b"/>
              <a:pathLst>
                <a:path w="2669" h="2156" extrusionOk="0">
                  <a:moveTo>
                    <a:pt x="792" y="1"/>
                  </a:moveTo>
                  <a:cubicBezTo>
                    <a:pt x="620" y="1"/>
                    <a:pt x="354" y="338"/>
                    <a:pt x="200" y="676"/>
                  </a:cubicBezTo>
                  <a:cubicBezTo>
                    <a:pt x="67" y="942"/>
                    <a:pt x="0" y="1209"/>
                    <a:pt x="100" y="1243"/>
                  </a:cubicBezTo>
                  <a:lnTo>
                    <a:pt x="1668" y="2143"/>
                  </a:lnTo>
                  <a:cubicBezTo>
                    <a:pt x="1701" y="2152"/>
                    <a:pt x="1737" y="2156"/>
                    <a:pt x="1773" y="2156"/>
                  </a:cubicBezTo>
                  <a:cubicBezTo>
                    <a:pt x="1881" y="2156"/>
                    <a:pt x="1993" y="2118"/>
                    <a:pt x="2068" y="2043"/>
                  </a:cubicBezTo>
                  <a:cubicBezTo>
                    <a:pt x="2402" y="1743"/>
                    <a:pt x="2669" y="1076"/>
                    <a:pt x="2369" y="909"/>
                  </a:cubicBezTo>
                  <a:lnTo>
                    <a:pt x="834" y="8"/>
                  </a:lnTo>
                  <a:cubicBezTo>
                    <a:pt x="821" y="3"/>
                    <a:pt x="807" y="1"/>
                    <a:pt x="79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3"/>
            <p:cNvSpPr/>
            <p:nvPr/>
          </p:nvSpPr>
          <p:spPr>
            <a:xfrm>
              <a:off x="6076699" y="2773463"/>
              <a:ext cx="23456" cy="25719"/>
            </a:xfrm>
            <a:custGeom>
              <a:avLst/>
              <a:gdLst/>
              <a:ahLst/>
              <a:cxnLst/>
              <a:rect l="l" t="t" r="r" b="b"/>
              <a:pathLst>
                <a:path w="1168" h="1284" extrusionOk="0">
                  <a:moveTo>
                    <a:pt x="796" y="0"/>
                  </a:moveTo>
                  <a:cubicBezTo>
                    <a:pt x="762" y="0"/>
                    <a:pt x="728" y="8"/>
                    <a:pt x="701" y="22"/>
                  </a:cubicBezTo>
                  <a:cubicBezTo>
                    <a:pt x="367" y="156"/>
                    <a:pt x="134" y="422"/>
                    <a:pt x="67" y="789"/>
                  </a:cubicBezTo>
                  <a:cubicBezTo>
                    <a:pt x="0" y="1023"/>
                    <a:pt x="34" y="1190"/>
                    <a:pt x="134" y="1256"/>
                  </a:cubicBezTo>
                  <a:cubicBezTo>
                    <a:pt x="180" y="1275"/>
                    <a:pt x="227" y="1283"/>
                    <a:pt x="272" y="1283"/>
                  </a:cubicBezTo>
                  <a:cubicBezTo>
                    <a:pt x="388" y="1283"/>
                    <a:pt x="495" y="1228"/>
                    <a:pt x="567" y="1156"/>
                  </a:cubicBezTo>
                  <a:cubicBezTo>
                    <a:pt x="901" y="889"/>
                    <a:pt x="1168" y="256"/>
                    <a:pt x="934" y="55"/>
                  </a:cubicBezTo>
                  <a:cubicBezTo>
                    <a:pt x="895" y="16"/>
                    <a:pt x="845" y="0"/>
                    <a:pt x="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3"/>
            <p:cNvSpPr/>
            <p:nvPr/>
          </p:nvSpPr>
          <p:spPr>
            <a:xfrm>
              <a:off x="6702369" y="2646773"/>
              <a:ext cx="182911" cy="91898"/>
            </a:xfrm>
            <a:custGeom>
              <a:avLst/>
              <a:gdLst/>
              <a:ahLst/>
              <a:cxnLst/>
              <a:rect l="l" t="t" r="r" b="b"/>
              <a:pathLst>
                <a:path w="9108" h="4588" extrusionOk="0">
                  <a:moveTo>
                    <a:pt x="4571" y="1"/>
                  </a:moveTo>
                  <a:cubicBezTo>
                    <a:pt x="3570" y="1"/>
                    <a:pt x="2569" y="226"/>
                    <a:pt x="1635" y="676"/>
                  </a:cubicBezTo>
                  <a:cubicBezTo>
                    <a:pt x="1" y="1577"/>
                    <a:pt x="1" y="3011"/>
                    <a:pt x="1635" y="3912"/>
                  </a:cubicBezTo>
                  <a:cubicBezTo>
                    <a:pt x="2569" y="4362"/>
                    <a:pt x="3570" y="4588"/>
                    <a:pt x="4571" y="4588"/>
                  </a:cubicBezTo>
                  <a:cubicBezTo>
                    <a:pt x="5571" y="4588"/>
                    <a:pt x="6572" y="4362"/>
                    <a:pt x="7506" y="3912"/>
                  </a:cubicBezTo>
                  <a:cubicBezTo>
                    <a:pt x="9107" y="3011"/>
                    <a:pt x="9107" y="1577"/>
                    <a:pt x="7506" y="676"/>
                  </a:cubicBezTo>
                  <a:cubicBezTo>
                    <a:pt x="6572" y="226"/>
                    <a:pt x="5571" y="1"/>
                    <a:pt x="4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3"/>
            <p:cNvSpPr/>
            <p:nvPr/>
          </p:nvSpPr>
          <p:spPr>
            <a:xfrm>
              <a:off x="6713093" y="2547104"/>
              <a:ext cx="161463" cy="54722"/>
            </a:xfrm>
            <a:custGeom>
              <a:avLst/>
              <a:gdLst/>
              <a:ahLst/>
              <a:cxnLst/>
              <a:rect l="l" t="t" r="r" b="b"/>
              <a:pathLst>
                <a:path w="8040" h="2732" extrusionOk="0">
                  <a:moveTo>
                    <a:pt x="4142" y="0"/>
                  </a:moveTo>
                  <a:cubicBezTo>
                    <a:pt x="3208" y="0"/>
                    <a:pt x="2281" y="159"/>
                    <a:pt x="1402" y="482"/>
                  </a:cubicBezTo>
                  <a:cubicBezTo>
                    <a:pt x="1" y="1049"/>
                    <a:pt x="34" y="1916"/>
                    <a:pt x="1435" y="2383"/>
                  </a:cubicBezTo>
                  <a:cubicBezTo>
                    <a:pt x="2221" y="2615"/>
                    <a:pt x="3028" y="2732"/>
                    <a:pt x="3834" y="2732"/>
                  </a:cubicBezTo>
                  <a:cubicBezTo>
                    <a:pt x="4772" y="2732"/>
                    <a:pt x="5708" y="2573"/>
                    <a:pt x="6605" y="2250"/>
                  </a:cubicBezTo>
                  <a:cubicBezTo>
                    <a:pt x="8040" y="1683"/>
                    <a:pt x="8006" y="816"/>
                    <a:pt x="6539" y="349"/>
                  </a:cubicBezTo>
                  <a:cubicBezTo>
                    <a:pt x="5752" y="117"/>
                    <a:pt x="4945" y="0"/>
                    <a:pt x="4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3"/>
            <p:cNvSpPr/>
            <p:nvPr/>
          </p:nvSpPr>
          <p:spPr>
            <a:xfrm>
              <a:off x="6717792" y="2518000"/>
              <a:ext cx="149394" cy="202924"/>
            </a:xfrm>
            <a:custGeom>
              <a:avLst/>
              <a:gdLst/>
              <a:ahLst/>
              <a:cxnLst/>
              <a:rect l="l" t="t" r="r" b="b"/>
              <a:pathLst>
                <a:path w="7439" h="10131" extrusionOk="0">
                  <a:moveTo>
                    <a:pt x="7439" y="0"/>
                  </a:moveTo>
                  <a:lnTo>
                    <a:pt x="0" y="200"/>
                  </a:lnTo>
                  <a:lnTo>
                    <a:pt x="767" y="8973"/>
                  </a:lnTo>
                  <a:cubicBezTo>
                    <a:pt x="834" y="9274"/>
                    <a:pt x="1134" y="9574"/>
                    <a:pt x="1701" y="9807"/>
                  </a:cubicBezTo>
                  <a:cubicBezTo>
                    <a:pt x="2376" y="10022"/>
                    <a:pt x="3072" y="10131"/>
                    <a:pt x="3766" y="10131"/>
                  </a:cubicBezTo>
                  <a:cubicBezTo>
                    <a:pt x="4582" y="10131"/>
                    <a:pt x="5396" y="9980"/>
                    <a:pt x="6171" y="9674"/>
                  </a:cubicBezTo>
                  <a:cubicBezTo>
                    <a:pt x="6738" y="9407"/>
                    <a:pt x="7038" y="9107"/>
                    <a:pt x="7072" y="8773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3"/>
            <p:cNvSpPr/>
            <p:nvPr/>
          </p:nvSpPr>
          <p:spPr>
            <a:xfrm>
              <a:off x="6717792" y="2518000"/>
              <a:ext cx="148731" cy="54522"/>
            </a:xfrm>
            <a:custGeom>
              <a:avLst/>
              <a:gdLst/>
              <a:ahLst/>
              <a:cxnLst/>
              <a:rect l="l" t="t" r="r" b="b"/>
              <a:pathLst>
                <a:path w="7406" h="2722" extrusionOk="0">
                  <a:moveTo>
                    <a:pt x="7405" y="0"/>
                  </a:moveTo>
                  <a:lnTo>
                    <a:pt x="0" y="200"/>
                  </a:lnTo>
                  <a:lnTo>
                    <a:pt x="133" y="1968"/>
                  </a:lnTo>
                  <a:cubicBezTo>
                    <a:pt x="334" y="2102"/>
                    <a:pt x="567" y="2202"/>
                    <a:pt x="767" y="2302"/>
                  </a:cubicBezTo>
                  <a:cubicBezTo>
                    <a:pt x="1662" y="2580"/>
                    <a:pt x="2592" y="2722"/>
                    <a:pt x="3522" y="2722"/>
                  </a:cubicBezTo>
                  <a:cubicBezTo>
                    <a:pt x="4603" y="2722"/>
                    <a:pt x="5683" y="2530"/>
                    <a:pt x="6705" y="2135"/>
                  </a:cubicBezTo>
                  <a:lnTo>
                    <a:pt x="6905" y="2035"/>
                  </a:lnTo>
                  <a:cubicBezTo>
                    <a:pt x="7072" y="1968"/>
                    <a:pt x="7205" y="1868"/>
                    <a:pt x="7339" y="1768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3"/>
            <p:cNvSpPr/>
            <p:nvPr/>
          </p:nvSpPr>
          <p:spPr>
            <a:xfrm>
              <a:off x="6707731" y="2484870"/>
              <a:ext cx="168834" cy="74632"/>
            </a:xfrm>
            <a:custGeom>
              <a:avLst/>
              <a:gdLst/>
              <a:ahLst/>
              <a:cxnLst/>
              <a:rect l="l" t="t" r="r" b="b"/>
              <a:pathLst>
                <a:path w="8407" h="3726" extrusionOk="0">
                  <a:moveTo>
                    <a:pt x="4366" y="0"/>
                  </a:moveTo>
                  <a:cubicBezTo>
                    <a:pt x="3294" y="0"/>
                    <a:pt x="2224" y="192"/>
                    <a:pt x="1202" y="587"/>
                  </a:cubicBezTo>
                  <a:cubicBezTo>
                    <a:pt x="1068" y="620"/>
                    <a:pt x="935" y="687"/>
                    <a:pt x="835" y="754"/>
                  </a:cubicBezTo>
                  <a:lnTo>
                    <a:pt x="1" y="787"/>
                  </a:lnTo>
                  <a:lnTo>
                    <a:pt x="34" y="2121"/>
                  </a:lnTo>
                  <a:cubicBezTo>
                    <a:pt x="34" y="2555"/>
                    <a:pt x="468" y="2989"/>
                    <a:pt x="1302" y="3289"/>
                  </a:cubicBezTo>
                  <a:cubicBezTo>
                    <a:pt x="2197" y="3582"/>
                    <a:pt x="3120" y="3725"/>
                    <a:pt x="4042" y="3725"/>
                  </a:cubicBezTo>
                  <a:cubicBezTo>
                    <a:pt x="5114" y="3725"/>
                    <a:pt x="6184" y="3532"/>
                    <a:pt x="7206" y="3155"/>
                  </a:cubicBezTo>
                  <a:cubicBezTo>
                    <a:pt x="8006" y="2788"/>
                    <a:pt x="8407" y="2355"/>
                    <a:pt x="8407" y="1921"/>
                  </a:cubicBezTo>
                  <a:lnTo>
                    <a:pt x="8373" y="554"/>
                  </a:lnTo>
                  <a:lnTo>
                    <a:pt x="7506" y="587"/>
                  </a:lnTo>
                  <a:cubicBezTo>
                    <a:pt x="7373" y="520"/>
                    <a:pt x="7239" y="487"/>
                    <a:pt x="7106" y="420"/>
                  </a:cubicBezTo>
                  <a:cubicBezTo>
                    <a:pt x="6211" y="142"/>
                    <a:pt x="5288" y="0"/>
                    <a:pt x="436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3"/>
            <p:cNvSpPr/>
            <p:nvPr/>
          </p:nvSpPr>
          <p:spPr>
            <a:xfrm>
              <a:off x="6699035" y="2464159"/>
              <a:ext cx="185562" cy="68282"/>
            </a:xfrm>
            <a:custGeom>
              <a:avLst/>
              <a:gdLst/>
              <a:ahLst/>
              <a:cxnLst/>
              <a:rect l="l" t="t" r="r" b="b"/>
              <a:pathLst>
                <a:path w="9240" h="3409" extrusionOk="0">
                  <a:moveTo>
                    <a:pt x="4771" y="0"/>
                  </a:moveTo>
                  <a:cubicBezTo>
                    <a:pt x="3694" y="0"/>
                    <a:pt x="2623" y="192"/>
                    <a:pt x="1601" y="587"/>
                  </a:cubicBezTo>
                  <a:cubicBezTo>
                    <a:pt x="0" y="1287"/>
                    <a:pt x="33" y="2355"/>
                    <a:pt x="1668" y="2989"/>
                  </a:cubicBezTo>
                  <a:cubicBezTo>
                    <a:pt x="2563" y="3266"/>
                    <a:pt x="3486" y="3408"/>
                    <a:pt x="4408" y="3408"/>
                  </a:cubicBezTo>
                  <a:cubicBezTo>
                    <a:pt x="5480" y="3408"/>
                    <a:pt x="6550" y="3216"/>
                    <a:pt x="7572" y="2822"/>
                  </a:cubicBezTo>
                  <a:cubicBezTo>
                    <a:pt x="9240" y="2121"/>
                    <a:pt x="9207" y="1054"/>
                    <a:pt x="7539" y="420"/>
                  </a:cubicBezTo>
                  <a:cubicBezTo>
                    <a:pt x="6629" y="142"/>
                    <a:pt x="5697" y="0"/>
                    <a:pt x="47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3"/>
            <p:cNvSpPr/>
            <p:nvPr/>
          </p:nvSpPr>
          <p:spPr>
            <a:xfrm>
              <a:off x="6720463" y="2467885"/>
              <a:ext cx="142706" cy="54602"/>
            </a:xfrm>
            <a:custGeom>
              <a:avLst/>
              <a:gdLst/>
              <a:ahLst/>
              <a:cxnLst/>
              <a:rect l="l" t="t" r="r" b="b"/>
              <a:pathLst>
                <a:path w="7106" h="2726" extrusionOk="0">
                  <a:moveTo>
                    <a:pt x="6672" y="1"/>
                  </a:moveTo>
                  <a:lnTo>
                    <a:pt x="4537" y="67"/>
                  </a:lnTo>
                  <a:cubicBezTo>
                    <a:pt x="4289" y="44"/>
                    <a:pt x="4037" y="33"/>
                    <a:pt x="3784" y="33"/>
                  </a:cubicBezTo>
                  <a:cubicBezTo>
                    <a:pt x="3325" y="33"/>
                    <a:pt x="2866" y="69"/>
                    <a:pt x="2436" y="134"/>
                  </a:cubicBezTo>
                  <a:lnTo>
                    <a:pt x="367" y="167"/>
                  </a:lnTo>
                  <a:lnTo>
                    <a:pt x="101" y="1301"/>
                  </a:lnTo>
                  <a:cubicBezTo>
                    <a:pt x="0" y="1702"/>
                    <a:pt x="334" y="2135"/>
                    <a:pt x="1101" y="2402"/>
                  </a:cubicBezTo>
                  <a:cubicBezTo>
                    <a:pt x="1837" y="2617"/>
                    <a:pt x="2594" y="2726"/>
                    <a:pt x="3350" y="2726"/>
                  </a:cubicBezTo>
                  <a:cubicBezTo>
                    <a:pt x="4238" y="2726"/>
                    <a:pt x="5124" y="2575"/>
                    <a:pt x="5971" y="2269"/>
                  </a:cubicBezTo>
                  <a:cubicBezTo>
                    <a:pt x="6772" y="1935"/>
                    <a:pt x="7106" y="1502"/>
                    <a:pt x="6972" y="1101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3"/>
            <p:cNvSpPr/>
            <p:nvPr/>
          </p:nvSpPr>
          <p:spPr>
            <a:xfrm>
              <a:off x="6721126" y="2448696"/>
              <a:ext cx="140035" cy="47311"/>
            </a:xfrm>
            <a:custGeom>
              <a:avLst/>
              <a:gdLst/>
              <a:ahLst/>
              <a:cxnLst/>
              <a:rect l="l" t="t" r="r" b="b"/>
              <a:pathLst>
                <a:path w="6973" h="2362" extrusionOk="0">
                  <a:moveTo>
                    <a:pt x="3633" y="1"/>
                  </a:moveTo>
                  <a:cubicBezTo>
                    <a:pt x="2808" y="1"/>
                    <a:pt x="1985" y="136"/>
                    <a:pt x="1202" y="391"/>
                  </a:cubicBezTo>
                  <a:cubicBezTo>
                    <a:pt x="1" y="892"/>
                    <a:pt x="1" y="1659"/>
                    <a:pt x="1235" y="2059"/>
                  </a:cubicBezTo>
                  <a:cubicBezTo>
                    <a:pt x="1916" y="2261"/>
                    <a:pt x="2619" y="2361"/>
                    <a:pt x="3324" y="2361"/>
                  </a:cubicBezTo>
                  <a:cubicBezTo>
                    <a:pt x="4137" y="2361"/>
                    <a:pt x="4952" y="2227"/>
                    <a:pt x="5738" y="1959"/>
                  </a:cubicBezTo>
                  <a:cubicBezTo>
                    <a:pt x="6972" y="1459"/>
                    <a:pt x="6939" y="725"/>
                    <a:pt x="5672" y="291"/>
                  </a:cubicBezTo>
                  <a:cubicBezTo>
                    <a:pt x="5005" y="95"/>
                    <a:pt x="4318" y="1"/>
                    <a:pt x="36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3"/>
            <p:cNvSpPr/>
            <p:nvPr/>
          </p:nvSpPr>
          <p:spPr>
            <a:xfrm>
              <a:off x="6736549" y="2457069"/>
              <a:ext cx="109209" cy="30345"/>
            </a:xfrm>
            <a:custGeom>
              <a:avLst/>
              <a:gdLst/>
              <a:ahLst/>
              <a:cxnLst/>
              <a:rect l="l" t="t" r="r" b="b"/>
              <a:pathLst>
                <a:path w="5438" h="1515" extrusionOk="0">
                  <a:moveTo>
                    <a:pt x="2970" y="0"/>
                  </a:moveTo>
                  <a:cubicBezTo>
                    <a:pt x="2880" y="0"/>
                    <a:pt x="2791" y="3"/>
                    <a:pt x="2702" y="7"/>
                  </a:cubicBezTo>
                  <a:cubicBezTo>
                    <a:pt x="1968" y="40"/>
                    <a:pt x="1268" y="140"/>
                    <a:pt x="600" y="374"/>
                  </a:cubicBezTo>
                  <a:cubicBezTo>
                    <a:pt x="100" y="607"/>
                    <a:pt x="0" y="807"/>
                    <a:pt x="0" y="841"/>
                  </a:cubicBezTo>
                  <a:cubicBezTo>
                    <a:pt x="0" y="841"/>
                    <a:pt x="33" y="907"/>
                    <a:pt x="133" y="974"/>
                  </a:cubicBezTo>
                  <a:cubicBezTo>
                    <a:pt x="267" y="1108"/>
                    <a:pt x="434" y="1174"/>
                    <a:pt x="634" y="1241"/>
                  </a:cubicBezTo>
                  <a:cubicBezTo>
                    <a:pt x="1216" y="1416"/>
                    <a:pt x="1824" y="1514"/>
                    <a:pt x="2435" y="1514"/>
                  </a:cubicBezTo>
                  <a:cubicBezTo>
                    <a:pt x="2524" y="1514"/>
                    <a:pt x="2613" y="1512"/>
                    <a:pt x="2702" y="1508"/>
                  </a:cubicBezTo>
                  <a:cubicBezTo>
                    <a:pt x="3436" y="1475"/>
                    <a:pt x="4136" y="1374"/>
                    <a:pt x="4803" y="1141"/>
                  </a:cubicBezTo>
                  <a:cubicBezTo>
                    <a:pt x="4970" y="1041"/>
                    <a:pt x="5137" y="974"/>
                    <a:pt x="5304" y="841"/>
                  </a:cubicBezTo>
                  <a:cubicBezTo>
                    <a:pt x="5371" y="807"/>
                    <a:pt x="5404" y="741"/>
                    <a:pt x="5437" y="674"/>
                  </a:cubicBezTo>
                  <a:cubicBezTo>
                    <a:pt x="5437" y="641"/>
                    <a:pt x="5304" y="474"/>
                    <a:pt x="4803" y="274"/>
                  </a:cubicBezTo>
                  <a:cubicBezTo>
                    <a:pt x="4221" y="99"/>
                    <a:pt x="3588" y="0"/>
                    <a:pt x="2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3"/>
            <p:cNvSpPr/>
            <p:nvPr/>
          </p:nvSpPr>
          <p:spPr>
            <a:xfrm>
              <a:off x="6739220" y="2463759"/>
              <a:ext cx="103847" cy="23655"/>
            </a:xfrm>
            <a:custGeom>
              <a:avLst/>
              <a:gdLst/>
              <a:ahLst/>
              <a:cxnLst/>
              <a:rect l="l" t="t" r="r" b="b"/>
              <a:pathLst>
                <a:path w="5171" h="1181" extrusionOk="0">
                  <a:moveTo>
                    <a:pt x="2837" y="0"/>
                  </a:moveTo>
                  <a:cubicBezTo>
                    <a:pt x="2747" y="0"/>
                    <a:pt x="2658" y="2"/>
                    <a:pt x="2569" y="6"/>
                  </a:cubicBezTo>
                  <a:cubicBezTo>
                    <a:pt x="1868" y="6"/>
                    <a:pt x="1135" y="140"/>
                    <a:pt x="467" y="373"/>
                  </a:cubicBezTo>
                  <a:cubicBezTo>
                    <a:pt x="301" y="440"/>
                    <a:pt x="134" y="540"/>
                    <a:pt x="0" y="640"/>
                  </a:cubicBezTo>
                  <a:cubicBezTo>
                    <a:pt x="134" y="774"/>
                    <a:pt x="301" y="840"/>
                    <a:pt x="501" y="907"/>
                  </a:cubicBezTo>
                  <a:cubicBezTo>
                    <a:pt x="1083" y="1082"/>
                    <a:pt x="1691" y="1180"/>
                    <a:pt x="2302" y="1180"/>
                  </a:cubicBezTo>
                  <a:cubicBezTo>
                    <a:pt x="2391" y="1180"/>
                    <a:pt x="2480" y="1178"/>
                    <a:pt x="2569" y="1174"/>
                  </a:cubicBezTo>
                  <a:cubicBezTo>
                    <a:pt x="3303" y="1141"/>
                    <a:pt x="4003" y="1040"/>
                    <a:pt x="4670" y="807"/>
                  </a:cubicBezTo>
                  <a:cubicBezTo>
                    <a:pt x="4837" y="707"/>
                    <a:pt x="5004" y="640"/>
                    <a:pt x="5171" y="507"/>
                  </a:cubicBezTo>
                  <a:cubicBezTo>
                    <a:pt x="5037" y="407"/>
                    <a:pt x="4871" y="340"/>
                    <a:pt x="4670" y="273"/>
                  </a:cubicBezTo>
                  <a:cubicBezTo>
                    <a:pt x="4088" y="99"/>
                    <a:pt x="3455" y="0"/>
                    <a:pt x="283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3"/>
            <p:cNvSpPr/>
            <p:nvPr/>
          </p:nvSpPr>
          <p:spPr>
            <a:xfrm>
              <a:off x="6812903" y="2472973"/>
              <a:ext cx="16769" cy="8553"/>
            </a:xfrm>
            <a:custGeom>
              <a:avLst/>
              <a:gdLst/>
              <a:ahLst/>
              <a:cxnLst/>
              <a:rect l="l" t="t" r="r" b="b"/>
              <a:pathLst>
                <a:path w="835" h="427" extrusionOk="0">
                  <a:moveTo>
                    <a:pt x="610" y="1"/>
                  </a:moveTo>
                  <a:cubicBezTo>
                    <a:pt x="484" y="1"/>
                    <a:pt x="359" y="38"/>
                    <a:pt x="234" y="113"/>
                  </a:cubicBezTo>
                  <a:cubicBezTo>
                    <a:pt x="67" y="214"/>
                    <a:pt x="1" y="347"/>
                    <a:pt x="101" y="414"/>
                  </a:cubicBezTo>
                  <a:cubicBezTo>
                    <a:pt x="143" y="422"/>
                    <a:pt x="184" y="426"/>
                    <a:pt x="225" y="426"/>
                  </a:cubicBezTo>
                  <a:cubicBezTo>
                    <a:pt x="349" y="426"/>
                    <a:pt x="468" y="389"/>
                    <a:pt x="568" y="314"/>
                  </a:cubicBezTo>
                  <a:cubicBezTo>
                    <a:pt x="735" y="180"/>
                    <a:pt x="835" y="47"/>
                    <a:pt x="735" y="13"/>
                  </a:cubicBezTo>
                  <a:cubicBezTo>
                    <a:pt x="693" y="5"/>
                    <a:pt x="651" y="1"/>
                    <a:pt x="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3"/>
            <p:cNvSpPr/>
            <p:nvPr/>
          </p:nvSpPr>
          <p:spPr>
            <a:xfrm>
              <a:off x="6720463" y="2572782"/>
              <a:ext cx="146723" cy="92018"/>
            </a:xfrm>
            <a:custGeom>
              <a:avLst/>
              <a:gdLst/>
              <a:ahLst/>
              <a:cxnLst/>
              <a:rect l="l" t="t" r="r" b="b"/>
              <a:pathLst>
                <a:path w="7306" h="4594" extrusionOk="0">
                  <a:moveTo>
                    <a:pt x="7306" y="1"/>
                  </a:moveTo>
                  <a:lnTo>
                    <a:pt x="7304" y="39"/>
                  </a:lnTo>
                  <a:lnTo>
                    <a:pt x="7304" y="39"/>
                  </a:lnTo>
                  <a:cubicBezTo>
                    <a:pt x="7305" y="26"/>
                    <a:pt x="7306" y="13"/>
                    <a:pt x="7306" y="1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201"/>
                    <a:pt x="4" y="235"/>
                    <a:pt x="10" y="268"/>
                  </a:cubicBezTo>
                  <a:lnTo>
                    <a:pt x="10" y="268"/>
                  </a:lnTo>
                  <a:lnTo>
                    <a:pt x="0" y="167"/>
                  </a:lnTo>
                  <a:close/>
                  <a:moveTo>
                    <a:pt x="7304" y="39"/>
                  </a:moveTo>
                  <a:lnTo>
                    <a:pt x="7304" y="39"/>
                  </a:lnTo>
                  <a:cubicBezTo>
                    <a:pt x="7277" y="362"/>
                    <a:pt x="6912" y="711"/>
                    <a:pt x="6238" y="968"/>
                  </a:cubicBezTo>
                  <a:cubicBezTo>
                    <a:pt x="5341" y="1291"/>
                    <a:pt x="4405" y="1450"/>
                    <a:pt x="3467" y="1450"/>
                  </a:cubicBezTo>
                  <a:cubicBezTo>
                    <a:pt x="2661" y="1450"/>
                    <a:pt x="1854" y="1333"/>
                    <a:pt x="1068" y="1101"/>
                  </a:cubicBezTo>
                  <a:cubicBezTo>
                    <a:pt x="432" y="889"/>
                    <a:pt x="71" y="595"/>
                    <a:pt x="10" y="268"/>
                  </a:cubicBezTo>
                  <a:lnTo>
                    <a:pt x="10" y="268"/>
                  </a:lnTo>
                  <a:lnTo>
                    <a:pt x="301" y="3403"/>
                  </a:lnTo>
                  <a:cubicBezTo>
                    <a:pt x="301" y="3737"/>
                    <a:pt x="634" y="4037"/>
                    <a:pt x="1301" y="4270"/>
                  </a:cubicBezTo>
                  <a:cubicBezTo>
                    <a:pt x="2037" y="4485"/>
                    <a:pt x="2794" y="4594"/>
                    <a:pt x="3550" y="4594"/>
                  </a:cubicBezTo>
                  <a:cubicBezTo>
                    <a:pt x="4438" y="4594"/>
                    <a:pt x="5324" y="4443"/>
                    <a:pt x="6172" y="4137"/>
                  </a:cubicBezTo>
                  <a:cubicBezTo>
                    <a:pt x="6839" y="3870"/>
                    <a:pt x="7172" y="3536"/>
                    <a:pt x="7172" y="3203"/>
                  </a:cubicBezTo>
                  <a:lnTo>
                    <a:pt x="7304" y="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3"/>
            <p:cNvSpPr/>
            <p:nvPr/>
          </p:nvSpPr>
          <p:spPr>
            <a:xfrm>
              <a:off x="6740767" y="2617950"/>
              <a:ext cx="37996" cy="33771"/>
            </a:xfrm>
            <a:custGeom>
              <a:avLst/>
              <a:gdLst/>
              <a:ahLst/>
              <a:cxnLst/>
              <a:rect l="l" t="t" r="r" b="b"/>
              <a:pathLst>
                <a:path w="1892" h="1686" extrusionOk="0">
                  <a:moveTo>
                    <a:pt x="340" y="0"/>
                  </a:moveTo>
                  <a:cubicBezTo>
                    <a:pt x="304" y="0"/>
                    <a:pt x="281" y="24"/>
                    <a:pt x="257" y="47"/>
                  </a:cubicBezTo>
                  <a:cubicBezTo>
                    <a:pt x="0" y="903"/>
                    <a:pt x="646" y="1686"/>
                    <a:pt x="1444" y="1686"/>
                  </a:cubicBezTo>
                  <a:cubicBezTo>
                    <a:pt x="1579" y="1686"/>
                    <a:pt x="1718" y="1663"/>
                    <a:pt x="1858" y="1615"/>
                  </a:cubicBezTo>
                  <a:cubicBezTo>
                    <a:pt x="1892" y="1615"/>
                    <a:pt x="1892" y="1548"/>
                    <a:pt x="1858" y="1548"/>
                  </a:cubicBezTo>
                  <a:cubicBezTo>
                    <a:pt x="1758" y="1482"/>
                    <a:pt x="1625" y="1382"/>
                    <a:pt x="1558" y="1281"/>
                  </a:cubicBezTo>
                  <a:cubicBezTo>
                    <a:pt x="1425" y="1081"/>
                    <a:pt x="1324" y="915"/>
                    <a:pt x="1258" y="714"/>
                  </a:cubicBezTo>
                  <a:cubicBezTo>
                    <a:pt x="1058" y="381"/>
                    <a:pt x="757" y="147"/>
                    <a:pt x="390" y="14"/>
                  </a:cubicBezTo>
                  <a:cubicBezTo>
                    <a:pt x="371" y="4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3"/>
            <p:cNvSpPr/>
            <p:nvPr/>
          </p:nvSpPr>
          <p:spPr>
            <a:xfrm>
              <a:off x="6751270" y="2610178"/>
              <a:ext cx="38217" cy="35293"/>
            </a:xfrm>
            <a:custGeom>
              <a:avLst/>
              <a:gdLst/>
              <a:ahLst/>
              <a:cxnLst/>
              <a:rect l="l" t="t" r="r" b="b"/>
              <a:pathLst>
                <a:path w="1903" h="1762" extrusionOk="0">
                  <a:moveTo>
                    <a:pt x="532" y="0"/>
                  </a:moveTo>
                  <a:cubicBezTo>
                    <a:pt x="374" y="0"/>
                    <a:pt x="215" y="34"/>
                    <a:pt x="68" y="102"/>
                  </a:cubicBezTo>
                  <a:cubicBezTo>
                    <a:pt x="1" y="135"/>
                    <a:pt x="1" y="235"/>
                    <a:pt x="68" y="302"/>
                  </a:cubicBezTo>
                  <a:cubicBezTo>
                    <a:pt x="268" y="369"/>
                    <a:pt x="435" y="469"/>
                    <a:pt x="601" y="602"/>
                  </a:cubicBezTo>
                  <a:cubicBezTo>
                    <a:pt x="768" y="735"/>
                    <a:pt x="902" y="902"/>
                    <a:pt x="1035" y="1102"/>
                  </a:cubicBezTo>
                  <a:cubicBezTo>
                    <a:pt x="1135" y="1369"/>
                    <a:pt x="1302" y="1569"/>
                    <a:pt x="1502" y="1736"/>
                  </a:cubicBezTo>
                  <a:cubicBezTo>
                    <a:pt x="1535" y="1753"/>
                    <a:pt x="1569" y="1761"/>
                    <a:pt x="1598" y="1761"/>
                  </a:cubicBezTo>
                  <a:cubicBezTo>
                    <a:pt x="1627" y="1761"/>
                    <a:pt x="1652" y="1753"/>
                    <a:pt x="1669" y="1736"/>
                  </a:cubicBezTo>
                  <a:cubicBezTo>
                    <a:pt x="1902" y="1269"/>
                    <a:pt x="1769" y="702"/>
                    <a:pt x="1369" y="369"/>
                  </a:cubicBezTo>
                  <a:cubicBezTo>
                    <a:pt x="1148" y="126"/>
                    <a:pt x="841" y="0"/>
                    <a:pt x="5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3"/>
            <p:cNvSpPr/>
            <p:nvPr/>
          </p:nvSpPr>
          <p:spPr>
            <a:xfrm>
              <a:off x="6960951" y="2244230"/>
              <a:ext cx="607616" cy="348442"/>
            </a:xfrm>
            <a:custGeom>
              <a:avLst/>
              <a:gdLst/>
              <a:ahLst/>
              <a:cxnLst/>
              <a:rect l="l" t="t" r="r" b="b"/>
              <a:pathLst>
                <a:path w="30256" h="17396" extrusionOk="0">
                  <a:moveTo>
                    <a:pt x="28450" y="0"/>
                  </a:moveTo>
                  <a:cubicBezTo>
                    <a:pt x="28263" y="0"/>
                    <a:pt x="28071" y="42"/>
                    <a:pt x="27887" y="125"/>
                  </a:cubicBezTo>
                  <a:lnTo>
                    <a:pt x="301" y="16070"/>
                  </a:lnTo>
                  <a:cubicBezTo>
                    <a:pt x="1" y="16170"/>
                    <a:pt x="1" y="16604"/>
                    <a:pt x="268" y="16704"/>
                  </a:cubicBezTo>
                  <a:lnTo>
                    <a:pt x="1235" y="17271"/>
                  </a:lnTo>
                  <a:cubicBezTo>
                    <a:pt x="1418" y="17354"/>
                    <a:pt x="1610" y="17396"/>
                    <a:pt x="1798" y="17396"/>
                  </a:cubicBezTo>
                  <a:cubicBezTo>
                    <a:pt x="1985" y="17396"/>
                    <a:pt x="2169" y="17354"/>
                    <a:pt x="2336" y="17271"/>
                  </a:cubicBezTo>
                  <a:lnTo>
                    <a:pt x="29955" y="1326"/>
                  </a:lnTo>
                  <a:cubicBezTo>
                    <a:pt x="30256" y="1126"/>
                    <a:pt x="30256" y="859"/>
                    <a:pt x="29955" y="692"/>
                  </a:cubicBezTo>
                  <a:lnTo>
                    <a:pt x="28988" y="125"/>
                  </a:lnTo>
                  <a:cubicBezTo>
                    <a:pt x="28821" y="42"/>
                    <a:pt x="28638" y="0"/>
                    <a:pt x="284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3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3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3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3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3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3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3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3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3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3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3"/>
            <p:cNvSpPr/>
            <p:nvPr/>
          </p:nvSpPr>
          <p:spPr>
            <a:xfrm>
              <a:off x="7220739" y="2018091"/>
              <a:ext cx="73321" cy="98107"/>
            </a:xfrm>
            <a:custGeom>
              <a:avLst/>
              <a:gdLst/>
              <a:ahLst/>
              <a:cxnLst/>
              <a:rect l="l" t="t" r="r" b="b"/>
              <a:pathLst>
                <a:path w="3651" h="4898" extrusionOk="0">
                  <a:moveTo>
                    <a:pt x="2704" y="1"/>
                  </a:moveTo>
                  <a:cubicBezTo>
                    <a:pt x="2497" y="1"/>
                    <a:pt x="2262" y="68"/>
                    <a:pt x="2009" y="207"/>
                  </a:cubicBezTo>
                  <a:cubicBezTo>
                    <a:pt x="908" y="974"/>
                    <a:pt x="207" y="2142"/>
                    <a:pt x="74" y="3443"/>
                  </a:cubicBezTo>
                  <a:cubicBezTo>
                    <a:pt x="0" y="4351"/>
                    <a:pt x="360" y="4898"/>
                    <a:pt x="940" y="4898"/>
                  </a:cubicBezTo>
                  <a:cubicBezTo>
                    <a:pt x="1149" y="4898"/>
                    <a:pt x="1386" y="4827"/>
                    <a:pt x="1642" y="4677"/>
                  </a:cubicBezTo>
                  <a:cubicBezTo>
                    <a:pt x="2709" y="3910"/>
                    <a:pt x="3410" y="2742"/>
                    <a:pt x="3576" y="1441"/>
                  </a:cubicBezTo>
                  <a:cubicBezTo>
                    <a:pt x="3650" y="530"/>
                    <a:pt x="3288" y="1"/>
                    <a:pt x="27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3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3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3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3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3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3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3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3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3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3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3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3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3"/>
            <p:cNvSpPr/>
            <p:nvPr/>
          </p:nvSpPr>
          <p:spPr>
            <a:xfrm>
              <a:off x="5256068" y="3491658"/>
              <a:ext cx="645130" cy="371997"/>
            </a:xfrm>
            <a:custGeom>
              <a:avLst/>
              <a:gdLst/>
              <a:ahLst/>
              <a:cxnLst/>
              <a:rect l="l" t="t" r="r" b="b"/>
              <a:pathLst>
                <a:path w="32124" h="18572" extrusionOk="0">
                  <a:moveTo>
                    <a:pt x="13940" y="0"/>
                  </a:moveTo>
                  <a:cubicBezTo>
                    <a:pt x="13794" y="0"/>
                    <a:pt x="13644" y="42"/>
                    <a:pt x="13510" y="125"/>
                  </a:cubicBezTo>
                  <a:lnTo>
                    <a:pt x="1702" y="6930"/>
                  </a:lnTo>
                  <a:lnTo>
                    <a:pt x="1" y="5929"/>
                  </a:lnTo>
                  <a:lnTo>
                    <a:pt x="1" y="7931"/>
                  </a:lnTo>
                  <a:lnTo>
                    <a:pt x="18414" y="18572"/>
                  </a:lnTo>
                  <a:lnTo>
                    <a:pt x="31924" y="10733"/>
                  </a:lnTo>
                  <a:cubicBezTo>
                    <a:pt x="32057" y="10666"/>
                    <a:pt x="32124" y="10533"/>
                    <a:pt x="32090" y="10399"/>
                  </a:cubicBezTo>
                  <a:lnTo>
                    <a:pt x="32090" y="8565"/>
                  </a:lnTo>
                  <a:lnTo>
                    <a:pt x="30556" y="9465"/>
                  </a:lnTo>
                  <a:lnTo>
                    <a:pt x="14344" y="125"/>
                  </a:lnTo>
                  <a:cubicBezTo>
                    <a:pt x="14228" y="42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3"/>
            <p:cNvSpPr/>
            <p:nvPr/>
          </p:nvSpPr>
          <p:spPr>
            <a:xfrm>
              <a:off x="5256068" y="3452059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157" y="10642"/>
                    <a:pt x="32157" y="10308"/>
                    <a:pt x="31924" y="10241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3"/>
            <p:cNvSpPr/>
            <p:nvPr/>
          </p:nvSpPr>
          <p:spPr>
            <a:xfrm>
              <a:off x="5256068" y="3610416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0"/>
                  </a:moveTo>
                  <a:lnTo>
                    <a:pt x="1" y="2002"/>
                  </a:lnTo>
                  <a:lnTo>
                    <a:pt x="18414" y="12609"/>
                  </a:lnTo>
                  <a:lnTo>
                    <a:pt x="18414" y="10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3"/>
            <p:cNvSpPr/>
            <p:nvPr/>
          </p:nvSpPr>
          <p:spPr>
            <a:xfrm>
              <a:off x="5618476" y="3801222"/>
              <a:ext cx="14761" cy="7651"/>
            </a:xfrm>
            <a:custGeom>
              <a:avLst/>
              <a:gdLst/>
              <a:ahLst/>
              <a:cxnLst/>
              <a:rect l="l" t="t" r="r" b="b"/>
              <a:pathLst>
                <a:path w="735" h="382" extrusionOk="0">
                  <a:moveTo>
                    <a:pt x="281" y="1"/>
                  </a:moveTo>
                  <a:cubicBezTo>
                    <a:pt x="212" y="1"/>
                    <a:pt x="148" y="24"/>
                    <a:pt x="101" y="48"/>
                  </a:cubicBezTo>
                  <a:cubicBezTo>
                    <a:pt x="101" y="48"/>
                    <a:pt x="101" y="81"/>
                    <a:pt x="101" y="81"/>
                  </a:cubicBezTo>
                  <a:cubicBezTo>
                    <a:pt x="1" y="148"/>
                    <a:pt x="1" y="248"/>
                    <a:pt x="134" y="315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81"/>
                    <a:pt x="601" y="348"/>
                    <a:pt x="601" y="348"/>
                  </a:cubicBezTo>
                  <a:cubicBezTo>
                    <a:pt x="735" y="281"/>
                    <a:pt x="735" y="148"/>
                    <a:pt x="568" y="81"/>
                  </a:cubicBezTo>
                  <a:cubicBezTo>
                    <a:pt x="501" y="48"/>
                    <a:pt x="435" y="15"/>
                    <a:pt x="368" y="15"/>
                  </a:cubicBezTo>
                  <a:cubicBezTo>
                    <a:pt x="339" y="5"/>
                    <a:pt x="309" y="1"/>
                    <a:pt x="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3"/>
            <p:cNvSpPr/>
            <p:nvPr/>
          </p:nvSpPr>
          <p:spPr>
            <a:xfrm>
              <a:off x="5578954" y="3796034"/>
              <a:ext cx="50266" cy="62273"/>
            </a:xfrm>
            <a:custGeom>
              <a:avLst/>
              <a:gdLst/>
              <a:ahLst/>
              <a:cxnLst/>
              <a:rect l="l" t="t" r="r" b="b"/>
              <a:pathLst>
                <a:path w="2503" h="3109" extrusionOk="0">
                  <a:moveTo>
                    <a:pt x="1823" y="0"/>
                  </a:moveTo>
                  <a:cubicBezTo>
                    <a:pt x="1794" y="0"/>
                    <a:pt x="1765" y="2"/>
                    <a:pt x="1735" y="7"/>
                  </a:cubicBezTo>
                  <a:cubicBezTo>
                    <a:pt x="1535" y="7"/>
                    <a:pt x="1335" y="40"/>
                    <a:pt x="1168" y="173"/>
                  </a:cubicBezTo>
                  <a:cubicBezTo>
                    <a:pt x="501" y="607"/>
                    <a:pt x="68" y="1341"/>
                    <a:pt x="34" y="2142"/>
                  </a:cubicBezTo>
                  <a:cubicBezTo>
                    <a:pt x="1" y="2375"/>
                    <a:pt x="68" y="2609"/>
                    <a:pt x="234" y="2809"/>
                  </a:cubicBezTo>
                  <a:cubicBezTo>
                    <a:pt x="368" y="3009"/>
                    <a:pt x="601" y="3109"/>
                    <a:pt x="835" y="3109"/>
                  </a:cubicBezTo>
                  <a:cubicBezTo>
                    <a:pt x="1035" y="3109"/>
                    <a:pt x="1235" y="3042"/>
                    <a:pt x="1402" y="2942"/>
                  </a:cubicBezTo>
                  <a:cubicBezTo>
                    <a:pt x="1435" y="2909"/>
                    <a:pt x="1469" y="2875"/>
                    <a:pt x="1502" y="2875"/>
                  </a:cubicBezTo>
                  <a:lnTo>
                    <a:pt x="1268" y="2742"/>
                  </a:lnTo>
                  <a:cubicBezTo>
                    <a:pt x="1111" y="2826"/>
                    <a:pt x="963" y="2865"/>
                    <a:pt x="832" y="2865"/>
                  </a:cubicBezTo>
                  <a:cubicBezTo>
                    <a:pt x="494" y="2865"/>
                    <a:pt x="268" y="2599"/>
                    <a:pt x="268" y="2142"/>
                  </a:cubicBezTo>
                  <a:cubicBezTo>
                    <a:pt x="301" y="1408"/>
                    <a:pt x="668" y="774"/>
                    <a:pt x="1268" y="374"/>
                  </a:cubicBezTo>
                  <a:cubicBezTo>
                    <a:pt x="1397" y="282"/>
                    <a:pt x="1545" y="231"/>
                    <a:pt x="1692" y="231"/>
                  </a:cubicBezTo>
                  <a:cubicBezTo>
                    <a:pt x="1812" y="231"/>
                    <a:pt x="1930" y="265"/>
                    <a:pt x="2036" y="340"/>
                  </a:cubicBezTo>
                  <a:cubicBezTo>
                    <a:pt x="2136" y="407"/>
                    <a:pt x="2236" y="507"/>
                    <a:pt x="2269" y="640"/>
                  </a:cubicBezTo>
                  <a:lnTo>
                    <a:pt x="2503" y="640"/>
                  </a:lnTo>
                  <a:cubicBezTo>
                    <a:pt x="2469" y="507"/>
                    <a:pt x="2403" y="374"/>
                    <a:pt x="2336" y="274"/>
                  </a:cubicBezTo>
                  <a:cubicBezTo>
                    <a:pt x="2190" y="99"/>
                    <a:pt x="2019" y="0"/>
                    <a:pt x="1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3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3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3"/>
            <p:cNvSpPr/>
            <p:nvPr/>
          </p:nvSpPr>
          <p:spPr>
            <a:xfrm>
              <a:off x="5216545" y="3435354"/>
              <a:ext cx="694714" cy="368832"/>
            </a:xfrm>
            <a:custGeom>
              <a:avLst/>
              <a:gdLst/>
              <a:ahLst/>
              <a:cxnLst/>
              <a:rect l="l" t="t" r="r" b="b"/>
              <a:pathLst>
                <a:path w="34593" h="18414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7773"/>
                  </a:lnTo>
                  <a:lnTo>
                    <a:pt x="18414" y="18414"/>
                  </a:lnTo>
                  <a:lnTo>
                    <a:pt x="34359" y="10742"/>
                  </a:lnTo>
                  <a:cubicBezTo>
                    <a:pt x="34592" y="10675"/>
                    <a:pt x="34592" y="10341"/>
                    <a:pt x="34359" y="10275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3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3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3"/>
            <p:cNvSpPr/>
            <p:nvPr/>
          </p:nvSpPr>
          <p:spPr>
            <a:xfrm>
              <a:off x="5479144" y="3775443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2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5"/>
                  </a:cubicBezTo>
                  <a:cubicBezTo>
                    <a:pt x="2469" y="1335"/>
                    <a:pt x="2035" y="601"/>
                    <a:pt x="1368" y="167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3"/>
            <p:cNvSpPr/>
            <p:nvPr/>
          </p:nvSpPr>
          <p:spPr>
            <a:xfrm>
              <a:off x="5483843" y="3779910"/>
              <a:ext cx="40868" cy="53220"/>
            </a:xfrm>
            <a:custGeom>
              <a:avLst/>
              <a:gdLst/>
              <a:ahLst/>
              <a:cxnLst/>
              <a:rect l="l" t="t" r="r" b="b"/>
              <a:pathLst>
                <a:path w="2035" h="2657" extrusionOk="0">
                  <a:moveTo>
                    <a:pt x="572" y="1"/>
                  </a:moveTo>
                  <a:cubicBezTo>
                    <a:pt x="234" y="1"/>
                    <a:pt x="0" y="273"/>
                    <a:pt x="0" y="745"/>
                  </a:cubicBezTo>
                  <a:cubicBezTo>
                    <a:pt x="34" y="1445"/>
                    <a:pt x="400" y="2113"/>
                    <a:pt x="1034" y="2513"/>
                  </a:cubicBezTo>
                  <a:cubicBezTo>
                    <a:pt x="1200" y="2610"/>
                    <a:pt x="1354" y="2656"/>
                    <a:pt x="1489" y="2656"/>
                  </a:cubicBezTo>
                  <a:cubicBezTo>
                    <a:pt x="1818" y="2656"/>
                    <a:pt x="2035" y="2385"/>
                    <a:pt x="2035" y="1912"/>
                  </a:cubicBezTo>
                  <a:cubicBezTo>
                    <a:pt x="2002" y="1212"/>
                    <a:pt x="1635" y="545"/>
                    <a:pt x="1034" y="145"/>
                  </a:cubicBezTo>
                  <a:cubicBezTo>
                    <a:pt x="869" y="47"/>
                    <a:pt x="712" y="1"/>
                    <a:pt x="57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3"/>
            <p:cNvSpPr/>
            <p:nvPr/>
          </p:nvSpPr>
          <p:spPr>
            <a:xfrm>
              <a:off x="5245364" y="3636295"/>
              <a:ext cx="205002" cy="157696"/>
            </a:xfrm>
            <a:custGeom>
              <a:avLst/>
              <a:gdLst/>
              <a:ahLst/>
              <a:cxnLst/>
              <a:rect l="l" t="t" r="r" b="b"/>
              <a:pathLst>
                <a:path w="10208" h="7873" extrusionOk="0">
                  <a:moveTo>
                    <a:pt x="618" y="1"/>
                  </a:moveTo>
                  <a:cubicBezTo>
                    <a:pt x="254" y="1"/>
                    <a:pt x="0" y="287"/>
                    <a:pt x="0" y="810"/>
                  </a:cubicBezTo>
                  <a:lnTo>
                    <a:pt x="0" y="1177"/>
                  </a:lnTo>
                  <a:cubicBezTo>
                    <a:pt x="33" y="1944"/>
                    <a:pt x="434" y="2678"/>
                    <a:pt x="1101" y="3111"/>
                  </a:cubicBezTo>
                  <a:lnTo>
                    <a:pt x="9073" y="7715"/>
                  </a:lnTo>
                  <a:cubicBezTo>
                    <a:pt x="9258" y="7822"/>
                    <a:pt x="9432" y="7872"/>
                    <a:pt x="9585" y="7872"/>
                  </a:cubicBezTo>
                  <a:cubicBezTo>
                    <a:pt x="9957" y="7872"/>
                    <a:pt x="10207" y="7577"/>
                    <a:pt x="10207" y="7081"/>
                  </a:cubicBezTo>
                  <a:lnTo>
                    <a:pt x="10207" y="6714"/>
                  </a:lnTo>
                  <a:cubicBezTo>
                    <a:pt x="10174" y="5914"/>
                    <a:pt x="9740" y="5213"/>
                    <a:pt x="9073" y="4779"/>
                  </a:cubicBezTo>
                  <a:lnTo>
                    <a:pt x="1101" y="143"/>
                  </a:lnTo>
                  <a:cubicBezTo>
                    <a:pt x="929" y="47"/>
                    <a:pt x="764" y="1"/>
                    <a:pt x="61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3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3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3"/>
            <p:cNvSpPr/>
            <p:nvPr/>
          </p:nvSpPr>
          <p:spPr>
            <a:xfrm>
              <a:off x="5219899" y="3406631"/>
              <a:ext cx="698710" cy="385197"/>
            </a:xfrm>
            <a:custGeom>
              <a:avLst/>
              <a:gdLst/>
              <a:ahLst/>
              <a:cxnLst/>
              <a:rect l="l" t="t" r="r" b="b"/>
              <a:pathLst>
                <a:path w="34792" h="19231" extrusionOk="0">
                  <a:moveTo>
                    <a:pt x="16379" y="0"/>
                  </a:moveTo>
                  <a:lnTo>
                    <a:pt x="201" y="8206"/>
                  </a:lnTo>
                  <a:cubicBezTo>
                    <a:pt x="101" y="8273"/>
                    <a:pt x="34" y="8373"/>
                    <a:pt x="0" y="8473"/>
                  </a:cubicBezTo>
                  <a:cubicBezTo>
                    <a:pt x="34" y="8573"/>
                    <a:pt x="101" y="8707"/>
                    <a:pt x="201" y="8740"/>
                  </a:cubicBezTo>
                  <a:lnTo>
                    <a:pt x="18247" y="19181"/>
                  </a:lnTo>
                  <a:cubicBezTo>
                    <a:pt x="18297" y="19214"/>
                    <a:pt x="18355" y="19231"/>
                    <a:pt x="18418" y="19231"/>
                  </a:cubicBezTo>
                  <a:cubicBezTo>
                    <a:pt x="18480" y="19231"/>
                    <a:pt x="18547" y="19214"/>
                    <a:pt x="18614" y="19181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3"/>
            <p:cNvSpPr/>
            <p:nvPr/>
          </p:nvSpPr>
          <p:spPr>
            <a:xfrm>
              <a:off x="5219899" y="3570316"/>
              <a:ext cx="369799" cy="221191"/>
            </a:xfrm>
            <a:custGeom>
              <a:avLst/>
              <a:gdLst/>
              <a:ahLst/>
              <a:cxnLst/>
              <a:rect l="l" t="t" r="r" b="b"/>
              <a:pathLst>
                <a:path w="18414" h="1104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71" y="11"/>
                    <a:pt x="151" y="29"/>
                    <a:pt x="139" y="50"/>
                  </a:cubicBezTo>
                  <a:lnTo>
                    <a:pt x="139" y="50"/>
                  </a:lnTo>
                  <a:cubicBezTo>
                    <a:pt x="158" y="32"/>
                    <a:pt x="178" y="16"/>
                    <a:pt x="201" y="1"/>
                  </a:cubicBezTo>
                  <a:close/>
                  <a:moveTo>
                    <a:pt x="139" y="50"/>
                  </a:moveTo>
                  <a:cubicBezTo>
                    <a:pt x="72" y="114"/>
                    <a:pt x="26" y="197"/>
                    <a:pt x="0" y="301"/>
                  </a:cubicBezTo>
                  <a:cubicBezTo>
                    <a:pt x="34" y="401"/>
                    <a:pt x="101" y="501"/>
                    <a:pt x="201" y="568"/>
                  </a:cubicBezTo>
                  <a:lnTo>
                    <a:pt x="18247" y="11009"/>
                  </a:lnTo>
                  <a:cubicBezTo>
                    <a:pt x="18314" y="11009"/>
                    <a:pt x="18347" y="11042"/>
                    <a:pt x="18414" y="11042"/>
                  </a:cubicBezTo>
                  <a:lnTo>
                    <a:pt x="18414" y="10675"/>
                  </a:lnTo>
                  <a:cubicBezTo>
                    <a:pt x="18347" y="10675"/>
                    <a:pt x="18280" y="10675"/>
                    <a:pt x="18247" y="10642"/>
                  </a:cubicBezTo>
                  <a:lnTo>
                    <a:pt x="201" y="201"/>
                  </a:lnTo>
                  <a:cubicBezTo>
                    <a:pt x="130" y="177"/>
                    <a:pt x="109" y="103"/>
                    <a:pt x="13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3"/>
            <p:cNvSpPr/>
            <p:nvPr/>
          </p:nvSpPr>
          <p:spPr>
            <a:xfrm>
              <a:off x="5221907" y="3406631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0"/>
                  </a:moveTo>
                  <a:lnTo>
                    <a:pt x="101" y="8173"/>
                  </a:lnTo>
                  <a:cubicBezTo>
                    <a:pt x="1" y="8206"/>
                    <a:pt x="1" y="8340"/>
                    <a:pt x="101" y="8373"/>
                  </a:cubicBezTo>
                  <a:lnTo>
                    <a:pt x="18147" y="18814"/>
                  </a:lnTo>
                  <a:cubicBezTo>
                    <a:pt x="18214" y="18847"/>
                    <a:pt x="18247" y="18847"/>
                    <a:pt x="18314" y="18847"/>
                  </a:cubicBezTo>
                  <a:cubicBezTo>
                    <a:pt x="18380" y="18847"/>
                    <a:pt x="18447" y="18847"/>
                    <a:pt x="18514" y="18814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3"/>
            <p:cNvSpPr/>
            <p:nvPr/>
          </p:nvSpPr>
          <p:spPr>
            <a:xfrm>
              <a:off x="5589678" y="3619770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06"/>
                    <a:pt x="1" y="8206"/>
                  </a:cubicBezTo>
                  <a:lnTo>
                    <a:pt x="1" y="8573"/>
                  </a:lnTo>
                  <a:cubicBezTo>
                    <a:pt x="67" y="8573"/>
                    <a:pt x="134" y="8540"/>
                    <a:pt x="201" y="8540"/>
                  </a:cubicBezTo>
                  <a:lnTo>
                    <a:pt x="16379" y="334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3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3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3"/>
            <p:cNvSpPr/>
            <p:nvPr/>
          </p:nvSpPr>
          <p:spPr>
            <a:xfrm>
              <a:off x="5219899" y="3376566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0"/>
                  </a:moveTo>
                  <a:lnTo>
                    <a:pt x="234" y="7439"/>
                  </a:lnTo>
                  <a:cubicBezTo>
                    <a:pt x="101" y="7506"/>
                    <a:pt x="34" y="7672"/>
                    <a:pt x="0" y="7806"/>
                  </a:cubicBezTo>
                  <a:lnTo>
                    <a:pt x="0" y="8773"/>
                  </a:lnTo>
                  <a:cubicBezTo>
                    <a:pt x="34" y="8940"/>
                    <a:pt x="101" y="9073"/>
                    <a:pt x="234" y="9174"/>
                  </a:cubicBezTo>
                  <a:lnTo>
                    <a:pt x="18213" y="19514"/>
                  </a:lnTo>
                  <a:cubicBezTo>
                    <a:pt x="18280" y="19548"/>
                    <a:pt x="18355" y="19564"/>
                    <a:pt x="18430" y="19564"/>
                  </a:cubicBezTo>
                  <a:cubicBezTo>
                    <a:pt x="18505" y="19564"/>
                    <a:pt x="18580" y="19548"/>
                    <a:pt x="18647" y="19514"/>
                  </a:cubicBezTo>
                  <a:lnTo>
                    <a:pt x="32357" y="12109"/>
                  </a:lnTo>
                  <a:lnTo>
                    <a:pt x="32357" y="10641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3"/>
            <p:cNvSpPr/>
            <p:nvPr/>
          </p:nvSpPr>
          <p:spPr>
            <a:xfrm>
              <a:off x="5221907" y="3376566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0"/>
                  </a:moveTo>
                  <a:lnTo>
                    <a:pt x="134" y="7439"/>
                  </a:lnTo>
                  <a:cubicBezTo>
                    <a:pt x="1" y="7472"/>
                    <a:pt x="1" y="7639"/>
                    <a:pt x="134" y="7672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41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3"/>
            <p:cNvSpPr/>
            <p:nvPr/>
          </p:nvSpPr>
          <p:spPr>
            <a:xfrm>
              <a:off x="5831512" y="3585699"/>
              <a:ext cx="15423" cy="7371"/>
            </a:xfrm>
            <a:custGeom>
              <a:avLst/>
              <a:gdLst/>
              <a:ahLst/>
              <a:cxnLst/>
              <a:rect l="l" t="t" r="r" b="b"/>
              <a:pathLst>
                <a:path w="768" h="368" extrusionOk="0">
                  <a:moveTo>
                    <a:pt x="367" y="0"/>
                  </a:moveTo>
                  <a:cubicBezTo>
                    <a:pt x="301" y="0"/>
                    <a:pt x="201" y="0"/>
                    <a:pt x="134" y="33"/>
                  </a:cubicBezTo>
                  <a:cubicBezTo>
                    <a:pt x="101" y="33"/>
                    <a:pt x="101" y="33"/>
                    <a:pt x="101" y="67"/>
                  </a:cubicBezTo>
                  <a:cubicBezTo>
                    <a:pt x="1" y="134"/>
                    <a:pt x="34" y="234"/>
                    <a:pt x="167" y="300"/>
                  </a:cubicBezTo>
                  <a:cubicBezTo>
                    <a:pt x="201" y="334"/>
                    <a:pt x="267" y="334"/>
                    <a:pt x="301" y="367"/>
                  </a:cubicBezTo>
                  <a:lnTo>
                    <a:pt x="568" y="367"/>
                  </a:lnTo>
                  <a:cubicBezTo>
                    <a:pt x="568" y="367"/>
                    <a:pt x="601" y="334"/>
                    <a:pt x="634" y="334"/>
                  </a:cubicBezTo>
                  <a:cubicBezTo>
                    <a:pt x="768" y="267"/>
                    <a:pt x="734" y="134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3"/>
            <p:cNvSpPr/>
            <p:nvPr/>
          </p:nvSpPr>
          <p:spPr>
            <a:xfrm>
              <a:off x="5219899" y="3526230"/>
              <a:ext cx="369799" cy="242543"/>
            </a:xfrm>
            <a:custGeom>
              <a:avLst/>
              <a:gdLst/>
              <a:ahLst/>
              <a:cxnLst/>
              <a:rect l="l" t="t" r="r" b="b"/>
              <a:pathLst>
                <a:path w="18414" h="12109" extrusionOk="0">
                  <a:moveTo>
                    <a:pt x="167" y="0"/>
                  </a:moveTo>
                  <a:lnTo>
                    <a:pt x="167" y="0"/>
                  </a:lnTo>
                  <a:cubicBezTo>
                    <a:pt x="67" y="67"/>
                    <a:pt x="34" y="200"/>
                    <a:pt x="0" y="334"/>
                  </a:cubicBezTo>
                  <a:lnTo>
                    <a:pt x="0" y="1301"/>
                  </a:lnTo>
                  <a:cubicBezTo>
                    <a:pt x="34" y="1468"/>
                    <a:pt x="101" y="1601"/>
                    <a:pt x="234" y="1702"/>
                  </a:cubicBezTo>
                  <a:lnTo>
                    <a:pt x="18213" y="12042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41"/>
                  </a:lnTo>
                  <a:cubicBezTo>
                    <a:pt x="18347" y="10641"/>
                    <a:pt x="18280" y="10608"/>
                    <a:pt x="18213" y="10575"/>
                  </a:cubicBezTo>
                  <a:lnTo>
                    <a:pt x="234" y="200"/>
                  </a:lnTo>
                  <a:cubicBezTo>
                    <a:pt x="134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3"/>
            <p:cNvSpPr/>
            <p:nvPr/>
          </p:nvSpPr>
          <p:spPr>
            <a:xfrm>
              <a:off x="5838882" y="3548744"/>
              <a:ext cx="54946" cy="85748"/>
            </a:xfrm>
            <a:custGeom>
              <a:avLst/>
              <a:gdLst/>
              <a:ahLst/>
              <a:cxnLst/>
              <a:rect l="l" t="t" r="r" b="b"/>
              <a:pathLst>
                <a:path w="2736" h="4281" extrusionOk="0">
                  <a:moveTo>
                    <a:pt x="1771" y="1"/>
                  </a:moveTo>
                  <a:cubicBezTo>
                    <a:pt x="1592" y="1"/>
                    <a:pt x="1415" y="52"/>
                    <a:pt x="1268" y="144"/>
                  </a:cubicBezTo>
                  <a:cubicBezTo>
                    <a:pt x="634" y="611"/>
                    <a:pt x="201" y="1278"/>
                    <a:pt x="0" y="2045"/>
                  </a:cubicBezTo>
                  <a:lnTo>
                    <a:pt x="334" y="2079"/>
                  </a:lnTo>
                  <a:cubicBezTo>
                    <a:pt x="467" y="1411"/>
                    <a:pt x="868" y="811"/>
                    <a:pt x="1435" y="411"/>
                  </a:cubicBezTo>
                  <a:cubicBezTo>
                    <a:pt x="1535" y="344"/>
                    <a:pt x="1702" y="311"/>
                    <a:pt x="1835" y="311"/>
                  </a:cubicBezTo>
                  <a:cubicBezTo>
                    <a:pt x="1855" y="301"/>
                    <a:pt x="1877" y="297"/>
                    <a:pt x="1901" y="297"/>
                  </a:cubicBezTo>
                  <a:cubicBezTo>
                    <a:pt x="1958" y="297"/>
                    <a:pt x="2021" y="320"/>
                    <a:pt x="2069" y="344"/>
                  </a:cubicBezTo>
                  <a:cubicBezTo>
                    <a:pt x="2335" y="611"/>
                    <a:pt x="2502" y="1011"/>
                    <a:pt x="2436" y="1411"/>
                  </a:cubicBezTo>
                  <a:cubicBezTo>
                    <a:pt x="2402" y="2379"/>
                    <a:pt x="1835" y="3480"/>
                    <a:pt x="1168" y="3880"/>
                  </a:cubicBezTo>
                  <a:cubicBezTo>
                    <a:pt x="1068" y="3955"/>
                    <a:pt x="949" y="3993"/>
                    <a:pt x="826" y="3993"/>
                  </a:cubicBezTo>
                  <a:cubicBezTo>
                    <a:pt x="784" y="3993"/>
                    <a:pt x="743" y="3988"/>
                    <a:pt x="701" y="3980"/>
                  </a:cubicBezTo>
                  <a:lnTo>
                    <a:pt x="367" y="4180"/>
                  </a:lnTo>
                  <a:cubicBezTo>
                    <a:pt x="501" y="4247"/>
                    <a:pt x="634" y="4280"/>
                    <a:pt x="768" y="4280"/>
                  </a:cubicBezTo>
                  <a:cubicBezTo>
                    <a:pt x="968" y="4280"/>
                    <a:pt x="1135" y="4213"/>
                    <a:pt x="1301" y="4113"/>
                  </a:cubicBezTo>
                  <a:cubicBezTo>
                    <a:pt x="2069" y="3713"/>
                    <a:pt x="2669" y="2479"/>
                    <a:pt x="2702" y="1411"/>
                  </a:cubicBezTo>
                  <a:cubicBezTo>
                    <a:pt x="2736" y="778"/>
                    <a:pt x="2536" y="311"/>
                    <a:pt x="2202" y="111"/>
                  </a:cubicBezTo>
                  <a:cubicBezTo>
                    <a:pt x="2067" y="35"/>
                    <a:pt x="1918" y="1"/>
                    <a:pt x="1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3"/>
            <p:cNvSpPr/>
            <p:nvPr/>
          </p:nvSpPr>
          <p:spPr>
            <a:xfrm>
              <a:off x="5219899" y="3312430"/>
              <a:ext cx="698710" cy="419268"/>
            </a:xfrm>
            <a:custGeom>
              <a:avLst/>
              <a:gdLst/>
              <a:ahLst/>
              <a:cxnLst/>
              <a:rect l="l" t="t" r="r" b="b"/>
              <a:pathLst>
                <a:path w="34792" h="20932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0"/>
                    <a:pt x="34" y="10041"/>
                    <a:pt x="0" y="10174"/>
                  </a:cubicBezTo>
                  <a:cubicBezTo>
                    <a:pt x="34" y="10274"/>
                    <a:pt x="101" y="10407"/>
                    <a:pt x="201" y="10441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3"/>
            <p:cNvSpPr/>
            <p:nvPr/>
          </p:nvSpPr>
          <p:spPr>
            <a:xfrm>
              <a:off x="5219236" y="3510186"/>
              <a:ext cx="370462" cy="221171"/>
            </a:xfrm>
            <a:custGeom>
              <a:avLst/>
              <a:gdLst/>
              <a:ahLst/>
              <a:cxnLst/>
              <a:rect l="l" t="t" r="r" b="b"/>
              <a:pathLst>
                <a:path w="18447" h="11042" extrusionOk="0">
                  <a:moveTo>
                    <a:pt x="234" y="1"/>
                  </a:moveTo>
                  <a:lnTo>
                    <a:pt x="234" y="1"/>
                  </a:lnTo>
                  <a:cubicBezTo>
                    <a:pt x="221" y="5"/>
                    <a:pt x="211" y="10"/>
                    <a:pt x="202" y="17"/>
                  </a:cubicBezTo>
                  <a:lnTo>
                    <a:pt x="202" y="17"/>
                  </a:lnTo>
                  <a:cubicBezTo>
                    <a:pt x="212" y="11"/>
                    <a:pt x="222" y="6"/>
                    <a:pt x="234" y="1"/>
                  </a:cubicBezTo>
                  <a:close/>
                  <a:moveTo>
                    <a:pt x="202" y="17"/>
                  </a:moveTo>
                  <a:lnTo>
                    <a:pt x="202" y="17"/>
                  </a:lnTo>
                  <a:cubicBezTo>
                    <a:pt x="1" y="135"/>
                    <a:pt x="11" y="473"/>
                    <a:pt x="234" y="568"/>
                  </a:cubicBezTo>
                  <a:lnTo>
                    <a:pt x="18280" y="11009"/>
                  </a:lnTo>
                  <a:cubicBezTo>
                    <a:pt x="18347" y="11009"/>
                    <a:pt x="18380" y="11042"/>
                    <a:pt x="18447" y="11042"/>
                  </a:cubicBezTo>
                  <a:lnTo>
                    <a:pt x="18447" y="10675"/>
                  </a:lnTo>
                  <a:cubicBezTo>
                    <a:pt x="18380" y="10675"/>
                    <a:pt x="18313" y="10675"/>
                    <a:pt x="18280" y="10642"/>
                  </a:cubicBezTo>
                  <a:lnTo>
                    <a:pt x="234" y="201"/>
                  </a:lnTo>
                  <a:cubicBezTo>
                    <a:pt x="146" y="172"/>
                    <a:pt x="135" y="65"/>
                    <a:pt x="202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3"/>
            <p:cNvSpPr/>
            <p:nvPr/>
          </p:nvSpPr>
          <p:spPr>
            <a:xfrm>
              <a:off x="5221907" y="3312430"/>
              <a:ext cx="696702" cy="411596"/>
            </a:xfrm>
            <a:custGeom>
              <a:avLst/>
              <a:gdLst/>
              <a:ahLst/>
              <a:cxnLst/>
              <a:rect l="l" t="t" r="r" b="b"/>
              <a:pathLst>
                <a:path w="34692" h="20549" extrusionOk="0">
                  <a:moveTo>
                    <a:pt x="16279" y="0"/>
                  </a:moveTo>
                  <a:lnTo>
                    <a:pt x="101" y="9874"/>
                  </a:lnTo>
                  <a:cubicBezTo>
                    <a:pt x="1" y="9907"/>
                    <a:pt x="1" y="10041"/>
                    <a:pt x="101" y="10074"/>
                  </a:cubicBezTo>
                  <a:lnTo>
                    <a:pt x="18147" y="20515"/>
                  </a:lnTo>
                  <a:cubicBezTo>
                    <a:pt x="18214" y="20548"/>
                    <a:pt x="18247" y="20548"/>
                    <a:pt x="18314" y="20548"/>
                  </a:cubicBezTo>
                  <a:cubicBezTo>
                    <a:pt x="18380" y="20548"/>
                    <a:pt x="18447" y="20548"/>
                    <a:pt x="18514" y="20515"/>
                  </a:cubicBezTo>
                  <a:lnTo>
                    <a:pt x="34692" y="10608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3"/>
            <p:cNvSpPr/>
            <p:nvPr/>
          </p:nvSpPr>
          <p:spPr>
            <a:xfrm>
              <a:off x="5589678" y="3524888"/>
              <a:ext cx="328931" cy="206469"/>
            </a:xfrm>
            <a:custGeom>
              <a:avLst/>
              <a:gdLst/>
              <a:ahLst/>
              <a:cxnLst/>
              <a:rect l="l" t="t" r="r" b="b"/>
              <a:pathLst>
                <a:path w="16379" h="10308" extrusionOk="0">
                  <a:moveTo>
                    <a:pt x="16379" y="1"/>
                  </a:moveTo>
                  <a:lnTo>
                    <a:pt x="201" y="9908"/>
                  </a:lnTo>
                  <a:cubicBezTo>
                    <a:pt x="134" y="9941"/>
                    <a:pt x="67" y="9941"/>
                    <a:pt x="1" y="9941"/>
                  </a:cubicBezTo>
                  <a:lnTo>
                    <a:pt x="1" y="10308"/>
                  </a:lnTo>
                  <a:cubicBezTo>
                    <a:pt x="67" y="10308"/>
                    <a:pt x="134" y="10275"/>
                    <a:pt x="201" y="10275"/>
                  </a:cubicBezTo>
                  <a:lnTo>
                    <a:pt x="16379" y="36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3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3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3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3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3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3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3"/>
            <p:cNvSpPr/>
            <p:nvPr/>
          </p:nvSpPr>
          <p:spPr>
            <a:xfrm>
              <a:off x="5256068" y="3301734"/>
              <a:ext cx="645130" cy="370835"/>
            </a:xfrm>
            <a:custGeom>
              <a:avLst/>
              <a:gdLst/>
              <a:ahLst/>
              <a:cxnLst/>
              <a:rect l="l" t="t" r="r" b="b"/>
              <a:pathLst>
                <a:path w="32124" h="18514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05"/>
                  </a:lnTo>
                  <a:lnTo>
                    <a:pt x="1" y="5905"/>
                  </a:ln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057" y="10641"/>
                    <a:pt x="32124" y="10508"/>
                    <a:pt x="32090" y="10374"/>
                  </a:cubicBezTo>
                  <a:lnTo>
                    <a:pt x="32090" y="8573"/>
                  </a:lnTo>
                  <a:lnTo>
                    <a:pt x="30556" y="9474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3"/>
            <p:cNvSpPr/>
            <p:nvPr/>
          </p:nvSpPr>
          <p:spPr>
            <a:xfrm>
              <a:off x="5256068" y="3261634"/>
              <a:ext cx="645813" cy="371516"/>
            </a:xfrm>
            <a:custGeom>
              <a:avLst/>
              <a:gdLst/>
              <a:ahLst/>
              <a:cxnLst/>
              <a:rect l="l" t="t" r="r" b="b"/>
              <a:pathLst>
                <a:path w="32158" h="18548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7"/>
                  </a:lnTo>
                  <a:lnTo>
                    <a:pt x="18414" y="18547"/>
                  </a:lnTo>
                  <a:lnTo>
                    <a:pt x="31924" y="10742"/>
                  </a:lnTo>
                  <a:cubicBezTo>
                    <a:pt x="32157" y="10642"/>
                    <a:pt x="32157" y="10342"/>
                    <a:pt x="31924" y="10242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>
              <a:off x="5256068" y="3419991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2002"/>
                  </a:lnTo>
                  <a:lnTo>
                    <a:pt x="18414" y="12610"/>
                  </a:lnTo>
                  <a:lnTo>
                    <a:pt x="18414" y="10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>
              <a:off x="5618476" y="3611077"/>
              <a:ext cx="14761" cy="7872"/>
            </a:xfrm>
            <a:custGeom>
              <a:avLst/>
              <a:gdLst/>
              <a:ahLst/>
              <a:cxnLst/>
              <a:rect l="l" t="t" r="r" b="b"/>
              <a:pathLst>
                <a:path w="735" h="393" extrusionOk="0">
                  <a:moveTo>
                    <a:pt x="368" y="1"/>
                  </a:moveTo>
                  <a:cubicBezTo>
                    <a:pt x="268" y="1"/>
                    <a:pt x="168" y="1"/>
                    <a:pt x="101" y="34"/>
                  </a:cubicBezTo>
                  <a:cubicBezTo>
                    <a:pt x="1" y="134"/>
                    <a:pt x="1" y="234"/>
                    <a:pt x="134" y="301"/>
                  </a:cubicBezTo>
                  <a:cubicBezTo>
                    <a:pt x="168" y="334"/>
                    <a:pt x="234" y="368"/>
                    <a:pt x="301" y="368"/>
                  </a:cubicBezTo>
                  <a:cubicBezTo>
                    <a:pt x="335" y="384"/>
                    <a:pt x="368" y="393"/>
                    <a:pt x="405" y="393"/>
                  </a:cubicBezTo>
                  <a:cubicBezTo>
                    <a:pt x="443" y="393"/>
                    <a:pt x="485" y="384"/>
                    <a:pt x="535" y="368"/>
                  </a:cubicBezTo>
                  <a:cubicBezTo>
                    <a:pt x="568" y="368"/>
                    <a:pt x="601" y="368"/>
                    <a:pt x="601" y="334"/>
                  </a:cubicBezTo>
                  <a:cubicBezTo>
                    <a:pt x="735" y="268"/>
                    <a:pt x="735" y="134"/>
                    <a:pt x="568" y="67"/>
                  </a:cubicBezTo>
                  <a:cubicBezTo>
                    <a:pt x="501" y="34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>
              <a:off x="5578954" y="3605068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0"/>
                  </a:moveTo>
                  <a:cubicBezTo>
                    <a:pt x="1535" y="34"/>
                    <a:pt x="1335" y="67"/>
                    <a:pt x="1168" y="201"/>
                  </a:cubicBezTo>
                  <a:cubicBezTo>
                    <a:pt x="468" y="634"/>
                    <a:pt x="68" y="1368"/>
                    <a:pt x="34" y="2169"/>
                  </a:cubicBezTo>
                  <a:cubicBezTo>
                    <a:pt x="1" y="2402"/>
                    <a:pt x="101" y="2669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36"/>
                    <a:pt x="1235" y="3069"/>
                    <a:pt x="1402" y="2969"/>
                  </a:cubicBezTo>
                  <a:cubicBezTo>
                    <a:pt x="1435" y="2936"/>
                    <a:pt x="1469" y="2936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2"/>
                    <a:pt x="832" y="2892"/>
                  </a:cubicBezTo>
                  <a:cubicBezTo>
                    <a:pt x="494" y="2892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69" y="401"/>
                    <a:pt x="2236" y="534"/>
                    <a:pt x="2269" y="668"/>
                  </a:cubicBezTo>
                  <a:lnTo>
                    <a:pt x="2503" y="668"/>
                  </a:lnTo>
                  <a:cubicBezTo>
                    <a:pt x="2469" y="534"/>
                    <a:pt x="2403" y="401"/>
                    <a:pt x="2336" y="301"/>
                  </a:cubicBezTo>
                  <a:cubicBezTo>
                    <a:pt x="2169" y="101"/>
                    <a:pt x="1969" y="0"/>
                    <a:pt x="1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>
              <a:off x="5216545" y="3245610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39"/>
                  </a:lnTo>
                  <a:lnTo>
                    <a:pt x="18414" y="18380"/>
                  </a:lnTo>
                  <a:lnTo>
                    <a:pt x="34359" y="10708"/>
                  </a:lnTo>
                  <a:cubicBezTo>
                    <a:pt x="34592" y="10575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3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3"/>
            <p:cNvSpPr/>
            <p:nvPr/>
          </p:nvSpPr>
          <p:spPr>
            <a:xfrm>
              <a:off x="5479144" y="3585018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3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6"/>
                  </a:cubicBezTo>
                  <a:cubicBezTo>
                    <a:pt x="2469" y="1335"/>
                    <a:pt x="2035" y="601"/>
                    <a:pt x="1368" y="168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3"/>
            <p:cNvSpPr/>
            <p:nvPr/>
          </p:nvSpPr>
          <p:spPr>
            <a:xfrm>
              <a:off x="5483843" y="3589906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92" y="1"/>
                  </a:moveTo>
                  <a:cubicBezTo>
                    <a:pt x="243" y="1"/>
                    <a:pt x="0" y="267"/>
                    <a:pt x="0" y="724"/>
                  </a:cubicBezTo>
                  <a:cubicBezTo>
                    <a:pt x="34" y="1458"/>
                    <a:pt x="434" y="2092"/>
                    <a:pt x="1034" y="2492"/>
                  </a:cubicBezTo>
                  <a:cubicBezTo>
                    <a:pt x="1200" y="2589"/>
                    <a:pt x="1354" y="2636"/>
                    <a:pt x="1489" y="2636"/>
                  </a:cubicBezTo>
                  <a:cubicBezTo>
                    <a:pt x="1818" y="2636"/>
                    <a:pt x="2035" y="2364"/>
                    <a:pt x="2035" y="1892"/>
                  </a:cubicBezTo>
                  <a:cubicBezTo>
                    <a:pt x="2002" y="1191"/>
                    <a:pt x="1635" y="524"/>
                    <a:pt x="1034" y="124"/>
                  </a:cubicBezTo>
                  <a:cubicBezTo>
                    <a:pt x="876" y="40"/>
                    <a:pt x="726" y="1"/>
                    <a:pt x="5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3"/>
            <p:cNvSpPr/>
            <p:nvPr/>
          </p:nvSpPr>
          <p:spPr>
            <a:xfrm>
              <a:off x="5245364" y="3446250"/>
              <a:ext cx="205002" cy="157436"/>
            </a:xfrm>
            <a:custGeom>
              <a:avLst/>
              <a:gdLst/>
              <a:ahLst/>
              <a:cxnLst/>
              <a:rect l="l" t="t" r="r" b="b"/>
              <a:pathLst>
                <a:path w="10208" h="7860" extrusionOk="0">
                  <a:moveTo>
                    <a:pt x="614" y="1"/>
                  </a:moveTo>
                  <a:cubicBezTo>
                    <a:pt x="252" y="1"/>
                    <a:pt x="0" y="303"/>
                    <a:pt x="0" y="824"/>
                  </a:cubicBezTo>
                  <a:lnTo>
                    <a:pt x="0" y="1191"/>
                  </a:lnTo>
                  <a:cubicBezTo>
                    <a:pt x="33" y="1959"/>
                    <a:pt x="434" y="2692"/>
                    <a:pt x="1101" y="3126"/>
                  </a:cubicBezTo>
                  <a:lnTo>
                    <a:pt x="9073" y="7696"/>
                  </a:lnTo>
                  <a:cubicBezTo>
                    <a:pt x="9264" y="7807"/>
                    <a:pt x="9443" y="7860"/>
                    <a:pt x="9600" y="7860"/>
                  </a:cubicBezTo>
                  <a:cubicBezTo>
                    <a:pt x="9963" y="7860"/>
                    <a:pt x="10207" y="7575"/>
                    <a:pt x="10207" y="7062"/>
                  </a:cubicBezTo>
                  <a:lnTo>
                    <a:pt x="10207" y="6695"/>
                  </a:lnTo>
                  <a:cubicBezTo>
                    <a:pt x="10174" y="5895"/>
                    <a:pt x="9740" y="5194"/>
                    <a:pt x="9073" y="4761"/>
                  </a:cubicBezTo>
                  <a:lnTo>
                    <a:pt x="1101" y="157"/>
                  </a:lnTo>
                  <a:cubicBezTo>
                    <a:pt x="927" y="51"/>
                    <a:pt x="761" y="1"/>
                    <a:pt x="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3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>
              <a:off x="5219899" y="3210858"/>
              <a:ext cx="698710" cy="384716"/>
            </a:xfrm>
            <a:custGeom>
              <a:avLst/>
              <a:gdLst/>
              <a:ahLst/>
              <a:cxnLst/>
              <a:rect l="l" t="t" r="r" b="b"/>
              <a:pathLst>
                <a:path w="34792" h="19207" extrusionOk="0">
                  <a:moveTo>
                    <a:pt x="16379" y="1"/>
                  </a:moveTo>
                  <a:lnTo>
                    <a:pt x="201" y="8173"/>
                  </a:lnTo>
                  <a:cubicBezTo>
                    <a:pt x="101" y="8240"/>
                    <a:pt x="34" y="8340"/>
                    <a:pt x="0" y="8473"/>
                  </a:cubicBezTo>
                  <a:cubicBezTo>
                    <a:pt x="34" y="8574"/>
                    <a:pt x="101" y="8674"/>
                    <a:pt x="201" y="8740"/>
                  </a:cubicBezTo>
                  <a:lnTo>
                    <a:pt x="18247" y="19181"/>
                  </a:lnTo>
                  <a:cubicBezTo>
                    <a:pt x="18297" y="19198"/>
                    <a:pt x="18355" y="19206"/>
                    <a:pt x="18418" y="19206"/>
                  </a:cubicBezTo>
                  <a:cubicBezTo>
                    <a:pt x="18480" y="19206"/>
                    <a:pt x="18547" y="19198"/>
                    <a:pt x="18614" y="19181"/>
                  </a:cubicBezTo>
                  <a:lnTo>
                    <a:pt x="34792" y="10975"/>
                  </a:lnTo>
                  <a:lnTo>
                    <a:pt x="34792" y="1060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>
              <a:off x="5219236" y="3374563"/>
              <a:ext cx="370462" cy="220510"/>
            </a:xfrm>
            <a:custGeom>
              <a:avLst/>
              <a:gdLst/>
              <a:ahLst/>
              <a:cxnLst/>
              <a:rect l="l" t="t" r="r" b="b"/>
              <a:pathLst>
                <a:path w="18447" h="11009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5"/>
                  </a:lnTo>
                  <a:cubicBezTo>
                    <a:pt x="18380" y="10675"/>
                    <a:pt x="18347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>
              <a:off x="5221907" y="3210858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1"/>
                  </a:moveTo>
                  <a:lnTo>
                    <a:pt x="101" y="8173"/>
                  </a:lnTo>
                  <a:cubicBezTo>
                    <a:pt x="1" y="8207"/>
                    <a:pt x="1" y="8340"/>
                    <a:pt x="101" y="8407"/>
                  </a:cubicBezTo>
                  <a:lnTo>
                    <a:pt x="18147" y="18814"/>
                  </a:lnTo>
                  <a:cubicBezTo>
                    <a:pt x="18214" y="18848"/>
                    <a:pt x="18247" y="18848"/>
                    <a:pt x="18314" y="18848"/>
                  </a:cubicBezTo>
                  <a:cubicBezTo>
                    <a:pt x="18380" y="18848"/>
                    <a:pt x="18447" y="18848"/>
                    <a:pt x="18514" y="18814"/>
                  </a:cubicBezTo>
                  <a:lnTo>
                    <a:pt x="34692" y="10608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>
              <a:off x="5589678" y="3423336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40"/>
                    <a:pt x="1" y="8240"/>
                  </a:cubicBezTo>
                  <a:lnTo>
                    <a:pt x="1" y="8573"/>
                  </a:lnTo>
                  <a:cubicBezTo>
                    <a:pt x="67" y="8573"/>
                    <a:pt x="134" y="8573"/>
                    <a:pt x="201" y="8540"/>
                  </a:cubicBezTo>
                  <a:lnTo>
                    <a:pt x="16379" y="367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3"/>
            <p:cNvSpPr/>
            <p:nvPr/>
          </p:nvSpPr>
          <p:spPr>
            <a:xfrm>
              <a:off x="5219899" y="3180793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1"/>
                  </a:moveTo>
                  <a:lnTo>
                    <a:pt x="234" y="7406"/>
                  </a:lnTo>
                  <a:cubicBezTo>
                    <a:pt x="101" y="7506"/>
                    <a:pt x="34" y="7639"/>
                    <a:pt x="0" y="7806"/>
                  </a:cubicBezTo>
                  <a:lnTo>
                    <a:pt x="0" y="8774"/>
                  </a:lnTo>
                  <a:cubicBezTo>
                    <a:pt x="34" y="8907"/>
                    <a:pt x="101" y="9074"/>
                    <a:pt x="234" y="9141"/>
                  </a:cubicBezTo>
                  <a:lnTo>
                    <a:pt x="18213" y="19515"/>
                  </a:lnTo>
                  <a:cubicBezTo>
                    <a:pt x="18280" y="19548"/>
                    <a:pt x="18355" y="19565"/>
                    <a:pt x="18430" y="19565"/>
                  </a:cubicBezTo>
                  <a:cubicBezTo>
                    <a:pt x="18505" y="19565"/>
                    <a:pt x="18580" y="19548"/>
                    <a:pt x="18647" y="19515"/>
                  </a:cubicBezTo>
                  <a:lnTo>
                    <a:pt x="32357" y="12109"/>
                  </a:lnTo>
                  <a:lnTo>
                    <a:pt x="32357" y="10608"/>
                  </a:lnTo>
                  <a:lnTo>
                    <a:pt x="1394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3"/>
            <p:cNvSpPr/>
            <p:nvPr/>
          </p:nvSpPr>
          <p:spPr>
            <a:xfrm>
              <a:off x="5221907" y="3180793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1"/>
                  </a:moveTo>
                  <a:lnTo>
                    <a:pt x="134" y="7406"/>
                  </a:lnTo>
                  <a:cubicBezTo>
                    <a:pt x="1" y="7473"/>
                    <a:pt x="1" y="7639"/>
                    <a:pt x="134" y="7673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08"/>
                  </a:lnTo>
                  <a:lnTo>
                    <a:pt x="138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3"/>
            <p:cNvSpPr/>
            <p:nvPr/>
          </p:nvSpPr>
          <p:spPr>
            <a:xfrm>
              <a:off x="5831512" y="3389265"/>
              <a:ext cx="15423" cy="7872"/>
            </a:xfrm>
            <a:custGeom>
              <a:avLst/>
              <a:gdLst/>
              <a:ahLst/>
              <a:cxnLst/>
              <a:rect l="l" t="t" r="r" b="b"/>
              <a:pathLst>
                <a:path w="768" h="393" extrusionOk="0">
                  <a:moveTo>
                    <a:pt x="367" y="0"/>
                  </a:moveTo>
                  <a:cubicBezTo>
                    <a:pt x="301" y="0"/>
                    <a:pt x="201" y="0"/>
                    <a:pt x="134" y="67"/>
                  </a:cubicBezTo>
                  <a:cubicBezTo>
                    <a:pt x="134" y="50"/>
                    <a:pt x="126" y="42"/>
                    <a:pt x="117" y="42"/>
                  </a:cubicBezTo>
                  <a:cubicBezTo>
                    <a:pt x="109" y="42"/>
                    <a:pt x="101" y="50"/>
                    <a:pt x="101" y="67"/>
                  </a:cubicBezTo>
                  <a:cubicBezTo>
                    <a:pt x="1" y="134"/>
                    <a:pt x="34" y="267"/>
                    <a:pt x="167" y="334"/>
                  </a:cubicBezTo>
                  <a:cubicBezTo>
                    <a:pt x="201" y="334"/>
                    <a:pt x="267" y="367"/>
                    <a:pt x="301" y="367"/>
                  </a:cubicBezTo>
                  <a:cubicBezTo>
                    <a:pt x="351" y="384"/>
                    <a:pt x="392" y="392"/>
                    <a:pt x="434" y="392"/>
                  </a:cubicBezTo>
                  <a:cubicBezTo>
                    <a:pt x="476" y="392"/>
                    <a:pt x="518" y="384"/>
                    <a:pt x="568" y="367"/>
                  </a:cubicBezTo>
                  <a:cubicBezTo>
                    <a:pt x="568" y="367"/>
                    <a:pt x="601" y="367"/>
                    <a:pt x="634" y="334"/>
                  </a:cubicBezTo>
                  <a:cubicBezTo>
                    <a:pt x="768" y="267"/>
                    <a:pt x="734" y="167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3"/>
            <p:cNvSpPr/>
            <p:nvPr/>
          </p:nvSpPr>
          <p:spPr>
            <a:xfrm>
              <a:off x="5219899" y="3330457"/>
              <a:ext cx="369799" cy="242563"/>
            </a:xfrm>
            <a:custGeom>
              <a:avLst/>
              <a:gdLst/>
              <a:ahLst/>
              <a:cxnLst/>
              <a:rect l="l" t="t" r="r" b="b"/>
              <a:pathLst>
                <a:path w="18414" h="12110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201"/>
                    <a:pt x="0" y="334"/>
                  </a:cubicBezTo>
                  <a:lnTo>
                    <a:pt x="0" y="1302"/>
                  </a:lnTo>
                  <a:cubicBezTo>
                    <a:pt x="34" y="1435"/>
                    <a:pt x="101" y="1602"/>
                    <a:pt x="234" y="1669"/>
                  </a:cubicBezTo>
                  <a:lnTo>
                    <a:pt x="18213" y="12043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08"/>
                  </a:lnTo>
                  <a:cubicBezTo>
                    <a:pt x="18347" y="10608"/>
                    <a:pt x="18280" y="10608"/>
                    <a:pt x="18180" y="10575"/>
                  </a:cubicBezTo>
                  <a:lnTo>
                    <a:pt x="234" y="201"/>
                  </a:lnTo>
                  <a:cubicBezTo>
                    <a:pt x="134" y="134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3"/>
            <p:cNvSpPr/>
            <p:nvPr/>
          </p:nvSpPr>
          <p:spPr>
            <a:xfrm>
              <a:off x="5838882" y="3352750"/>
              <a:ext cx="54946" cy="85969"/>
            </a:xfrm>
            <a:custGeom>
              <a:avLst/>
              <a:gdLst/>
              <a:ahLst/>
              <a:cxnLst/>
              <a:rect l="l" t="t" r="r" b="b"/>
              <a:pathLst>
                <a:path w="2736" h="4292" extrusionOk="0">
                  <a:moveTo>
                    <a:pt x="1745" y="1"/>
                  </a:moveTo>
                  <a:cubicBezTo>
                    <a:pt x="1574" y="1"/>
                    <a:pt x="1408" y="51"/>
                    <a:pt x="1268" y="155"/>
                  </a:cubicBezTo>
                  <a:cubicBezTo>
                    <a:pt x="634" y="622"/>
                    <a:pt x="201" y="1289"/>
                    <a:pt x="0" y="2057"/>
                  </a:cubicBezTo>
                  <a:lnTo>
                    <a:pt x="334" y="2090"/>
                  </a:lnTo>
                  <a:cubicBezTo>
                    <a:pt x="467" y="1423"/>
                    <a:pt x="868" y="822"/>
                    <a:pt x="1435" y="422"/>
                  </a:cubicBezTo>
                  <a:cubicBezTo>
                    <a:pt x="1535" y="355"/>
                    <a:pt x="1702" y="289"/>
                    <a:pt x="1835" y="289"/>
                  </a:cubicBezTo>
                  <a:cubicBezTo>
                    <a:pt x="1902" y="289"/>
                    <a:pt x="2002" y="322"/>
                    <a:pt x="2069" y="355"/>
                  </a:cubicBezTo>
                  <a:cubicBezTo>
                    <a:pt x="2335" y="622"/>
                    <a:pt x="2502" y="1023"/>
                    <a:pt x="2436" y="1423"/>
                  </a:cubicBezTo>
                  <a:cubicBezTo>
                    <a:pt x="2402" y="2390"/>
                    <a:pt x="1835" y="3491"/>
                    <a:pt x="1168" y="3891"/>
                  </a:cubicBezTo>
                  <a:cubicBezTo>
                    <a:pt x="1059" y="3946"/>
                    <a:pt x="928" y="4000"/>
                    <a:pt x="793" y="4000"/>
                  </a:cubicBezTo>
                  <a:cubicBezTo>
                    <a:pt x="762" y="4000"/>
                    <a:pt x="732" y="3997"/>
                    <a:pt x="701" y="3991"/>
                  </a:cubicBezTo>
                  <a:lnTo>
                    <a:pt x="367" y="4191"/>
                  </a:lnTo>
                  <a:cubicBezTo>
                    <a:pt x="501" y="4258"/>
                    <a:pt x="634" y="4292"/>
                    <a:pt x="768" y="4292"/>
                  </a:cubicBezTo>
                  <a:cubicBezTo>
                    <a:pt x="968" y="4292"/>
                    <a:pt x="1135" y="4225"/>
                    <a:pt x="1301" y="4125"/>
                  </a:cubicBezTo>
                  <a:cubicBezTo>
                    <a:pt x="2069" y="3724"/>
                    <a:pt x="2669" y="2490"/>
                    <a:pt x="2702" y="1423"/>
                  </a:cubicBezTo>
                  <a:cubicBezTo>
                    <a:pt x="2736" y="789"/>
                    <a:pt x="2536" y="322"/>
                    <a:pt x="2202" y="122"/>
                  </a:cubicBezTo>
                  <a:cubicBezTo>
                    <a:pt x="2059" y="42"/>
                    <a:pt x="1900" y="1"/>
                    <a:pt x="1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3"/>
            <p:cNvSpPr/>
            <p:nvPr/>
          </p:nvSpPr>
          <p:spPr>
            <a:xfrm>
              <a:off x="5219899" y="3116657"/>
              <a:ext cx="698710" cy="419288"/>
            </a:xfrm>
            <a:custGeom>
              <a:avLst/>
              <a:gdLst/>
              <a:ahLst/>
              <a:cxnLst/>
              <a:rect l="l" t="t" r="r" b="b"/>
              <a:pathLst>
                <a:path w="34792" h="20933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1"/>
                    <a:pt x="34" y="10041"/>
                    <a:pt x="0" y="10174"/>
                  </a:cubicBezTo>
                  <a:cubicBezTo>
                    <a:pt x="34" y="10308"/>
                    <a:pt x="101" y="10408"/>
                    <a:pt x="201" y="10475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08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3"/>
            <p:cNvSpPr/>
            <p:nvPr/>
          </p:nvSpPr>
          <p:spPr>
            <a:xfrm>
              <a:off x="5219236" y="3314433"/>
              <a:ext cx="370462" cy="220490"/>
            </a:xfrm>
            <a:custGeom>
              <a:avLst/>
              <a:gdLst/>
              <a:ahLst/>
              <a:cxnLst/>
              <a:rect l="l" t="t" r="r" b="b"/>
              <a:pathLst>
                <a:path w="18447" h="1100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4"/>
                  </a:lnTo>
                  <a:cubicBezTo>
                    <a:pt x="18380" y="10674"/>
                    <a:pt x="18313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3"/>
            <p:cNvSpPr/>
            <p:nvPr/>
          </p:nvSpPr>
          <p:spPr>
            <a:xfrm>
              <a:off x="5221907" y="3115996"/>
              <a:ext cx="696702" cy="412257"/>
            </a:xfrm>
            <a:custGeom>
              <a:avLst/>
              <a:gdLst/>
              <a:ahLst/>
              <a:cxnLst/>
              <a:rect l="l" t="t" r="r" b="b"/>
              <a:pathLst>
                <a:path w="34692" h="20582" extrusionOk="0">
                  <a:moveTo>
                    <a:pt x="16279" y="0"/>
                  </a:moveTo>
                  <a:lnTo>
                    <a:pt x="101" y="9907"/>
                  </a:lnTo>
                  <a:cubicBezTo>
                    <a:pt x="1" y="9940"/>
                    <a:pt x="1" y="10074"/>
                    <a:pt x="101" y="10107"/>
                  </a:cubicBezTo>
                  <a:lnTo>
                    <a:pt x="18147" y="20515"/>
                  </a:lnTo>
                  <a:cubicBezTo>
                    <a:pt x="18214" y="20548"/>
                    <a:pt x="18247" y="20581"/>
                    <a:pt x="18314" y="20581"/>
                  </a:cubicBezTo>
                  <a:cubicBezTo>
                    <a:pt x="18380" y="20581"/>
                    <a:pt x="18447" y="20548"/>
                    <a:pt x="18514" y="20515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3"/>
            <p:cNvSpPr/>
            <p:nvPr/>
          </p:nvSpPr>
          <p:spPr>
            <a:xfrm>
              <a:off x="5589678" y="3329115"/>
              <a:ext cx="328931" cy="205808"/>
            </a:xfrm>
            <a:custGeom>
              <a:avLst/>
              <a:gdLst/>
              <a:ahLst/>
              <a:cxnLst/>
              <a:rect l="l" t="t" r="r" b="b"/>
              <a:pathLst>
                <a:path w="16379" h="10275" extrusionOk="0">
                  <a:moveTo>
                    <a:pt x="16379" y="1"/>
                  </a:moveTo>
                  <a:lnTo>
                    <a:pt x="201" y="9875"/>
                  </a:lnTo>
                  <a:cubicBezTo>
                    <a:pt x="134" y="9908"/>
                    <a:pt x="67" y="9941"/>
                    <a:pt x="1" y="9941"/>
                  </a:cubicBezTo>
                  <a:lnTo>
                    <a:pt x="1" y="10275"/>
                  </a:lnTo>
                  <a:cubicBezTo>
                    <a:pt x="67" y="10275"/>
                    <a:pt x="134" y="10275"/>
                    <a:pt x="201" y="10242"/>
                  </a:cubicBezTo>
                  <a:lnTo>
                    <a:pt x="16379" y="335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3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3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3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3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3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3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3"/>
            <p:cNvSpPr/>
            <p:nvPr/>
          </p:nvSpPr>
          <p:spPr>
            <a:xfrm>
              <a:off x="5256068" y="3105300"/>
              <a:ext cx="645130" cy="371496"/>
            </a:xfrm>
            <a:custGeom>
              <a:avLst/>
              <a:gdLst/>
              <a:ahLst/>
              <a:cxnLst/>
              <a:rect l="l" t="t" r="r" b="b"/>
              <a:pathLst>
                <a:path w="32124" h="18547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39"/>
                  </a:lnTo>
                  <a:lnTo>
                    <a:pt x="1" y="5938"/>
                  </a:lnTo>
                  <a:lnTo>
                    <a:pt x="1" y="7906"/>
                  </a:lnTo>
                  <a:lnTo>
                    <a:pt x="18414" y="18547"/>
                  </a:lnTo>
                  <a:lnTo>
                    <a:pt x="31924" y="10741"/>
                  </a:lnTo>
                  <a:cubicBezTo>
                    <a:pt x="32057" y="10675"/>
                    <a:pt x="32124" y="10541"/>
                    <a:pt x="32057" y="10408"/>
                  </a:cubicBezTo>
                  <a:lnTo>
                    <a:pt x="32090" y="10408"/>
                  </a:lnTo>
                  <a:lnTo>
                    <a:pt x="32090" y="8606"/>
                  </a:lnTo>
                  <a:lnTo>
                    <a:pt x="30556" y="9507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3"/>
            <p:cNvSpPr/>
            <p:nvPr/>
          </p:nvSpPr>
          <p:spPr>
            <a:xfrm>
              <a:off x="5256068" y="3065881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0"/>
                  </a:moveTo>
                  <a:cubicBezTo>
                    <a:pt x="13786" y="0"/>
                    <a:pt x="13644" y="34"/>
                    <a:pt x="13510" y="100"/>
                  </a:cubicBezTo>
                  <a:lnTo>
                    <a:pt x="1" y="7906"/>
                  </a:lnTo>
                  <a:lnTo>
                    <a:pt x="18414" y="18513"/>
                  </a:lnTo>
                  <a:lnTo>
                    <a:pt x="31924" y="10708"/>
                  </a:lnTo>
                  <a:cubicBezTo>
                    <a:pt x="32157" y="10641"/>
                    <a:pt x="32157" y="10308"/>
                    <a:pt x="31924" y="10241"/>
                  </a:cubicBezTo>
                  <a:lnTo>
                    <a:pt x="14344" y="100"/>
                  </a:lnTo>
                  <a:cubicBezTo>
                    <a:pt x="14211" y="34"/>
                    <a:pt x="14069" y="0"/>
                    <a:pt x="139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3"/>
            <p:cNvSpPr/>
            <p:nvPr/>
          </p:nvSpPr>
          <p:spPr>
            <a:xfrm>
              <a:off x="5256068" y="3224218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1969"/>
                  </a:lnTo>
                  <a:lnTo>
                    <a:pt x="18414" y="12610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3"/>
            <p:cNvSpPr/>
            <p:nvPr/>
          </p:nvSpPr>
          <p:spPr>
            <a:xfrm>
              <a:off x="5618476" y="3415044"/>
              <a:ext cx="14761" cy="7631"/>
            </a:xfrm>
            <a:custGeom>
              <a:avLst/>
              <a:gdLst/>
              <a:ahLst/>
              <a:cxnLst/>
              <a:rect l="l" t="t" r="r" b="b"/>
              <a:pathLst>
                <a:path w="735" h="381" extrusionOk="0">
                  <a:moveTo>
                    <a:pt x="281" y="0"/>
                  </a:moveTo>
                  <a:cubicBezTo>
                    <a:pt x="212" y="0"/>
                    <a:pt x="148" y="24"/>
                    <a:pt x="101" y="47"/>
                  </a:cubicBezTo>
                  <a:cubicBezTo>
                    <a:pt x="101" y="47"/>
                    <a:pt x="101" y="47"/>
                    <a:pt x="101" y="81"/>
                  </a:cubicBezTo>
                  <a:cubicBezTo>
                    <a:pt x="1" y="147"/>
                    <a:pt x="1" y="248"/>
                    <a:pt x="134" y="314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48"/>
                    <a:pt x="601" y="348"/>
                    <a:pt x="601" y="348"/>
                  </a:cubicBezTo>
                  <a:cubicBezTo>
                    <a:pt x="735" y="281"/>
                    <a:pt x="735" y="147"/>
                    <a:pt x="568" y="81"/>
                  </a:cubicBezTo>
                  <a:cubicBezTo>
                    <a:pt x="501" y="14"/>
                    <a:pt x="435" y="14"/>
                    <a:pt x="368" y="14"/>
                  </a:cubicBezTo>
                  <a:cubicBezTo>
                    <a:pt x="339" y="4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3"/>
            <p:cNvSpPr/>
            <p:nvPr/>
          </p:nvSpPr>
          <p:spPr>
            <a:xfrm>
              <a:off x="5578954" y="3409295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1"/>
                  </a:moveTo>
                  <a:cubicBezTo>
                    <a:pt x="1535" y="1"/>
                    <a:pt x="1335" y="68"/>
                    <a:pt x="1168" y="201"/>
                  </a:cubicBezTo>
                  <a:cubicBezTo>
                    <a:pt x="501" y="635"/>
                    <a:pt x="68" y="1368"/>
                    <a:pt x="34" y="2169"/>
                  </a:cubicBezTo>
                  <a:cubicBezTo>
                    <a:pt x="1" y="2403"/>
                    <a:pt x="68" y="2636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03"/>
                    <a:pt x="1235" y="3070"/>
                    <a:pt x="1402" y="2936"/>
                  </a:cubicBezTo>
                  <a:cubicBezTo>
                    <a:pt x="1435" y="2936"/>
                    <a:pt x="1469" y="2903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3"/>
                    <a:pt x="832" y="2893"/>
                  </a:cubicBezTo>
                  <a:cubicBezTo>
                    <a:pt x="494" y="2893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36" y="434"/>
                    <a:pt x="2236" y="535"/>
                    <a:pt x="2269" y="668"/>
                  </a:cubicBezTo>
                  <a:lnTo>
                    <a:pt x="2503" y="668"/>
                  </a:lnTo>
                  <a:cubicBezTo>
                    <a:pt x="2469" y="535"/>
                    <a:pt x="2403" y="401"/>
                    <a:pt x="2336" y="301"/>
                  </a:cubicBezTo>
                  <a:cubicBezTo>
                    <a:pt x="2169" y="101"/>
                    <a:pt x="1969" y="1"/>
                    <a:pt x="1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3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3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3"/>
            <p:cNvSpPr/>
            <p:nvPr/>
          </p:nvSpPr>
          <p:spPr>
            <a:xfrm>
              <a:off x="5216545" y="3049176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73"/>
                  </a:lnTo>
                  <a:lnTo>
                    <a:pt x="18414" y="18380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>
              <a:off x="5479144" y="3388584"/>
              <a:ext cx="50929" cy="62834"/>
            </a:xfrm>
            <a:custGeom>
              <a:avLst/>
              <a:gdLst/>
              <a:ahLst/>
              <a:cxnLst/>
              <a:rect l="l" t="t" r="r" b="b"/>
              <a:pathLst>
                <a:path w="2536" h="3137" extrusionOk="0">
                  <a:moveTo>
                    <a:pt x="801" y="1"/>
                  </a:moveTo>
                  <a:cubicBezTo>
                    <a:pt x="334" y="1"/>
                    <a:pt x="1" y="401"/>
                    <a:pt x="1" y="1001"/>
                  </a:cubicBezTo>
                  <a:cubicBezTo>
                    <a:pt x="34" y="1802"/>
                    <a:pt x="468" y="2536"/>
                    <a:pt x="1135" y="2970"/>
                  </a:cubicBezTo>
                  <a:cubicBezTo>
                    <a:pt x="1302" y="3070"/>
                    <a:pt x="1502" y="3136"/>
                    <a:pt x="1702" y="3136"/>
                  </a:cubicBezTo>
                  <a:cubicBezTo>
                    <a:pt x="1935" y="3136"/>
                    <a:pt x="2169" y="3036"/>
                    <a:pt x="2302" y="2869"/>
                  </a:cubicBezTo>
                  <a:cubicBezTo>
                    <a:pt x="2436" y="2669"/>
                    <a:pt x="2536" y="2402"/>
                    <a:pt x="2502" y="2169"/>
                  </a:cubicBezTo>
                  <a:cubicBezTo>
                    <a:pt x="2469" y="1368"/>
                    <a:pt x="2035" y="635"/>
                    <a:pt x="1368" y="201"/>
                  </a:cubicBezTo>
                  <a:cubicBezTo>
                    <a:pt x="1202" y="67"/>
                    <a:pt x="1001" y="34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>
              <a:off x="5483843" y="3393732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72" y="0"/>
                  </a:moveTo>
                  <a:cubicBezTo>
                    <a:pt x="234" y="0"/>
                    <a:pt x="0" y="272"/>
                    <a:pt x="0" y="744"/>
                  </a:cubicBezTo>
                  <a:cubicBezTo>
                    <a:pt x="34" y="1445"/>
                    <a:pt x="400" y="2112"/>
                    <a:pt x="1034" y="2512"/>
                  </a:cubicBezTo>
                  <a:cubicBezTo>
                    <a:pt x="1192" y="2596"/>
                    <a:pt x="1340" y="2636"/>
                    <a:pt x="1470" y="2636"/>
                  </a:cubicBezTo>
                  <a:cubicBezTo>
                    <a:pt x="1809" y="2636"/>
                    <a:pt x="2035" y="2369"/>
                    <a:pt x="2035" y="1912"/>
                  </a:cubicBezTo>
                  <a:cubicBezTo>
                    <a:pt x="2002" y="1178"/>
                    <a:pt x="1635" y="544"/>
                    <a:pt x="1034" y="144"/>
                  </a:cubicBezTo>
                  <a:cubicBezTo>
                    <a:pt x="869" y="47"/>
                    <a:pt x="712" y="0"/>
                    <a:pt x="5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>
              <a:off x="5245364" y="3249796"/>
              <a:ext cx="205002" cy="157977"/>
            </a:xfrm>
            <a:custGeom>
              <a:avLst/>
              <a:gdLst/>
              <a:ahLst/>
              <a:cxnLst/>
              <a:rect l="l" t="t" r="r" b="b"/>
              <a:pathLst>
                <a:path w="10208" h="7887" extrusionOk="0">
                  <a:moveTo>
                    <a:pt x="610" y="1"/>
                  </a:moveTo>
                  <a:cubicBezTo>
                    <a:pt x="251" y="1"/>
                    <a:pt x="0" y="296"/>
                    <a:pt x="0" y="792"/>
                  </a:cubicBezTo>
                  <a:lnTo>
                    <a:pt x="0" y="1159"/>
                  </a:lnTo>
                  <a:cubicBezTo>
                    <a:pt x="33" y="1960"/>
                    <a:pt x="434" y="2660"/>
                    <a:pt x="1101" y="3127"/>
                  </a:cubicBezTo>
                  <a:lnTo>
                    <a:pt x="9073" y="7730"/>
                  </a:lnTo>
                  <a:cubicBezTo>
                    <a:pt x="9257" y="7837"/>
                    <a:pt x="9429" y="7887"/>
                    <a:pt x="9581" y="7887"/>
                  </a:cubicBezTo>
                  <a:cubicBezTo>
                    <a:pt x="9955" y="7887"/>
                    <a:pt x="10207" y="7584"/>
                    <a:pt x="10207" y="7063"/>
                  </a:cubicBezTo>
                  <a:lnTo>
                    <a:pt x="10207" y="6730"/>
                  </a:lnTo>
                  <a:cubicBezTo>
                    <a:pt x="10174" y="5929"/>
                    <a:pt x="9740" y="5195"/>
                    <a:pt x="9073" y="4795"/>
                  </a:cubicBezTo>
                  <a:lnTo>
                    <a:pt x="1101" y="158"/>
                  </a:lnTo>
                  <a:cubicBezTo>
                    <a:pt x="925" y="51"/>
                    <a:pt x="759" y="1"/>
                    <a:pt x="61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>
              <a:off x="5681455" y="3696605"/>
              <a:ext cx="380523" cy="452358"/>
            </a:xfrm>
            <a:custGeom>
              <a:avLst/>
              <a:gdLst/>
              <a:ahLst/>
              <a:cxnLst/>
              <a:rect l="l" t="t" r="r" b="b"/>
              <a:pathLst>
                <a:path w="18948" h="22584" extrusionOk="0">
                  <a:moveTo>
                    <a:pt x="1" y="0"/>
                  </a:moveTo>
                  <a:lnTo>
                    <a:pt x="1" y="11609"/>
                  </a:lnTo>
                  <a:lnTo>
                    <a:pt x="18947" y="22583"/>
                  </a:lnTo>
                  <a:lnTo>
                    <a:pt x="18947" y="109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>
              <a:off x="6061958" y="3764086"/>
              <a:ext cx="263964" cy="384876"/>
            </a:xfrm>
            <a:custGeom>
              <a:avLst/>
              <a:gdLst/>
              <a:ahLst/>
              <a:cxnLst/>
              <a:rect l="l" t="t" r="r" b="b"/>
              <a:pathLst>
                <a:path w="13144" h="19215" extrusionOk="0">
                  <a:moveTo>
                    <a:pt x="13143" y="1"/>
                  </a:moveTo>
                  <a:lnTo>
                    <a:pt x="0" y="7573"/>
                  </a:lnTo>
                  <a:lnTo>
                    <a:pt x="0" y="19214"/>
                  </a:lnTo>
                  <a:lnTo>
                    <a:pt x="13143" y="11609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3"/>
            <p:cNvSpPr/>
            <p:nvPr/>
          </p:nvSpPr>
          <p:spPr>
            <a:xfrm>
              <a:off x="5681455" y="3544257"/>
              <a:ext cx="644468" cy="371516"/>
            </a:xfrm>
            <a:custGeom>
              <a:avLst/>
              <a:gdLst/>
              <a:ahLst/>
              <a:cxnLst/>
              <a:rect l="l" t="t" r="r" b="b"/>
              <a:pathLst>
                <a:path w="32091" h="18548" extrusionOk="0">
                  <a:moveTo>
                    <a:pt x="13143" y="1"/>
                  </a:moveTo>
                  <a:lnTo>
                    <a:pt x="1" y="7606"/>
                  </a:lnTo>
                  <a:lnTo>
                    <a:pt x="18947" y="18548"/>
                  </a:lnTo>
                  <a:lnTo>
                    <a:pt x="32090" y="10976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3"/>
            <p:cNvSpPr/>
            <p:nvPr/>
          </p:nvSpPr>
          <p:spPr>
            <a:xfrm>
              <a:off x="5879750" y="3889034"/>
              <a:ext cx="291417" cy="111587"/>
            </a:xfrm>
            <a:custGeom>
              <a:avLst/>
              <a:gdLst/>
              <a:ahLst/>
              <a:cxnLst/>
              <a:rect l="l" t="t" r="r" b="b"/>
              <a:pathLst>
                <a:path w="14511" h="5571" extrusionOk="0">
                  <a:moveTo>
                    <a:pt x="0" y="0"/>
                  </a:moveTo>
                  <a:lnTo>
                    <a:pt x="9073" y="5571"/>
                  </a:lnTo>
                  <a:lnTo>
                    <a:pt x="14511" y="2102"/>
                  </a:lnTo>
                  <a:lnTo>
                    <a:pt x="9073" y="5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3"/>
            <p:cNvSpPr/>
            <p:nvPr/>
          </p:nvSpPr>
          <p:spPr>
            <a:xfrm>
              <a:off x="5770561" y="3884347"/>
              <a:ext cx="510477" cy="174421"/>
            </a:xfrm>
            <a:custGeom>
              <a:avLst/>
              <a:gdLst/>
              <a:ahLst/>
              <a:cxnLst/>
              <a:rect l="l" t="t" r="r" b="b"/>
              <a:pathLst>
                <a:path w="25419" h="8708" extrusionOk="0">
                  <a:moveTo>
                    <a:pt x="0" y="1"/>
                  </a:moveTo>
                  <a:lnTo>
                    <a:pt x="14510" y="8707"/>
                  </a:lnTo>
                  <a:lnTo>
                    <a:pt x="25418" y="2102"/>
                  </a:lnTo>
                  <a:lnTo>
                    <a:pt x="25418" y="2102"/>
                  </a:lnTo>
                  <a:lnTo>
                    <a:pt x="14510" y="8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3"/>
            <p:cNvSpPr/>
            <p:nvPr/>
          </p:nvSpPr>
          <p:spPr>
            <a:xfrm>
              <a:off x="5713607" y="3782794"/>
              <a:ext cx="129311" cy="72188"/>
            </a:xfrm>
            <a:custGeom>
              <a:avLst/>
              <a:gdLst/>
              <a:ahLst/>
              <a:cxnLst/>
              <a:rect l="l" t="t" r="r" b="b"/>
              <a:pathLst>
                <a:path w="6439" h="3604" extrusionOk="0">
                  <a:moveTo>
                    <a:pt x="201" y="1"/>
                  </a:moveTo>
                  <a:cubicBezTo>
                    <a:pt x="67" y="834"/>
                    <a:pt x="1" y="1702"/>
                    <a:pt x="67" y="2569"/>
                  </a:cubicBezTo>
                  <a:cubicBezTo>
                    <a:pt x="67" y="2569"/>
                    <a:pt x="95" y="2568"/>
                    <a:pt x="149" y="2568"/>
                  </a:cubicBezTo>
                  <a:cubicBezTo>
                    <a:pt x="599" y="2568"/>
                    <a:pt x="2868" y="2621"/>
                    <a:pt x="6439" y="3603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3"/>
            <p:cNvSpPr/>
            <p:nvPr/>
          </p:nvSpPr>
          <p:spPr>
            <a:xfrm>
              <a:off x="5704911" y="3782794"/>
              <a:ext cx="138007" cy="72188"/>
            </a:xfrm>
            <a:custGeom>
              <a:avLst/>
              <a:gdLst/>
              <a:ahLst/>
              <a:cxnLst/>
              <a:rect l="l" t="t" r="r" b="b"/>
              <a:pathLst>
                <a:path w="6872" h="3604" extrusionOk="0">
                  <a:moveTo>
                    <a:pt x="634" y="1"/>
                  </a:moveTo>
                  <a:lnTo>
                    <a:pt x="0" y="1602"/>
                  </a:lnTo>
                  <a:lnTo>
                    <a:pt x="6872" y="360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3"/>
            <p:cNvSpPr/>
            <p:nvPr/>
          </p:nvSpPr>
          <p:spPr>
            <a:xfrm>
              <a:off x="5879750" y="3983916"/>
              <a:ext cx="167488" cy="126289"/>
            </a:xfrm>
            <a:custGeom>
              <a:avLst/>
              <a:gdLst/>
              <a:ahLst/>
              <a:cxnLst/>
              <a:rect l="l" t="t" r="r" b="b"/>
              <a:pathLst>
                <a:path w="8340" h="6305" extrusionOk="0">
                  <a:moveTo>
                    <a:pt x="0" y="0"/>
                  </a:moveTo>
                  <a:lnTo>
                    <a:pt x="6838" y="6305"/>
                  </a:lnTo>
                  <a:cubicBezTo>
                    <a:pt x="6838" y="6305"/>
                    <a:pt x="7039" y="5437"/>
                    <a:pt x="8340" y="4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3"/>
            <p:cNvSpPr/>
            <p:nvPr/>
          </p:nvSpPr>
          <p:spPr>
            <a:xfrm>
              <a:off x="5879750" y="3983916"/>
              <a:ext cx="167488" cy="108242"/>
            </a:xfrm>
            <a:custGeom>
              <a:avLst/>
              <a:gdLst/>
              <a:ahLst/>
              <a:cxnLst/>
              <a:rect l="l" t="t" r="r" b="b"/>
              <a:pathLst>
                <a:path w="8340" h="5404" extrusionOk="0">
                  <a:moveTo>
                    <a:pt x="0" y="0"/>
                  </a:moveTo>
                  <a:lnTo>
                    <a:pt x="6405" y="5404"/>
                  </a:lnTo>
                  <a:lnTo>
                    <a:pt x="834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3"/>
            <p:cNvSpPr/>
            <p:nvPr/>
          </p:nvSpPr>
          <p:spPr>
            <a:xfrm>
              <a:off x="6193920" y="3854963"/>
              <a:ext cx="99167" cy="50115"/>
            </a:xfrm>
            <a:custGeom>
              <a:avLst/>
              <a:gdLst/>
              <a:ahLst/>
              <a:cxnLst/>
              <a:rect l="l" t="t" r="r" b="b"/>
              <a:pathLst>
                <a:path w="4938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4871" y="2068"/>
                  </a:lnTo>
                  <a:cubicBezTo>
                    <a:pt x="4938" y="1368"/>
                    <a:pt x="4771" y="667"/>
                    <a:pt x="4371" y="67"/>
                  </a:cubicBezTo>
                  <a:cubicBezTo>
                    <a:pt x="4371" y="67"/>
                    <a:pt x="4337" y="33"/>
                    <a:pt x="4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3"/>
            <p:cNvSpPr/>
            <p:nvPr/>
          </p:nvSpPr>
          <p:spPr>
            <a:xfrm>
              <a:off x="6193920" y="3854963"/>
              <a:ext cx="115916" cy="50115"/>
            </a:xfrm>
            <a:custGeom>
              <a:avLst/>
              <a:gdLst/>
              <a:ahLst/>
              <a:cxnLst/>
              <a:rect l="l" t="t" r="r" b="b"/>
              <a:pathLst>
                <a:path w="5772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5772" y="76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3"/>
            <p:cNvSpPr/>
            <p:nvPr/>
          </p:nvSpPr>
          <p:spPr>
            <a:xfrm>
              <a:off x="5743751" y="3579650"/>
              <a:ext cx="227113" cy="132999"/>
            </a:xfrm>
            <a:custGeom>
              <a:avLst/>
              <a:gdLst/>
              <a:ahLst/>
              <a:cxnLst/>
              <a:rect l="l" t="t" r="r" b="b"/>
              <a:pathLst>
                <a:path w="11309" h="6640" extrusionOk="0">
                  <a:moveTo>
                    <a:pt x="11131" y="1"/>
                  </a:moveTo>
                  <a:cubicBezTo>
                    <a:pt x="11098" y="1"/>
                    <a:pt x="11066" y="12"/>
                    <a:pt x="11042" y="35"/>
                  </a:cubicBezTo>
                  <a:lnTo>
                    <a:pt x="168" y="6306"/>
                  </a:lnTo>
                  <a:cubicBezTo>
                    <a:pt x="1" y="6407"/>
                    <a:pt x="67" y="6640"/>
                    <a:pt x="234" y="6640"/>
                  </a:cubicBezTo>
                  <a:cubicBezTo>
                    <a:pt x="268" y="6640"/>
                    <a:pt x="301" y="6640"/>
                    <a:pt x="301" y="6607"/>
                  </a:cubicBezTo>
                  <a:lnTo>
                    <a:pt x="11209" y="335"/>
                  </a:lnTo>
                  <a:cubicBezTo>
                    <a:pt x="11275" y="269"/>
                    <a:pt x="11309" y="169"/>
                    <a:pt x="11275" y="102"/>
                  </a:cubicBezTo>
                  <a:cubicBezTo>
                    <a:pt x="11254" y="37"/>
                    <a:pt x="11191" y="1"/>
                    <a:pt x="111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3"/>
            <p:cNvSpPr/>
            <p:nvPr/>
          </p:nvSpPr>
          <p:spPr>
            <a:xfrm>
              <a:off x="5780602" y="3600822"/>
              <a:ext cx="227374" cy="132559"/>
            </a:xfrm>
            <a:custGeom>
              <a:avLst/>
              <a:gdLst/>
              <a:ahLst/>
              <a:cxnLst/>
              <a:rect l="l" t="t" r="r" b="b"/>
              <a:pathLst>
                <a:path w="11322" h="6618" extrusionOk="0">
                  <a:moveTo>
                    <a:pt x="11077" y="1"/>
                  </a:moveTo>
                  <a:cubicBezTo>
                    <a:pt x="11056" y="1"/>
                    <a:pt x="11032" y="4"/>
                    <a:pt x="11008" y="12"/>
                  </a:cubicBezTo>
                  <a:lnTo>
                    <a:pt x="134" y="6317"/>
                  </a:lnTo>
                  <a:cubicBezTo>
                    <a:pt x="34" y="6350"/>
                    <a:pt x="0" y="6450"/>
                    <a:pt x="67" y="6550"/>
                  </a:cubicBezTo>
                  <a:cubicBezTo>
                    <a:pt x="100" y="6584"/>
                    <a:pt x="134" y="6617"/>
                    <a:pt x="201" y="6617"/>
                  </a:cubicBezTo>
                  <a:lnTo>
                    <a:pt x="301" y="6617"/>
                  </a:lnTo>
                  <a:lnTo>
                    <a:pt x="11175" y="313"/>
                  </a:lnTo>
                  <a:cubicBezTo>
                    <a:pt x="11322" y="195"/>
                    <a:pt x="11236" y="1"/>
                    <a:pt x="110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73"/>
            <p:cNvSpPr/>
            <p:nvPr/>
          </p:nvSpPr>
          <p:spPr>
            <a:xfrm>
              <a:off x="5817454" y="3621813"/>
              <a:ext cx="227796" cy="132939"/>
            </a:xfrm>
            <a:custGeom>
              <a:avLst/>
              <a:gdLst/>
              <a:ahLst/>
              <a:cxnLst/>
              <a:rect l="l" t="t" r="r" b="b"/>
              <a:pathLst>
                <a:path w="11343" h="6637" extrusionOk="0">
                  <a:moveTo>
                    <a:pt x="11101" y="1"/>
                  </a:moveTo>
                  <a:cubicBezTo>
                    <a:pt x="11072" y="1"/>
                    <a:pt x="11040" y="10"/>
                    <a:pt x="11008" y="32"/>
                  </a:cubicBezTo>
                  <a:lnTo>
                    <a:pt x="100" y="6336"/>
                  </a:lnTo>
                  <a:cubicBezTo>
                    <a:pt x="33" y="6370"/>
                    <a:pt x="0" y="6470"/>
                    <a:pt x="33" y="6570"/>
                  </a:cubicBezTo>
                  <a:cubicBezTo>
                    <a:pt x="67" y="6603"/>
                    <a:pt x="133" y="6637"/>
                    <a:pt x="200" y="6637"/>
                  </a:cubicBezTo>
                  <a:cubicBezTo>
                    <a:pt x="234" y="6637"/>
                    <a:pt x="234" y="6637"/>
                    <a:pt x="267" y="6603"/>
                  </a:cubicBezTo>
                  <a:lnTo>
                    <a:pt x="11175" y="332"/>
                  </a:lnTo>
                  <a:cubicBezTo>
                    <a:pt x="11342" y="248"/>
                    <a:pt x="11253" y="1"/>
                    <a:pt x="11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3"/>
            <p:cNvSpPr/>
            <p:nvPr/>
          </p:nvSpPr>
          <p:spPr>
            <a:xfrm>
              <a:off x="5852940" y="3642745"/>
              <a:ext cx="228659" cy="132719"/>
            </a:xfrm>
            <a:custGeom>
              <a:avLst/>
              <a:gdLst/>
              <a:ahLst/>
              <a:cxnLst/>
              <a:rect l="l" t="t" r="r" b="b"/>
              <a:pathLst>
                <a:path w="11386" h="6626" extrusionOk="0">
                  <a:moveTo>
                    <a:pt x="11144" y="1"/>
                  </a:moveTo>
                  <a:cubicBezTo>
                    <a:pt x="11122" y="1"/>
                    <a:pt x="11099" y="7"/>
                    <a:pt x="11076" y="21"/>
                  </a:cubicBezTo>
                  <a:lnTo>
                    <a:pt x="168" y="6325"/>
                  </a:lnTo>
                  <a:cubicBezTo>
                    <a:pt x="1" y="6392"/>
                    <a:pt x="68" y="6626"/>
                    <a:pt x="234" y="6626"/>
                  </a:cubicBezTo>
                  <a:cubicBezTo>
                    <a:pt x="268" y="6626"/>
                    <a:pt x="301" y="6626"/>
                    <a:pt x="335" y="6592"/>
                  </a:cubicBezTo>
                  <a:lnTo>
                    <a:pt x="11242" y="321"/>
                  </a:lnTo>
                  <a:cubicBezTo>
                    <a:pt x="11386" y="235"/>
                    <a:pt x="11282" y="1"/>
                    <a:pt x="111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3"/>
            <p:cNvSpPr/>
            <p:nvPr/>
          </p:nvSpPr>
          <p:spPr>
            <a:xfrm>
              <a:off x="5889128" y="3663856"/>
              <a:ext cx="229081" cy="132979"/>
            </a:xfrm>
            <a:custGeom>
              <a:avLst/>
              <a:gdLst/>
              <a:ahLst/>
              <a:cxnLst/>
              <a:rect l="l" t="t" r="r" b="b"/>
              <a:pathLst>
                <a:path w="11407" h="6639" extrusionOk="0">
                  <a:moveTo>
                    <a:pt x="11176" y="1"/>
                  </a:moveTo>
                  <a:cubicBezTo>
                    <a:pt x="11144" y="1"/>
                    <a:pt x="11110" y="11"/>
                    <a:pt x="11075" y="34"/>
                  </a:cubicBezTo>
                  <a:lnTo>
                    <a:pt x="167" y="6305"/>
                  </a:lnTo>
                  <a:cubicBezTo>
                    <a:pt x="0" y="6406"/>
                    <a:pt x="67" y="6639"/>
                    <a:pt x="267" y="6639"/>
                  </a:cubicBezTo>
                  <a:cubicBezTo>
                    <a:pt x="267" y="6639"/>
                    <a:pt x="300" y="6606"/>
                    <a:pt x="334" y="6606"/>
                  </a:cubicBezTo>
                  <a:lnTo>
                    <a:pt x="11242" y="301"/>
                  </a:lnTo>
                  <a:cubicBezTo>
                    <a:pt x="11406" y="219"/>
                    <a:pt x="11322" y="1"/>
                    <a:pt x="111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3"/>
            <p:cNvSpPr/>
            <p:nvPr/>
          </p:nvSpPr>
          <p:spPr>
            <a:xfrm>
              <a:off x="5925960" y="3684808"/>
              <a:ext cx="228519" cy="132759"/>
            </a:xfrm>
            <a:custGeom>
              <a:avLst/>
              <a:gdLst/>
              <a:ahLst/>
              <a:cxnLst/>
              <a:rect l="l" t="t" r="r" b="b"/>
              <a:pathLst>
                <a:path w="11379" h="6628" extrusionOk="0">
                  <a:moveTo>
                    <a:pt x="11130" y="0"/>
                  </a:moveTo>
                  <a:cubicBezTo>
                    <a:pt x="11102" y="0"/>
                    <a:pt x="11073" y="7"/>
                    <a:pt x="11042" y="22"/>
                  </a:cubicBezTo>
                  <a:lnTo>
                    <a:pt x="168" y="6327"/>
                  </a:lnTo>
                  <a:cubicBezTo>
                    <a:pt x="1" y="6394"/>
                    <a:pt x="68" y="6627"/>
                    <a:pt x="234" y="6627"/>
                  </a:cubicBezTo>
                  <a:cubicBezTo>
                    <a:pt x="268" y="6627"/>
                    <a:pt x="301" y="6627"/>
                    <a:pt x="334" y="6594"/>
                  </a:cubicBezTo>
                  <a:lnTo>
                    <a:pt x="11209" y="323"/>
                  </a:lnTo>
                  <a:cubicBezTo>
                    <a:pt x="11379" y="209"/>
                    <a:pt x="11284" y="0"/>
                    <a:pt x="111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3"/>
            <p:cNvSpPr/>
            <p:nvPr/>
          </p:nvSpPr>
          <p:spPr>
            <a:xfrm>
              <a:off x="5963474" y="3705719"/>
              <a:ext cx="226711" cy="132559"/>
            </a:xfrm>
            <a:custGeom>
              <a:avLst/>
              <a:gdLst/>
              <a:ahLst/>
              <a:cxnLst/>
              <a:rect l="l" t="t" r="r" b="b"/>
              <a:pathLst>
                <a:path w="11289" h="6618" extrusionOk="0">
                  <a:moveTo>
                    <a:pt x="11035" y="1"/>
                  </a:moveTo>
                  <a:cubicBezTo>
                    <a:pt x="11016" y="1"/>
                    <a:pt x="10996" y="4"/>
                    <a:pt x="10975" y="12"/>
                  </a:cubicBezTo>
                  <a:lnTo>
                    <a:pt x="101" y="6317"/>
                  </a:lnTo>
                  <a:cubicBezTo>
                    <a:pt x="1" y="6350"/>
                    <a:pt x="1" y="6450"/>
                    <a:pt x="34" y="6550"/>
                  </a:cubicBezTo>
                  <a:cubicBezTo>
                    <a:pt x="68" y="6584"/>
                    <a:pt x="134" y="6617"/>
                    <a:pt x="168" y="6617"/>
                  </a:cubicBezTo>
                  <a:lnTo>
                    <a:pt x="268" y="6617"/>
                  </a:lnTo>
                  <a:lnTo>
                    <a:pt x="11142" y="313"/>
                  </a:lnTo>
                  <a:cubicBezTo>
                    <a:pt x="11289" y="195"/>
                    <a:pt x="11178" y="1"/>
                    <a:pt x="110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3"/>
            <p:cNvSpPr/>
            <p:nvPr/>
          </p:nvSpPr>
          <p:spPr>
            <a:xfrm>
              <a:off x="5999662" y="3726670"/>
              <a:ext cx="227736" cy="132979"/>
            </a:xfrm>
            <a:custGeom>
              <a:avLst/>
              <a:gdLst/>
              <a:ahLst/>
              <a:cxnLst/>
              <a:rect l="l" t="t" r="r" b="b"/>
              <a:pathLst>
                <a:path w="11340" h="6639" extrusionOk="0">
                  <a:moveTo>
                    <a:pt x="11108" y="0"/>
                  </a:moveTo>
                  <a:cubicBezTo>
                    <a:pt x="11077" y="0"/>
                    <a:pt x="11043" y="11"/>
                    <a:pt x="11008" y="34"/>
                  </a:cubicBezTo>
                  <a:lnTo>
                    <a:pt x="100" y="6305"/>
                  </a:lnTo>
                  <a:cubicBezTo>
                    <a:pt x="34" y="6372"/>
                    <a:pt x="0" y="6472"/>
                    <a:pt x="67" y="6539"/>
                  </a:cubicBezTo>
                  <a:cubicBezTo>
                    <a:pt x="67" y="6605"/>
                    <a:pt x="134" y="6639"/>
                    <a:pt x="200" y="6639"/>
                  </a:cubicBezTo>
                  <a:cubicBezTo>
                    <a:pt x="234" y="6639"/>
                    <a:pt x="267" y="6605"/>
                    <a:pt x="267" y="6605"/>
                  </a:cubicBezTo>
                  <a:lnTo>
                    <a:pt x="11175" y="334"/>
                  </a:lnTo>
                  <a:cubicBezTo>
                    <a:pt x="11340" y="224"/>
                    <a:pt x="11255" y="0"/>
                    <a:pt x="111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3"/>
            <p:cNvSpPr/>
            <p:nvPr/>
          </p:nvSpPr>
          <p:spPr>
            <a:xfrm>
              <a:off x="6035168" y="3747782"/>
              <a:ext cx="227776" cy="132579"/>
            </a:xfrm>
            <a:custGeom>
              <a:avLst/>
              <a:gdLst/>
              <a:ahLst/>
              <a:cxnLst/>
              <a:rect l="l" t="t" r="r" b="b"/>
              <a:pathLst>
                <a:path w="11342" h="6619" extrusionOk="0">
                  <a:moveTo>
                    <a:pt x="11120" y="1"/>
                  </a:moveTo>
                  <a:cubicBezTo>
                    <a:pt x="11095" y="1"/>
                    <a:pt x="11068" y="5"/>
                    <a:pt x="11041" y="14"/>
                  </a:cubicBezTo>
                  <a:lnTo>
                    <a:pt x="167" y="6318"/>
                  </a:lnTo>
                  <a:cubicBezTo>
                    <a:pt x="0" y="6385"/>
                    <a:pt x="67" y="6619"/>
                    <a:pt x="234" y="6619"/>
                  </a:cubicBezTo>
                  <a:lnTo>
                    <a:pt x="334" y="6619"/>
                  </a:lnTo>
                  <a:lnTo>
                    <a:pt x="11208" y="314"/>
                  </a:lnTo>
                  <a:cubicBezTo>
                    <a:pt x="11308" y="281"/>
                    <a:pt x="11342" y="181"/>
                    <a:pt x="11275" y="81"/>
                  </a:cubicBezTo>
                  <a:cubicBezTo>
                    <a:pt x="11250" y="32"/>
                    <a:pt x="11190" y="1"/>
                    <a:pt x="111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3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3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3"/>
            <p:cNvSpPr/>
            <p:nvPr/>
          </p:nvSpPr>
          <p:spPr>
            <a:xfrm>
              <a:off x="7677736" y="985264"/>
              <a:ext cx="93143" cy="88893"/>
            </a:xfrm>
            <a:custGeom>
              <a:avLst/>
              <a:gdLst/>
              <a:ahLst/>
              <a:cxnLst/>
              <a:rect l="l" t="t" r="r" b="b"/>
              <a:pathLst>
                <a:path w="4638" h="4438" extrusionOk="0">
                  <a:moveTo>
                    <a:pt x="835" y="1"/>
                  </a:moveTo>
                  <a:lnTo>
                    <a:pt x="1" y="701"/>
                  </a:lnTo>
                  <a:lnTo>
                    <a:pt x="835" y="4437"/>
                  </a:lnTo>
                  <a:lnTo>
                    <a:pt x="4471" y="535"/>
                  </a:lnTo>
                  <a:cubicBezTo>
                    <a:pt x="4637" y="334"/>
                    <a:pt x="4471" y="1"/>
                    <a:pt x="42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3"/>
            <p:cNvSpPr/>
            <p:nvPr/>
          </p:nvSpPr>
          <p:spPr>
            <a:xfrm>
              <a:off x="7072831" y="855811"/>
              <a:ext cx="621674" cy="624415"/>
            </a:xfrm>
            <a:custGeom>
              <a:avLst/>
              <a:gdLst/>
              <a:ahLst/>
              <a:cxnLst/>
              <a:rect l="l" t="t" r="r" b="b"/>
              <a:pathLst>
                <a:path w="30956" h="31174" extrusionOk="0">
                  <a:moveTo>
                    <a:pt x="28120" y="1"/>
                  </a:moveTo>
                  <a:cubicBezTo>
                    <a:pt x="27628" y="1"/>
                    <a:pt x="27136" y="109"/>
                    <a:pt x="26686" y="326"/>
                  </a:cubicBezTo>
                  <a:lnTo>
                    <a:pt x="1435" y="14937"/>
                  </a:lnTo>
                  <a:cubicBezTo>
                    <a:pt x="567" y="15470"/>
                    <a:pt x="34" y="16404"/>
                    <a:pt x="0" y="17405"/>
                  </a:cubicBezTo>
                  <a:lnTo>
                    <a:pt x="0" y="28380"/>
                  </a:lnTo>
                  <a:cubicBezTo>
                    <a:pt x="34" y="29380"/>
                    <a:pt x="567" y="30281"/>
                    <a:pt x="1435" y="30848"/>
                  </a:cubicBezTo>
                  <a:cubicBezTo>
                    <a:pt x="1868" y="31065"/>
                    <a:pt x="2352" y="31173"/>
                    <a:pt x="2840" y="31173"/>
                  </a:cubicBezTo>
                  <a:cubicBezTo>
                    <a:pt x="3328" y="31173"/>
                    <a:pt x="3820" y="31065"/>
                    <a:pt x="4270" y="30848"/>
                  </a:cubicBezTo>
                  <a:lnTo>
                    <a:pt x="29688" y="16171"/>
                  </a:lnTo>
                  <a:cubicBezTo>
                    <a:pt x="30956" y="15437"/>
                    <a:pt x="30956" y="14703"/>
                    <a:pt x="30956" y="13802"/>
                  </a:cubicBezTo>
                  <a:lnTo>
                    <a:pt x="30956" y="2795"/>
                  </a:lnTo>
                  <a:cubicBezTo>
                    <a:pt x="30889" y="1794"/>
                    <a:pt x="30389" y="893"/>
                    <a:pt x="29555" y="326"/>
                  </a:cubicBezTo>
                  <a:cubicBezTo>
                    <a:pt x="29104" y="109"/>
                    <a:pt x="28612" y="1"/>
                    <a:pt x="2812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3"/>
            <p:cNvSpPr/>
            <p:nvPr/>
          </p:nvSpPr>
          <p:spPr>
            <a:xfrm>
              <a:off x="7072831" y="1175690"/>
              <a:ext cx="80410" cy="304296"/>
            </a:xfrm>
            <a:custGeom>
              <a:avLst/>
              <a:gdLst/>
              <a:ahLst/>
              <a:cxnLst/>
              <a:rect l="l" t="t" r="r" b="b"/>
              <a:pathLst>
                <a:path w="4004" h="15192" extrusionOk="0">
                  <a:moveTo>
                    <a:pt x="401" y="1"/>
                  </a:moveTo>
                  <a:cubicBezTo>
                    <a:pt x="134" y="434"/>
                    <a:pt x="0" y="901"/>
                    <a:pt x="0" y="1402"/>
                  </a:cubicBezTo>
                  <a:lnTo>
                    <a:pt x="0" y="12376"/>
                  </a:lnTo>
                  <a:cubicBezTo>
                    <a:pt x="34" y="13377"/>
                    <a:pt x="567" y="14311"/>
                    <a:pt x="1401" y="14845"/>
                  </a:cubicBezTo>
                  <a:cubicBezTo>
                    <a:pt x="1875" y="15072"/>
                    <a:pt x="2381" y="15192"/>
                    <a:pt x="2882" y="15192"/>
                  </a:cubicBezTo>
                  <a:cubicBezTo>
                    <a:pt x="3264" y="15192"/>
                    <a:pt x="3643" y="15122"/>
                    <a:pt x="4003" y="14978"/>
                  </a:cubicBezTo>
                  <a:lnTo>
                    <a:pt x="4003" y="14978"/>
                  </a:lnTo>
                  <a:cubicBezTo>
                    <a:pt x="3871" y="15024"/>
                    <a:pt x="3744" y="15047"/>
                    <a:pt x="3628" y="15047"/>
                  </a:cubicBezTo>
                  <a:cubicBezTo>
                    <a:pt x="3157" y="15047"/>
                    <a:pt x="2836" y="14679"/>
                    <a:pt x="2836" y="14011"/>
                  </a:cubicBezTo>
                  <a:lnTo>
                    <a:pt x="2836" y="3036"/>
                  </a:lnTo>
                  <a:cubicBezTo>
                    <a:pt x="2869" y="2536"/>
                    <a:pt x="3002" y="2069"/>
                    <a:pt x="3269" y="16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3"/>
            <p:cNvSpPr/>
            <p:nvPr/>
          </p:nvSpPr>
          <p:spPr>
            <a:xfrm>
              <a:off x="7080864" y="855991"/>
              <a:ext cx="612978" cy="353129"/>
            </a:xfrm>
            <a:custGeom>
              <a:avLst/>
              <a:gdLst/>
              <a:ahLst/>
              <a:cxnLst/>
              <a:rect l="l" t="t" r="r" b="b"/>
              <a:pathLst>
                <a:path w="30523" h="17630" extrusionOk="0">
                  <a:moveTo>
                    <a:pt x="27704" y="0"/>
                  </a:moveTo>
                  <a:cubicBezTo>
                    <a:pt x="27220" y="0"/>
                    <a:pt x="26736" y="117"/>
                    <a:pt x="26286" y="350"/>
                  </a:cubicBezTo>
                  <a:lnTo>
                    <a:pt x="1001" y="14928"/>
                  </a:lnTo>
                  <a:cubicBezTo>
                    <a:pt x="601" y="15194"/>
                    <a:pt x="234" y="15561"/>
                    <a:pt x="1" y="15995"/>
                  </a:cubicBezTo>
                  <a:lnTo>
                    <a:pt x="2836" y="17630"/>
                  </a:lnTo>
                  <a:cubicBezTo>
                    <a:pt x="3069" y="17196"/>
                    <a:pt x="3436" y="16829"/>
                    <a:pt x="3837" y="16562"/>
                  </a:cubicBezTo>
                  <a:lnTo>
                    <a:pt x="29121" y="1985"/>
                  </a:lnTo>
                  <a:cubicBezTo>
                    <a:pt x="29358" y="1843"/>
                    <a:pt x="29582" y="1777"/>
                    <a:pt x="29779" y="1777"/>
                  </a:cubicBezTo>
                  <a:cubicBezTo>
                    <a:pt x="30140" y="1777"/>
                    <a:pt x="30415" y="1998"/>
                    <a:pt x="30522" y="2385"/>
                  </a:cubicBezTo>
                  <a:cubicBezTo>
                    <a:pt x="30356" y="1551"/>
                    <a:pt x="29855" y="817"/>
                    <a:pt x="29121" y="350"/>
                  </a:cubicBezTo>
                  <a:cubicBezTo>
                    <a:pt x="28671" y="117"/>
                    <a:pt x="28187" y="0"/>
                    <a:pt x="27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3"/>
            <p:cNvSpPr/>
            <p:nvPr/>
          </p:nvSpPr>
          <p:spPr>
            <a:xfrm>
              <a:off x="7174649" y="1244673"/>
              <a:ext cx="58299" cy="130656"/>
            </a:xfrm>
            <a:custGeom>
              <a:avLst/>
              <a:gdLst/>
              <a:ahLst/>
              <a:cxnLst/>
              <a:rect l="l" t="t" r="r" b="b"/>
              <a:pathLst>
                <a:path w="2903" h="6523" extrusionOk="0">
                  <a:moveTo>
                    <a:pt x="951" y="1"/>
                  </a:moveTo>
                  <a:cubicBezTo>
                    <a:pt x="935" y="1"/>
                    <a:pt x="918" y="9"/>
                    <a:pt x="901" y="26"/>
                  </a:cubicBezTo>
                  <a:lnTo>
                    <a:pt x="167" y="426"/>
                  </a:lnTo>
                  <a:cubicBezTo>
                    <a:pt x="101" y="459"/>
                    <a:pt x="67" y="526"/>
                    <a:pt x="34" y="560"/>
                  </a:cubicBezTo>
                  <a:cubicBezTo>
                    <a:pt x="1" y="626"/>
                    <a:pt x="1" y="693"/>
                    <a:pt x="1" y="760"/>
                  </a:cubicBezTo>
                  <a:lnTo>
                    <a:pt x="1" y="6364"/>
                  </a:lnTo>
                  <a:cubicBezTo>
                    <a:pt x="1" y="6397"/>
                    <a:pt x="1" y="6464"/>
                    <a:pt x="34" y="6497"/>
                  </a:cubicBezTo>
                  <a:cubicBezTo>
                    <a:pt x="51" y="6514"/>
                    <a:pt x="76" y="6522"/>
                    <a:pt x="101" y="6522"/>
                  </a:cubicBezTo>
                  <a:cubicBezTo>
                    <a:pt x="126" y="6522"/>
                    <a:pt x="151" y="6514"/>
                    <a:pt x="167" y="6497"/>
                  </a:cubicBezTo>
                  <a:lnTo>
                    <a:pt x="2769" y="4996"/>
                  </a:lnTo>
                  <a:cubicBezTo>
                    <a:pt x="2803" y="4963"/>
                    <a:pt x="2836" y="4929"/>
                    <a:pt x="2869" y="4863"/>
                  </a:cubicBezTo>
                  <a:cubicBezTo>
                    <a:pt x="2903" y="4796"/>
                    <a:pt x="2903" y="4729"/>
                    <a:pt x="2903" y="4662"/>
                  </a:cubicBezTo>
                  <a:lnTo>
                    <a:pt x="2903" y="3762"/>
                  </a:lnTo>
                  <a:cubicBezTo>
                    <a:pt x="2903" y="3695"/>
                    <a:pt x="2903" y="3662"/>
                    <a:pt x="2869" y="3628"/>
                  </a:cubicBezTo>
                  <a:cubicBezTo>
                    <a:pt x="2853" y="3612"/>
                    <a:pt x="2836" y="3603"/>
                    <a:pt x="2819" y="3603"/>
                  </a:cubicBezTo>
                  <a:cubicBezTo>
                    <a:pt x="2803" y="3603"/>
                    <a:pt x="2786" y="3612"/>
                    <a:pt x="2769" y="3628"/>
                  </a:cubicBezTo>
                  <a:lnTo>
                    <a:pt x="1035" y="4596"/>
                  </a:lnTo>
                  <a:lnTo>
                    <a:pt x="1035" y="159"/>
                  </a:lnTo>
                  <a:cubicBezTo>
                    <a:pt x="1035" y="126"/>
                    <a:pt x="1035" y="59"/>
                    <a:pt x="1001" y="26"/>
                  </a:cubicBezTo>
                  <a:cubicBezTo>
                    <a:pt x="985" y="9"/>
                    <a:pt x="968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3"/>
            <p:cNvSpPr/>
            <p:nvPr/>
          </p:nvSpPr>
          <p:spPr>
            <a:xfrm>
              <a:off x="7238291" y="1226305"/>
              <a:ext cx="61653" cy="101752"/>
            </a:xfrm>
            <a:custGeom>
              <a:avLst/>
              <a:gdLst/>
              <a:ahLst/>
              <a:cxnLst/>
              <a:rect l="l" t="t" r="r" b="b"/>
              <a:pathLst>
                <a:path w="3070" h="5080" extrusionOk="0">
                  <a:moveTo>
                    <a:pt x="1761" y="1297"/>
                  </a:moveTo>
                  <a:cubicBezTo>
                    <a:pt x="1812" y="1297"/>
                    <a:pt x="1857" y="1313"/>
                    <a:pt x="1902" y="1343"/>
                  </a:cubicBezTo>
                  <a:cubicBezTo>
                    <a:pt x="2002" y="1477"/>
                    <a:pt x="2035" y="1610"/>
                    <a:pt x="2035" y="1777"/>
                  </a:cubicBezTo>
                  <a:lnTo>
                    <a:pt x="1035" y="2344"/>
                  </a:lnTo>
                  <a:cubicBezTo>
                    <a:pt x="1035" y="2144"/>
                    <a:pt x="1101" y="1977"/>
                    <a:pt x="1168" y="1777"/>
                  </a:cubicBezTo>
                  <a:cubicBezTo>
                    <a:pt x="1235" y="1610"/>
                    <a:pt x="1368" y="1443"/>
                    <a:pt x="1535" y="1376"/>
                  </a:cubicBezTo>
                  <a:cubicBezTo>
                    <a:pt x="1627" y="1321"/>
                    <a:pt x="1698" y="1297"/>
                    <a:pt x="1761" y="1297"/>
                  </a:cubicBezTo>
                  <a:close/>
                  <a:moveTo>
                    <a:pt x="2113" y="0"/>
                  </a:moveTo>
                  <a:cubicBezTo>
                    <a:pt x="1912" y="0"/>
                    <a:pt x="1701" y="65"/>
                    <a:pt x="1535" y="176"/>
                  </a:cubicBezTo>
                  <a:cubicBezTo>
                    <a:pt x="1301" y="342"/>
                    <a:pt x="1068" y="509"/>
                    <a:pt x="901" y="743"/>
                  </a:cubicBezTo>
                  <a:cubicBezTo>
                    <a:pt x="701" y="976"/>
                    <a:pt x="534" y="1243"/>
                    <a:pt x="401" y="1510"/>
                  </a:cubicBezTo>
                  <a:cubicBezTo>
                    <a:pt x="267" y="1810"/>
                    <a:pt x="167" y="2110"/>
                    <a:pt x="134" y="2411"/>
                  </a:cubicBezTo>
                  <a:cubicBezTo>
                    <a:pt x="67" y="2744"/>
                    <a:pt x="34" y="3078"/>
                    <a:pt x="34" y="3411"/>
                  </a:cubicBezTo>
                  <a:cubicBezTo>
                    <a:pt x="1" y="3711"/>
                    <a:pt x="34" y="4012"/>
                    <a:pt x="134" y="4312"/>
                  </a:cubicBezTo>
                  <a:cubicBezTo>
                    <a:pt x="167" y="4545"/>
                    <a:pt x="267" y="4746"/>
                    <a:pt x="401" y="4879"/>
                  </a:cubicBezTo>
                  <a:cubicBezTo>
                    <a:pt x="534" y="5012"/>
                    <a:pt x="701" y="5079"/>
                    <a:pt x="901" y="5079"/>
                  </a:cubicBezTo>
                  <a:cubicBezTo>
                    <a:pt x="1135" y="5046"/>
                    <a:pt x="1335" y="4979"/>
                    <a:pt x="1535" y="4879"/>
                  </a:cubicBezTo>
                  <a:cubicBezTo>
                    <a:pt x="1802" y="4712"/>
                    <a:pt x="2035" y="4545"/>
                    <a:pt x="2202" y="4312"/>
                  </a:cubicBezTo>
                  <a:cubicBezTo>
                    <a:pt x="2369" y="4112"/>
                    <a:pt x="2536" y="3878"/>
                    <a:pt x="2669" y="3678"/>
                  </a:cubicBezTo>
                  <a:cubicBezTo>
                    <a:pt x="2769" y="3478"/>
                    <a:pt x="2869" y="3278"/>
                    <a:pt x="2936" y="3078"/>
                  </a:cubicBezTo>
                  <a:cubicBezTo>
                    <a:pt x="2969" y="2978"/>
                    <a:pt x="3003" y="2844"/>
                    <a:pt x="3003" y="2711"/>
                  </a:cubicBezTo>
                  <a:cubicBezTo>
                    <a:pt x="3003" y="2639"/>
                    <a:pt x="2985" y="2584"/>
                    <a:pt x="2951" y="2584"/>
                  </a:cubicBezTo>
                  <a:cubicBezTo>
                    <a:pt x="2937" y="2584"/>
                    <a:pt x="2921" y="2592"/>
                    <a:pt x="2903" y="2611"/>
                  </a:cubicBezTo>
                  <a:lnTo>
                    <a:pt x="2169" y="3011"/>
                  </a:lnTo>
                  <a:cubicBezTo>
                    <a:pt x="2135" y="3044"/>
                    <a:pt x="2102" y="3044"/>
                    <a:pt x="2069" y="3078"/>
                  </a:cubicBezTo>
                  <a:lnTo>
                    <a:pt x="1969" y="3244"/>
                  </a:lnTo>
                  <a:cubicBezTo>
                    <a:pt x="1935" y="3345"/>
                    <a:pt x="1869" y="3411"/>
                    <a:pt x="1802" y="3478"/>
                  </a:cubicBezTo>
                  <a:cubicBezTo>
                    <a:pt x="1735" y="3578"/>
                    <a:pt x="1635" y="3645"/>
                    <a:pt x="1535" y="3678"/>
                  </a:cubicBezTo>
                  <a:cubicBezTo>
                    <a:pt x="1468" y="3711"/>
                    <a:pt x="1435" y="3745"/>
                    <a:pt x="1368" y="3778"/>
                  </a:cubicBezTo>
                  <a:lnTo>
                    <a:pt x="1201" y="3778"/>
                  </a:lnTo>
                  <a:cubicBezTo>
                    <a:pt x="1135" y="3745"/>
                    <a:pt x="1101" y="3678"/>
                    <a:pt x="1068" y="3611"/>
                  </a:cubicBezTo>
                  <a:cubicBezTo>
                    <a:pt x="1035" y="3511"/>
                    <a:pt x="1035" y="3411"/>
                    <a:pt x="1035" y="3311"/>
                  </a:cubicBezTo>
                  <a:lnTo>
                    <a:pt x="2903" y="2244"/>
                  </a:lnTo>
                  <a:cubicBezTo>
                    <a:pt x="2969" y="2210"/>
                    <a:pt x="3003" y="2144"/>
                    <a:pt x="3003" y="2110"/>
                  </a:cubicBezTo>
                  <a:cubicBezTo>
                    <a:pt x="3036" y="2044"/>
                    <a:pt x="3069" y="1977"/>
                    <a:pt x="3069" y="1910"/>
                  </a:cubicBezTo>
                  <a:lnTo>
                    <a:pt x="3069" y="1677"/>
                  </a:lnTo>
                  <a:cubicBezTo>
                    <a:pt x="3069" y="1410"/>
                    <a:pt x="3036" y="1143"/>
                    <a:pt x="2969" y="876"/>
                  </a:cubicBezTo>
                  <a:cubicBezTo>
                    <a:pt x="2936" y="643"/>
                    <a:pt x="2836" y="442"/>
                    <a:pt x="2702" y="276"/>
                  </a:cubicBezTo>
                  <a:cubicBezTo>
                    <a:pt x="2602" y="109"/>
                    <a:pt x="2436" y="9"/>
                    <a:pt x="2235" y="9"/>
                  </a:cubicBezTo>
                  <a:cubicBezTo>
                    <a:pt x="2195" y="3"/>
                    <a:pt x="2154" y="0"/>
                    <a:pt x="21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3"/>
            <p:cNvSpPr/>
            <p:nvPr/>
          </p:nvSpPr>
          <p:spPr>
            <a:xfrm>
              <a:off x="7304603" y="1161168"/>
              <a:ext cx="48921" cy="123445"/>
            </a:xfrm>
            <a:custGeom>
              <a:avLst/>
              <a:gdLst/>
              <a:ahLst/>
              <a:cxnLst/>
              <a:rect l="l" t="t" r="r" b="b"/>
              <a:pathLst>
                <a:path w="2436" h="6163" extrusionOk="0">
                  <a:moveTo>
                    <a:pt x="1485" y="0"/>
                  </a:moveTo>
                  <a:cubicBezTo>
                    <a:pt x="1469" y="0"/>
                    <a:pt x="1452" y="8"/>
                    <a:pt x="1435" y="25"/>
                  </a:cubicBezTo>
                  <a:lnTo>
                    <a:pt x="735" y="425"/>
                  </a:lnTo>
                  <a:cubicBezTo>
                    <a:pt x="668" y="459"/>
                    <a:pt x="635" y="526"/>
                    <a:pt x="635" y="559"/>
                  </a:cubicBezTo>
                  <a:cubicBezTo>
                    <a:pt x="601" y="626"/>
                    <a:pt x="568" y="692"/>
                    <a:pt x="568" y="759"/>
                  </a:cubicBezTo>
                  <a:lnTo>
                    <a:pt x="568" y="2160"/>
                  </a:lnTo>
                  <a:lnTo>
                    <a:pt x="168" y="2394"/>
                  </a:lnTo>
                  <a:cubicBezTo>
                    <a:pt x="101" y="2427"/>
                    <a:pt x="68" y="2494"/>
                    <a:pt x="68" y="2527"/>
                  </a:cubicBezTo>
                  <a:cubicBezTo>
                    <a:pt x="34" y="2594"/>
                    <a:pt x="1" y="2660"/>
                    <a:pt x="1" y="2727"/>
                  </a:cubicBezTo>
                  <a:lnTo>
                    <a:pt x="1" y="3594"/>
                  </a:lnTo>
                  <a:cubicBezTo>
                    <a:pt x="1" y="3661"/>
                    <a:pt x="34" y="3694"/>
                    <a:pt x="68" y="3728"/>
                  </a:cubicBezTo>
                  <a:cubicBezTo>
                    <a:pt x="68" y="3744"/>
                    <a:pt x="84" y="3753"/>
                    <a:pt x="105" y="3753"/>
                  </a:cubicBezTo>
                  <a:cubicBezTo>
                    <a:pt x="126" y="3753"/>
                    <a:pt x="151" y="3744"/>
                    <a:pt x="168" y="3728"/>
                  </a:cubicBezTo>
                  <a:lnTo>
                    <a:pt x="568" y="3494"/>
                  </a:lnTo>
                  <a:lnTo>
                    <a:pt x="568" y="4962"/>
                  </a:lnTo>
                  <a:cubicBezTo>
                    <a:pt x="568" y="5196"/>
                    <a:pt x="601" y="5396"/>
                    <a:pt x="668" y="5629"/>
                  </a:cubicBezTo>
                  <a:cubicBezTo>
                    <a:pt x="701" y="5796"/>
                    <a:pt x="768" y="5929"/>
                    <a:pt x="902" y="6029"/>
                  </a:cubicBezTo>
                  <a:cubicBezTo>
                    <a:pt x="1002" y="6130"/>
                    <a:pt x="1135" y="6163"/>
                    <a:pt x="1268" y="6163"/>
                  </a:cubicBezTo>
                  <a:cubicBezTo>
                    <a:pt x="1435" y="6163"/>
                    <a:pt x="1602" y="6096"/>
                    <a:pt x="1735" y="5996"/>
                  </a:cubicBezTo>
                  <a:lnTo>
                    <a:pt x="2269" y="5696"/>
                  </a:lnTo>
                  <a:cubicBezTo>
                    <a:pt x="2336" y="5663"/>
                    <a:pt x="2369" y="5629"/>
                    <a:pt x="2403" y="5562"/>
                  </a:cubicBezTo>
                  <a:cubicBezTo>
                    <a:pt x="2403" y="5496"/>
                    <a:pt x="2436" y="5429"/>
                    <a:pt x="2436" y="5362"/>
                  </a:cubicBezTo>
                  <a:lnTo>
                    <a:pt x="2436" y="4495"/>
                  </a:lnTo>
                  <a:cubicBezTo>
                    <a:pt x="2436" y="4462"/>
                    <a:pt x="2436" y="4395"/>
                    <a:pt x="2403" y="4362"/>
                  </a:cubicBezTo>
                  <a:cubicBezTo>
                    <a:pt x="2386" y="4345"/>
                    <a:pt x="2361" y="4337"/>
                    <a:pt x="2336" y="4337"/>
                  </a:cubicBezTo>
                  <a:cubicBezTo>
                    <a:pt x="2311" y="4337"/>
                    <a:pt x="2286" y="4345"/>
                    <a:pt x="2269" y="4362"/>
                  </a:cubicBezTo>
                  <a:lnTo>
                    <a:pt x="1836" y="4628"/>
                  </a:lnTo>
                  <a:cubicBezTo>
                    <a:pt x="1786" y="4645"/>
                    <a:pt x="1744" y="4653"/>
                    <a:pt x="1710" y="4653"/>
                  </a:cubicBezTo>
                  <a:cubicBezTo>
                    <a:pt x="1677" y="4653"/>
                    <a:pt x="1652" y="4645"/>
                    <a:pt x="1635" y="4628"/>
                  </a:cubicBezTo>
                  <a:cubicBezTo>
                    <a:pt x="1602" y="4528"/>
                    <a:pt x="1569" y="4428"/>
                    <a:pt x="1602" y="4362"/>
                  </a:cubicBezTo>
                  <a:lnTo>
                    <a:pt x="1602" y="2894"/>
                  </a:lnTo>
                  <a:lnTo>
                    <a:pt x="2236" y="2527"/>
                  </a:lnTo>
                  <a:cubicBezTo>
                    <a:pt x="2269" y="2494"/>
                    <a:pt x="2303" y="2460"/>
                    <a:pt x="2336" y="2394"/>
                  </a:cubicBezTo>
                  <a:cubicBezTo>
                    <a:pt x="2369" y="2360"/>
                    <a:pt x="2369" y="2293"/>
                    <a:pt x="2369" y="2227"/>
                  </a:cubicBezTo>
                  <a:lnTo>
                    <a:pt x="2369" y="1326"/>
                  </a:lnTo>
                  <a:cubicBezTo>
                    <a:pt x="2369" y="1293"/>
                    <a:pt x="2369" y="1226"/>
                    <a:pt x="2336" y="1193"/>
                  </a:cubicBezTo>
                  <a:cubicBezTo>
                    <a:pt x="2319" y="1176"/>
                    <a:pt x="2303" y="1168"/>
                    <a:pt x="2286" y="1168"/>
                  </a:cubicBezTo>
                  <a:cubicBezTo>
                    <a:pt x="2269" y="1168"/>
                    <a:pt x="2253" y="1176"/>
                    <a:pt x="2236" y="1193"/>
                  </a:cubicBezTo>
                  <a:lnTo>
                    <a:pt x="1602" y="1560"/>
                  </a:lnTo>
                  <a:lnTo>
                    <a:pt x="1602" y="159"/>
                  </a:lnTo>
                  <a:cubicBezTo>
                    <a:pt x="1602" y="92"/>
                    <a:pt x="1569" y="59"/>
                    <a:pt x="1535" y="25"/>
                  </a:cubicBezTo>
                  <a:cubicBezTo>
                    <a:pt x="1519" y="8"/>
                    <a:pt x="1502" y="0"/>
                    <a:pt x="14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3"/>
            <p:cNvSpPr/>
            <p:nvPr/>
          </p:nvSpPr>
          <p:spPr>
            <a:xfrm>
              <a:off x="7362882" y="1119986"/>
              <a:ext cx="32192" cy="44627"/>
            </a:xfrm>
            <a:custGeom>
              <a:avLst/>
              <a:gdLst/>
              <a:ahLst/>
              <a:cxnLst/>
              <a:rect l="l" t="t" r="r" b="b"/>
              <a:pathLst>
                <a:path w="1603" h="2228" extrusionOk="0">
                  <a:moveTo>
                    <a:pt x="1546" y="1"/>
                  </a:moveTo>
                  <a:cubicBezTo>
                    <a:pt x="1533" y="1"/>
                    <a:pt x="1519" y="5"/>
                    <a:pt x="1502" y="13"/>
                  </a:cubicBezTo>
                  <a:lnTo>
                    <a:pt x="735" y="447"/>
                  </a:lnTo>
                  <a:cubicBezTo>
                    <a:pt x="701" y="447"/>
                    <a:pt x="668" y="480"/>
                    <a:pt x="635" y="513"/>
                  </a:cubicBezTo>
                  <a:cubicBezTo>
                    <a:pt x="601" y="580"/>
                    <a:pt x="568" y="647"/>
                    <a:pt x="535" y="714"/>
                  </a:cubicBezTo>
                  <a:lnTo>
                    <a:pt x="34" y="2014"/>
                  </a:lnTo>
                  <a:cubicBezTo>
                    <a:pt x="1" y="2048"/>
                    <a:pt x="1" y="2081"/>
                    <a:pt x="1" y="2148"/>
                  </a:cubicBezTo>
                  <a:cubicBezTo>
                    <a:pt x="1" y="2197"/>
                    <a:pt x="19" y="2228"/>
                    <a:pt x="55" y="2228"/>
                  </a:cubicBezTo>
                  <a:cubicBezTo>
                    <a:pt x="68" y="2228"/>
                    <a:pt x="83" y="2224"/>
                    <a:pt x="101" y="2215"/>
                  </a:cubicBezTo>
                  <a:lnTo>
                    <a:pt x="568" y="1948"/>
                  </a:lnTo>
                  <a:cubicBezTo>
                    <a:pt x="635" y="1914"/>
                    <a:pt x="668" y="1848"/>
                    <a:pt x="735" y="1814"/>
                  </a:cubicBezTo>
                  <a:cubicBezTo>
                    <a:pt x="768" y="1748"/>
                    <a:pt x="802" y="1714"/>
                    <a:pt x="802" y="1648"/>
                  </a:cubicBezTo>
                  <a:lnTo>
                    <a:pt x="1569" y="247"/>
                  </a:lnTo>
                  <a:cubicBezTo>
                    <a:pt x="1602" y="213"/>
                    <a:pt x="1602" y="180"/>
                    <a:pt x="1602" y="113"/>
                  </a:cubicBezTo>
                  <a:cubicBezTo>
                    <a:pt x="1602" y="38"/>
                    <a:pt x="1583" y="1"/>
                    <a:pt x="15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3"/>
            <p:cNvSpPr/>
            <p:nvPr/>
          </p:nvSpPr>
          <p:spPr>
            <a:xfrm>
              <a:off x="7405096" y="1131824"/>
              <a:ext cx="56954" cy="102293"/>
            </a:xfrm>
            <a:custGeom>
              <a:avLst/>
              <a:gdLst/>
              <a:ahLst/>
              <a:cxnLst/>
              <a:rect l="l" t="t" r="r" b="b"/>
              <a:pathLst>
                <a:path w="2836" h="5107" extrusionOk="0">
                  <a:moveTo>
                    <a:pt x="2068" y="1"/>
                  </a:moveTo>
                  <a:cubicBezTo>
                    <a:pt x="2012" y="1"/>
                    <a:pt x="1957" y="9"/>
                    <a:pt x="1902" y="22"/>
                  </a:cubicBezTo>
                  <a:cubicBezTo>
                    <a:pt x="1702" y="56"/>
                    <a:pt x="1502" y="123"/>
                    <a:pt x="1368" y="223"/>
                  </a:cubicBezTo>
                  <a:cubicBezTo>
                    <a:pt x="1168" y="323"/>
                    <a:pt x="968" y="456"/>
                    <a:pt x="801" y="623"/>
                  </a:cubicBezTo>
                  <a:cubicBezTo>
                    <a:pt x="634" y="790"/>
                    <a:pt x="501" y="990"/>
                    <a:pt x="401" y="1157"/>
                  </a:cubicBezTo>
                  <a:cubicBezTo>
                    <a:pt x="267" y="1357"/>
                    <a:pt x="201" y="1557"/>
                    <a:pt x="134" y="1757"/>
                  </a:cubicBezTo>
                  <a:cubicBezTo>
                    <a:pt x="67" y="1957"/>
                    <a:pt x="34" y="2157"/>
                    <a:pt x="34" y="2357"/>
                  </a:cubicBezTo>
                  <a:cubicBezTo>
                    <a:pt x="0" y="2658"/>
                    <a:pt x="67" y="2958"/>
                    <a:pt x="267" y="3191"/>
                  </a:cubicBezTo>
                  <a:cubicBezTo>
                    <a:pt x="372" y="3296"/>
                    <a:pt x="515" y="3348"/>
                    <a:pt x="665" y="3348"/>
                  </a:cubicBezTo>
                  <a:cubicBezTo>
                    <a:pt x="755" y="3348"/>
                    <a:pt x="847" y="3329"/>
                    <a:pt x="934" y="3291"/>
                  </a:cubicBezTo>
                  <a:cubicBezTo>
                    <a:pt x="1101" y="3258"/>
                    <a:pt x="1235" y="3225"/>
                    <a:pt x="1335" y="3158"/>
                  </a:cubicBezTo>
                  <a:cubicBezTo>
                    <a:pt x="1435" y="3125"/>
                    <a:pt x="1502" y="3091"/>
                    <a:pt x="1602" y="3091"/>
                  </a:cubicBezTo>
                  <a:cubicBezTo>
                    <a:pt x="1618" y="3075"/>
                    <a:pt x="1643" y="3066"/>
                    <a:pt x="1668" y="3066"/>
                  </a:cubicBezTo>
                  <a:cubicBezTo>
                    <a:pt x="1693" y="3066"/>
                    <a:pt x="1718" y="3075"/>
                    <a:pt x="1735" y="3091"/>
                  </a:cubicBezTo>
                  <a:cubicBezTo>
                    <a:pt x="1768" y="3125"/>
                    <a:pt x="1802" y="3158"/>
                    <a:pt x="1802" y="3225"/>
                  </a:cubicBezTo>
                  <a:cubicBezTo>
                    <a:pt x="1768" y="3291"/>
                    <a:pt x="1735" y="3392"/>
                    <a:pt x="1668" y="3458"/>
                  </a:cubicBezTo>
                  <a:cubicBezTo>
                    <a:pt x="1602" y="3558"/>
                    <a:pt x="1502" y="3625"/>
                    <a:pt x="1401" y="3692"/>
                  </a:cubicBezTo>
                  <a:cubicBezTo>
                    <a:pt x="1301" y="3725"/>
                    <a:pt x="1235" y="3758"/>
                    <a:pt x="1135" y="3792"/>
                  </a:cubicBezTo>
                  <a:cubicBezTo>
                    <a:pt x="1101" y="3792"/>
                    <a:pt x="1035" y="3792"/>
                    <a:pt x="1001" y="3758"/>
                  </a:cubicBezTo>
                  <a:cubicBezTo>
                    <a:pt x="968" y="3758"/>
                    <a:pt x="968" y="3725"/>
                    <a:pt x="934" y="3692"/>
                  </a:cubicBezTo>
                  <a:lnTo>
                    <a:pt x="834" y="3692"/>
                  </a:lnTo>
                  <a:lnTo>
                    <a:pt x="134" y="4125"/>
                  </a:lnTo>
                  <a:cubicBezTo>
                    <a:pt x="101" y="4159"/>
                    <a:pt x="67" y="4192"/>
                    <a:pt x="34" y="4259"/>
                  </a:cubicBezTo>
                  <a:cubicBezTo>
                    <a:pt x="0" y="4292"/>
                    <a:pt x="0" y="4359"/>
                    <a:pt x="0" y="4426"/>
                  </a:cubicBezTo>
                  <a:cubicBezTo>
                    <a:pt x="0" y="4559"/>
                    <a:pt x="34" y="4692"/>
                    <a:pt x="101" y="4793"/>
                  </a:cubicBezTo>
                  <a:cubicBezTo>
                    <a:pt x="167" y="4926"/>
                    <a:pt x="267" y="4993"/>
                    <a:pt x="367" y="5059"/>
                  </a:cubicBezTo>
                  <a:cubicBezTo>
                    <a:pt x="462" y="5083"/>
                    <a:pt x="556" y="5107"/>
                    <a:pt x="662" y="5107"/>
                  </a:cubicBezTo>
                  <a:cubicBezTo>
                    <a:pt x="706" y="5107"/>
                    <a:pt x="752" y="5103"/>
                    <a:pt x="801" y="5093"/>
                  </a:cubicBezTo>
                  <a:cubicBezTo>
                    <a:pt x="1001" y="5059"/>
                    <a:pt x="1201" y="4993"/>
                    <a:pt x="1368" y="4859"/>
                  </a:cubicBezTo>
                  <a:cubicBezTo>
                    <a:pt x="1602" y="4759"/>
                    <a:pt x="1802" y="4592"/>
                    <a:pt x="1969" y="4426"/>
                  </a:cubicBezTo>
                  <a:cubicBezTo>
                    <a:pt x="2169" y="4225"/>
                    <a:pt x="2302" y="4059"/>
                    <a:pt x="2436" y="3859"/>
                  </a:cubicBezTo>
                  <a:cubicBezTo>
                    <a:pt x="2536" y="3658"/>
                    <a:pt x="2636" y="3458"/>
                    <a:pt x="2702" y="3225"/>
                  </a:cubicBezTo>
                  <a:cubicBezTo>
                    <a:pt x="2769" y="3025"/>
                    <a:pt x="2802" y="2824"/>
                    <a:pt x="2802" y="2624"/>
                  </a:cubicBezTo>
                  <a:cubicBezTo>
                    <a:pt x="2836" y="2357"/>
                    <a:pt x="2736" y="2057"/>
                    <a:pt x="2569" y="1857"/>
                  </a:cubicBezTo>
                  <a:cubicBezTo>
                    <a:pt x="2483" y="1729"/>
                    <a:pt x="2343" y="1669"/>
                    <a:pt x="2165" y="1669"/>
                  </a:cubicBezTo>
                  <a:cubicBezTo>
                    <a:pt x="2066" y="1669"/>
                    <a:pt x="1955" y="1688"/>
                    <a:pt x="1835" y="1724"/>
                  </a:cubicBezTo>
                  <a:lnTo>
                    <a:pt x="1401" y="1890"/>
                  </a:lnTo>
                  <a:lnTo>
                    <a:pt x="1168" y="1957"/>
                  </a:lnTo>
                  <a:cubicBezTo>
                    <a:pt x="1157" y="1968"/>
                    <a:pt x="1142" y="1972"/>
                    <a:pt x="1127" y="1972"/>
                  </a:cubicBezTo>
                  <a:cubicBezTo>
                    <a:pt x="1098" y="1972"/>
                    <a:pt x="1068" y="1957"/>
                    <a:pt x="1068" y="1957"/>
                  </a:cubicBezTo>
                  <a:cubicBezTo>
                    <a:pt x="1035" y="1890"/>
                    <a:pt x="1035" y="1857"/>
                    <a:pt x="1035" y="1824"/>
                  </a:cubicBezTo>
                  <a:cubicBezTo>
                    <a:pt x="1035" y="1724"/>
                    <a:pt x="1068" y="1657"/>
                    <a:pt x="1135" y="1590"/>
                  </a:cubicBezTo>
                  <a:cubicBezTo>
                    <a:pt x="1168" y="1490"/>
                    <a:pt x="1268" y="1457"/>
                    <a:pt x="1335" y="1390"/>
                  </a:cubicBezTo>
                  <a:cubicBezTo>
                    <a:pt x="1401" y="1357"/>
                    <a:pt x="1468" y="1323"/>
                    <a:pt x="1568" y="1323"/>
                  </a:cubicBezTo>
                  <a:cubicBezTo>
                    <a:pt x="1585" y="1307"/>
                    <a:pt x="1610" y="1298"/>
                    <a:pt x="1635" y="1298"/>
                  </a:cubicBezTo>
                  <a:cubicBezTo>
                    <a:pt x="1660" y="1298"/>
                    <a:pt x="1685" y="1307"/>
                    <a:pt x="1702" y="1323"/>
                  </a:cubicBezTo>
                  <a:lnTo>
                    <a:pt x="1802" y="1357"/>
                  </a:lnTo>
                  <a:cubicBezTo>
                    <a:pt x="1802" y="1373"/>
                    <a:pt x="1810" y="1382"/>
                    <a:pt x="1827" y="1382"/>
                  </a:cubicBezTo>
                  <a:cubicBezTo>
                    <a:pt x="1843" y="1382"/>
                    <a:pt x="1868" y="1373"/>
                    <a:pt x="1902" y="1357"/>
                  </a:cubicBezTo>
                  <a:lnTo>
                    <a:pt x="2569" y="956"/>
                  </a:lnTo>
                  <a:cubicBezTo>
                    <a:pt x="2602" y="923"/>
                    <a:pt x="2636" y="890"/>
                    <a:pt x="2669" y="823"/>
                  </a:cubicBezTo>
                  <a:cubicBezTo>
                    <a:pt x="2702" y="756"/>
                    <a:pt x="2702" y="690"/>
                    <a:pt x="2702" y="656"/>
                  </a:cubicBezTo>
                  <a:cubicBezTo>
                    <a:pt x="2702" y="523"/>
                    <a:pt x="2669" y="389"/>
                    <a:pt x="2602" y="256"/>
                  </a:cubicBezTo>
                  <a:cubicBezTo>
                    <a:pt x="2536" y="156"/>
                    <a:pt x="2436" y="89"/>
                    <a:pt x="2302" y="56"/>
                  </a:cubicBezTo>
                  <a:cubicBezTo>
                    <a:pt x="2224" y="17"/>
                    <a:pt x="2146" y="1"/>
                    <a:pt x="20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3"/>
            <p:cNvSpPr/>
            <p:nvPr/>
          </p:nvSpPr>
          <p:spPr>
            <a:xfrm>
              <a:off x="7492856" y="1069631"/>
              <a:ext cx="60970" cy="149504"/>
            </a:xfrm>
            <a:custGeom>
              <a:avLst/>
              <a:gdLst/>
              <a:ahLst/>
              <a:cxnLst/>
              <a:rect l="l" t="t" r="r" b="b"/>
              <a:pathLst>
                <a:path w="3036" h="7464" extrusionOk="0">
                  <a:moveTo>
                    <a:pt x="1726" y="1977"/>
                  </a:moveTo>
                  <a:cubicBezTo>
                    <a:pt x="1785" y="1977"/>
                    <a:pt x="1835" y="1993"/>
                    <a:pt x="1868" y="2027"/>
                  </a:cubicBezTo>
                  <a:cubicBezTo>
                    <a:pt x="1968" y="2127"/>
                    <a:pt x="2002" y="2260"/>
                    <a:pt x="2035" y="2394"/>
                  </a:cubicBezTo>
                  <a:cubicBezTo>
                    <a:pt x="2035" y="2560"/>
                    <a:pt x="2035" y="2761"/>
                    <a:pt x="2035" y="2927"/>
                  </a:cubicBezTo>
                  <a:cubicBezTo>
                    <a:pt x="2002" y="3127"/>
                    <a:pt x="1935" y="3294"/>
                    <a:pt x="1868" y="3461"/>
                  </a:cubicBezTo>
                  <a:cubicBezTo>
                    <a:pt x="1802" y="3628"/>
                    <a:pt x="1668" y="3795"/>
                    <a:pt x="1535" y="3895"/>
                  </a:cubicBezTo>
                  <a:cubicBezTo>
                    <a:pt x="1451" y="3928"/>
                    <a:pt x="1376" y="3945"/>
                    <a:pt x="1314" y="3945"/>
                  </a:cubicBezTo>
                  <a:cubicBezTo>
                    <a:pt x="1251" y="3945"/>
                    <a:pt x="1201" y="3928"/>
                    <a:pt x="1168" y="3895"/>
                  </a:cubicBezTo>
                  <a:cubicBezTo>
                    <a:pt x="1068" y="3761"/>
                    <a:pt x="1001" y="3628"/>
                    <a:pt x="1001" y="3461"/>
                  </a:cubicBezTo>
                  <a:cubicBezTo>
                    <a:pt x="1001" y="3394"/>
                    <a:pt x="1001" y="3328"/>
                    <a:pt x="1001" y="3261"/>
                  </a:cubicBezTo>
                  <a:lnTo>
                    <a:pt x="1001" y="3027"/>
                  </a:lnTo>
                  <a:cubicBezTo>
                    <a:pt x="1034" y="2827"/>
                    <a:pt x="1068" y="2627"/>
                    <a:pt x="1168" y="2460"/>
                  </a:cubicBezTo>
                  <a:cubicBezTo>
                    <a:pt x="1234" y="2260"/>
                    <a:pt x="1368" y="2127"/>
                    <a:pt x="1535" y="2027"/>
                  </a:cubicBezTo>
                  <a:cubicBezTo>
                    <a:pt x="1601" y="1993"/>
                    <a:pt x="1668" y="1977"/>
                    <a:pt x="1726" y="1977"/>
                  </a:cubicBezTo>
                  <a:close/>
                  <a:moveTo>
                    <a:pt x="2936" y="0"/>
                  </a:moveTo>
                  <a:cubicBezTo>
                    <a:pt x="2911" y="0"/>
                    <a:pt x="2886" y="9"/>
                    <a:pt x="2869" y="25"/>
                  </a:cubicBezTo>
                  <a:lnTo>
                    <a:pt x="2235" y="392"/>
                  </a:lnTo>
                  <a:cubicBezTo>
                    <a:pt x="2168" y="426"/>
                    <a:pt x="2135" y="459"/>
                    <a:pt x="2135" y="526"/>
                  </a:cubicBezTo>
                  <a:cubicBezTo>
                    <a:pt x="2102" y="592"/>
                    <a:pt x="2068" y="659"/>
                    <a:pt x="2068" y="726"/>
                  </a:cubicBezTo>
                  <a:lnTo>
                    <a:pt x="2068" y="893"/>
                  </a:lnTo>
                  <a:cubicBezTo>
                    <a:pt x="2035" y="859"/>
                    <a:pt x="2002" y="792"/>
                    <a:pt x="1968" y="759"/>
                  </a:cubicBezTo>
                  <a:cubicBezTo>
                    <a:pt x="1935" y="726"/>
                    <a:pt x="1868" y="692"/>
                    <a:pt x="1802" y="692"/>
                  </a:cubicBezTo>
                  <a:lnTo>
                    <a:pt x="1601" y="692"/>
                  </a:lnTo>
                  <a:cubicBezTo>
                    <a:pt x="1468" y="726"/>
                    <a:pt x="1368" y="759"/>
                    <a:pt x="1268" y="826"/>
                  </a:cubicBezTo>
                  <a:cubicBezTo>
                    <a:pt x="1101" y="926"/>
                    <a:pt x="934" y="1093"/>
                    <a:pt x="801" y="1226"/>
                  </a:cubicBezTo>
                  <a:cubicBezTo>
                    <a:pt x="634" y="1426"/>
                    <a:pt x="501" y="1626"/>
                    <a:pt x="401" y="1827"/>
                  </a:cubicBezTo>
                  <a:cubicBezTo>
                    <a:pt x="267" y="2060"/>
                    <a:pt x="200" y="2327"/>
                    <a:pt x="134" y="2594"/>
                  </a:cubicBezTo>
                  <a:cubicBezTo>
                    <a:pt x="34" y="2894"/>
                    <a:pt x="0" y="3194"/>
                    <a:pt x="0" y="3528"/>
                  </a:cubicBezTo>
                  <a:lnTo>
                    <a:pt x="0" y="3828"/>
                  </a:lnTo>
                  <a:lnTo>
                    <a:pt x="0" y="4128"/>
                  </a:lnTo>
                  <a:cubicBezTo>
                    <a:pt x="0" y="4395"/>
                    <a:pt x="34" y="4662"/>
                    <a:pt x="134" y="4929"/>
                  </a:cubicBezTo>
                  <a:cubicBezTo>
                    <a:pt x="167" y="5096"/>
                    <a:pt x="267" y="5262"/>
                    <a:pt x="401" y="5396"/>
                  </a:cubicBezTo>
                  <a:cubicBezTo>
                    <a:pt x="482" y="5450"/>
                    <a:pt x="586" y="5505"/>
                    <a:pt x="712" y="5505"/>
                  </a:cubicBezTo>
                  <a:cubicBezTo>
                    <a:pt x="741" y="5505"/>
                    <a:pt x="770" y="5502"/>
                    <a:pt x="801" y="5496"/>
                  </a:cubicBezTo>
                  <a:cubicBezTo>
                    <a:pt x="968" y="5496"/>
                    <a:pt x="1134" y="5429"/>
                    <a:pt x="1268" y="5362"/>
                  </a:cubicBezTo>
                  <a:cubicBezTo>
                    <a:pt x="1368" y="5296"/>
                    <a:pt x="1501" y="5196"/>
                    <a:pt x="1568" y="5129"/>
                  </a:cubicBezTo>
                  <a:cubicBezTo>
                    <a:pt x="1668" y="5062"/>
                    <a:pt x="1735" y="4962"/>
                    <a:pt x="1802" y="4862"/>
                  </a:cubicBezTo>
                  <a:cubicBezTo>
                    <a:pt x="1835" y="4795"/>
                    <a:pt x="1902" y="4729"/>
                    <a:pt x="1935" y="4629"/>
                  </a:cubicBezTo>
                  <a:cubicBezTo>
                    <a:pt x="1968" y="4562"/>
                    <a:pt x="2002" y="4462"/>
                    <a:pt x="2035" y="4395"/>
                  </a:cubicBezTo>
                  <a:lnTo>
                    <a:pt x="2035" y="4995"/>
                  </a:lnTo>
                  <a:cubicBezTo>
                    <a:pt x="2035" y="5196"/>
                    <a:pt x="2002" y="5396"/>
                    <a:pt x="1868" y="5563"/>
                  </a:cubicBezTo>
                  <a:cubicBezTo>
                    <a:pt x="1802" y="5696"/>
                    <a:pt x="1668" y="5829"/>
                    <a:pt x="1501" y="5929"/>
                  </a:cubicBezTo>
                  <a:cubicBezTo>
                    <a:pt x="1368" y="5996"/>
                    <a:pt x="1301" y="5996"/>
                    <a:pt x="1268" y="5996"/>
                  </a:cubicBezTo>
                  <a:cubicBezTo>
                    <a:pt x="1201" y="5963"/>
                    <a:pt x="1168" y="5929"/>
                    <a:pt x="1134" y="5863"/>
                  </a:cubicBezTo>
                  <a:cubicBezTo>
                    <a:pt x="1113" y="5798"/>
                    <a:pt x="1091" y="5761"/>
                    <a:pt x="1052" y="5761"/>
                  </a:cubicBezTo>
                  <a:cubicBezTo>
                    <a:pt x="1030" y="5761"/>
                    <a:pt x="1003" y="5772"/>
                    <a:pt x="968" y="5796"/>
                  </a:cubicBezTo>
                  <a:lnTo>
                    <a:pt x="234" y="6196"/>
                  </a:lnTo>
                  <a:cubicBezTo>
                    <a:pt x="200" y="6230"/>
                    <a:pt x="167" y="6296"/>
                    <a:pt x="134" y="6330"/>
                  </a:cubicBezTo>
                  <a:cubicBezTo>
                    <a:pt x="100" y="6396"/>
                    <a:pt x="100" y="6463"/>
                    <a:pt x="100" y="6530"/>
                  </a:cubicBezTo>
                  <a:cubicBezTo>
                    <a:pt x="100" y="6663"/>
                    <a:pt x="134" y="6797"/>
                    <a:pt x="167" y="6930"/>
                  </a:cubicBezTo>
                  <a:cubicBezTo>
                    <a:pt x="200" y="7097"/>
                    <a:pt x="267" y="7197"/>
                    <a:pt x="367" y="7330"/>
                  </a:cubicBezTo>
                  <a:cubicBezTo>
                    <a:pt x="501" y="7397"/>
                    <a:pt x="634" y="7464"/>
                    <a:pt x="801" y="7464"/>
                  </a:cubicBezTo>
                  <a:cubicBezTo>
                    <a:pt x="1068" y="7464"/>
                    <a:pt x="1301" y="7364"/>
                    <a:pt x="1501" y="7230"/>
                  </a:cubicBezTo>
                  <a:cubicBezTo>
                    <a:pt x="1735" y="7097"/>
                    <a:pt x="1935" y="6930"/>
                    <a:pt x="2135" y="6730"/>
                  </a:cubicBezTo>
                  <a:cubicBezTo>
                    <a:pt x="2335" y="6563"/>
                    <a:pt x="2502" y="6330"/>
                    <a:pt x="2602" y="6096"/>
                  </a:cubicBezTo>
                  <a:cubicBezTo>
                    <a:pt x="2902" y="5563"/>
                    <a:pt x="3036" y="4962"/>
                    <a:pt x="3036" y="4395"/>
                  </a:cubicBezTo>
                  <a:lnTo>
                    <a:pt x="3036" y="159"/>
                  </a:lnTo>
                  <a:cubicBezTo>
                    <a:pt x="3036" y="92"/>
                    <a:pt x="3036" y="59"/>
                    <a:pt x="3002" y="25"/>
                  </a:cubicBezTo>
                  <a:cubicBezTo>
                    <a:pt x="2986" y="9"/>
                    <a:pt x="2961" y="0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3"/>
            <p:cNvSpPr/>
            <p:nvPr/>
          </p:nvSpPr>
          <p:spPr>
            <a:xfrm>
              <a:off x="7563868" y="1038725"/>
              <a:ext cx="62316" cy="102253"/>
            </a:xfrm>
            <a:custGeom>
              <a:avLst/>
              <a:gdLst/>
              <a:ahLst/>
              <a:cxnLst/>
              <a:rect l="l" t="t" r="r" b="b"/>
              <a:pathLst>
                <a:path w="3103" h="5105" extrusionOk="0">
                  <a:moveTo>
                    <a:pt x="1777" y="1455"/>
                  </a:moveTo>
                  <a:cubicBezTo>
                    <a:pt x="1828" y="1455"/>
                    <a:pt x="1871" y="1472"/>
                    <a:pt x="1901" y="1502"/>
                  </a:cubicBezTo>
                  <a:cubicBezTo>
                    <a:pt x="2035" y="1602"/>
                    <a:pt x="2068" y="1768"/>
                    <a:pt x="2068" y="1935"/>
                  </a:cubicBezTo>
                  <a:lnTo>
                    <a:pt x="2068" y="2202"/>
                  </a:lnTo>
                  <a:lnTo>
                    <a:pt x="2068" y="2502"/>
                  </a:lnTo>
                  <a:cubicBezTo>
                    <a:pt x="2068" y="2736"/>
                    <a:pt x="2002" y="2936"/>
                    <a:pt x="1901" y="3103"/>
                  </a:cubicBezTo>
                  <a:cubicBezTo>
                    <a:pt x="1835" y="3303"/>
                    <a:pt x="1701" y="3436"/>
                    <a:pt x="1568" y="3536"/>
                  </a:cubicBezTo>
                  <a:cubicBezTo>
                    <a:pt x="1465" y="3578"/>
                    <a:pt x="1374" y="3606"/>
                    <a:pt x="1305" y="3606"/>
                  </a:cubicBezTo>
                  <a:cubicBezTo>
                    <a:pt x="1262" y="3606"/>
                    <a:pt x="1226" y="3595"/>
                    <a:pt x="1201" y="3570"/>
                  </a:cubicBezTo>
                  <a:cubicBezTo>
                    <a:pt x="1101" y="3436"/>
                    <a:pt x="1034" y="3303"/>
                    <a:pt x="1034" y="3136"/>
                  </a:cubicBezTo>
                  <a:cubicBezTo>
                    <a:pt x="1034" y="3036"/>
                    <a:pt x="1034" y="2936"/>
                    <a:pt x="1034" y="2836"/>
                  </a:cubicBezTo>
                  <a:lnTo>
                    <a:pt x="1034" y="2536"/>
                  </a:lnTo>
                  <a:cubicBezTo>
                    <a:pt x="1034" y="2302"/>
                    <a:pt x="1101" y="2102"/>
                    <a:pt x="1201" y="1935"/>
                  </a:cubicBezTo>
                  <a:cubicBezTo>
                    <a:pt x="1268" y="1768"/>
                    <a:pt x="1401" y="1635"/>
                    <a:pt x="1568" y="1535"/>
                  </a:cubicBezTo>
                  <a:cubicBezTo>
                    <a:pt x="1641" y="1480"/>
                    <a:pt x="1715" y="1455"/>
                    <a:pt x="1777" y="1455"/>
                  </a:cubicBezTo>
                  <a:close/>
                  <a:moveTo>
                    <a:pt x="2168" y="0"/>
                  </a:moveTo>
                  <a:cubicBezTo>
                    <a:pt x="1935" y="0"/>
                    <a:pt x="1735" y="67"/>
                    <a:pt x="1535" y="201"/>
                  </a:cubicBezTo>
                  <a:cubicBezTo>
                    <a:pt x="1301" y="334"/>
                    <a:pt x="1101" y="501"/>
                    <a:pt x="934" y="701"/>
                  </a:cubicBezTo>
                  <a:cubicBezTo>
                    <a:pt x="734" y="934"/>
                    <a:pt x="567" y="1168"/>
                    <a:pt x="434" y="1435"/>
                  </a:cubicBezTo>
                  <a:cubicBezTo>
                    <a:pt x="300" y="1702"/>
                    <a:pt x="200" y="1969"/>
                    <a:pt x="134" y="2269"/>
                  </a:cubicBezTo>
                  <a:cubicBezTo>
                    <a:pt x="67" y="2536"/>
                    <a:pt x="0" y="2802"/>
                    <a:pt x="0" y="3103"/>
                  </a:cubicBezTo>
                  <a:lnTo>
                    <a:pt x="0" y="3436"/>
                  </a:lnTo>
                  <a:lnTo>
                    <a:pt x="0" y="3770"/>
                  </a:lnTo>
                  <a:cubicBezTo>
                    <a:pt x="0" y="4003"/>
                    <a:pt x="67" y="4237"/>
                    <a:pt x="134" y="4470"/>
                  </a:cubicBezTo>
                  <a:cubicBezTo>
                    <a:pt x="200" y="4637"/>
                    <a:pt x="300" y="4804"/>
                    <a:pt x="434" y="4937"/>
                  </a:cubicBezTo>
                  <a:cubicBezTo>
                    <a:pt x="567" y="5037"/>
                    <a:pt x="734" y="5104"/>
                    <a:pt x="934" y="5104"/>
                  </a:cubicBezTo>
                  <a:cubicBezTo>
                    <a:pt x="1134" y="5071"/>
                    <a:pt x="1368" y="5004"/>
                    <a:pt x="1568" y="4871"/>
                  </a:cubicBezTo>
                  <a:cubicBezTo>
                    <a:pt x="1801" y="4737"/>
                    <a:pt x="2002" y="4570"/>
                    <a:pt x="2168" y="4370"/>
                  </a:cubicBezTo>
                  <a:cubicBezTo>
                    <a:pt x="2368" y="4170"/>
                    <a:pt x="2535" y="3937"/>
                    <a:pt x="2669" y="3670"/>
                  </a:cubicBezTo>
                  <a:cubicBezTo>
                    <a:pt x="2802" y="3403"/>
                    <a:pt x="2902" y="3136"/>
                    <a:pt x="2969" y="2836"/>
                  </a:cubicBezTo>
                  <a:cubicBezTo>
                    <a:pt x="3036" y="2569"/>
                    <a:pt x="3069" y="2269"/>
                    <a:pt x="3102" y="2002"/>
                  </a:cubicBezTo>
                  <a:lnTo>
                    <a:pt x="3102" y="1668"/>
                  </a:lnTo>
                  <a:lnTo>
                    <a:pt x="3102" y="1335"/>
                  </a:lnTo>
                  <a:cubicBezTo>
                    <a:pt x="3069" y="1101"/>
                    <a:pt x="3036" y="834"/>
                    <a:pt x="2936" y="601"/>
                  </a:cubicBezTo>
                  <a:cubicBezTo>
                    <a:pt x="2902" y="434"/>
                    <a:pt x="2769" y="267"/>
                    <a:pt x="2635" y="167"/>
                  </a:cubicBezTo>
                  <a:cubicBezTo>
                    <a:pt x="2502" y="34"/>
                    <a:pt x="2335" y="0"/>
                    <a:pt x="2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3"/>
            <p:cNvSpPr/>
            <p:nvPr/>
          </p:nvSpPr>
          <p:spPr>
            <a:xfrm>
              <a:off x="7636888" y="978755"/>
              <a:ext cx="20103" cy="130816"/>
            </a:xfrm>
            <a:custGeom>
              <a:avLst/>
              <a:gdLst/>
              <a:ahLst/>
              <a:cxnLst/>
              <a:rect l="l" t="t" r="r" b="b"/>
              <a:pathLst>
                <a:path w="1001" h="6531" extrusionOk="0">
                  <a:moveTo>
                    <a:pt x="917" y="1"/>
                  </a:moveTo>
                  <a:cubicBezTo>
                    <a:pt x="901" y="1"/>
                    <a:pt x="884" y="9"/>
                    <a:pt x="867" y="26"/>
                  </a:cubicBezTo>
                  <a:lnTo>
                    <a:pt x="167" y="426"/>
                  </a:lnTo>
                  <a:cubicBezTo>
                    <a:pt x="100" y="459"/>
                    <a:pt x="67" y="526"/>
                    <a:pt x="33" y="559"/>
                  </a:cubicBezTo>
                  <a:cubicBezTo>
                    <a:pt x="0" y="626"/>
                    <a:pt x="0" y="693"/>
                    <a:pt x="0" y="760"/>
                  </a:cubicBezTo>
                  <a:lnTo>
                    <a:pt x="0" y="4496"/>
                  </a:lnTo>
                  <a:cubicBezTo>
                    <a:pt x="0" y="4562"/>
                    <a:pt x="0" y="4596"/>
                    <a:pt x="33" y="4662"/>
                  </a:cubicBezTo>
                  <a:lnTo>
                    <a:pt x="167" y="4662"/>
                  </a:lnTo>
                  <a:lnTo>
                    <a:pt x="867" y="4229"/>
                  </a:lnTo>
                  <a:cubicBezTo>
                    <a:pt x="901" y="4195"/>
                    <a:pt x="934" y="4162"/>
                    <a:pt x="967" y="4095"/>
                  </a:cubicBezTo>
                  <a:cubicBezTo>
                    <a:pt x="1001" y="4029"/>
                    <a:pt x="1001" y="3962"/>
                    <a:pt x="1001" y="3928"/>
                  </a:cubicBezTo>
                  <a:lnTo>
                    <a:pt x="1001" y="159"/>
                  </a:lnTo>
                  <a:cubicBezTo>
                    <a:pt x="1001" y="92"/>
                    <a:pt x="1001" y="59"/>
                    <a:pt x="967" y="26"/>
                  </a:cubicBezTo>
                  <a:cubicBezTo>
                    <a:pt x="951" y="9"/>
                    <a:pt x="934" y="1"/>
                    <a:pt x="917" y="1"/>
                  </a:cubicBezTo>
                  <a:close/>
                  <a:moveTo>
                    <a:pt x="917" y="4737"/>
                  </a:moveTo>
                  <a:cubicBezTo>
                    <a:pt x="901" y="4737"/>
                    <a:pt x="884" y="4746"/>
                    <a:pt x="867" y="4762"/>
                  </a:cubicBezTo>
                  <a:lnTo>
                    <a:pt x="167" y="5196"/>
                  </a:lnTo>
                  <a:cubicBezTo>
                    <a:pt x="100" y="5196"/>
                    <a:pt x="67" y="5263"/>
                    <a:pt x="33" y="5296"/>
                  </a:cubicBezTo>
                  <a:cubicBezTo>
                    <a:pt x="0" y="5363"/>
                    <a:pt x="0" y="5430"/>
                    <a:pt x="0" y="5496"/>
                  </a:cubicBezTo>
                  <a:lnTo>
                    <a:pt x="0" y="6364"/>
                  </a:lnTo>
                  <a:cubicBezTo>
                    <a:pt x="0" y="6430"/>
                    <a:pt x="0" y="6464"/>
                    <a:pt x="33" y="6530"/>
                  </a:cubicBezTo>
                  <a:lnTo>
                    <a:pt x="167" y="6530"/>
                  </a:lnTo>
                  <a:lnTo>
                    <a:pt x="867" y="6097"/>
                  </a:lnTo>
                  <a:cubicBezTo>
                    <a:pt x="901" y="6063"/>
                    <a:pt x="934" y="6030"/>
                    <a:pt x="967" y="5963"/>
                  </a:cubicBezTo>
                  <a:cubicBezTo>
                    <a:pt x="1001" y="5897"/>
                    <a:pt x="1001" y="5830"/>
                    <a:pt x="1001" y="5763"/>
                  </a:cubicBezTo>
                  <a:lnTo>
                    <a:pt x="1001" y="4896"/>
                  </a:lnTo>
                  <a:cubicBezTo>
                    <a:pt x="1001" y="4862"/>
                    <a:pt x="1001" y="4796"/>
                    <a:pt x="967" y="4762"/>
                  </a:cubicBezTo>
                  <a:cubicBezTo>
                    <a:pt x="951" y="4746"/>
                    <a:pt x="934" y="4737"/>
                    <a:pt x="917" y="47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/>
          <p:nvPr/>
        </p:nvSpPr>
        <p:spPr>
          <a:xfrm flipH="1">
            <a:off x="3963707" y="1702656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3"/>
          <p:cNvSpPr/>
          <p:nvPr/>
        </p:nvSpPr>
        <p:spPr>
          <a:xfrm flipH="1">
            <a:off x="1251467" y="3266389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/>
          <p:nvPr/>
        </p:nvSpPr>
        <p:spPr>
          <a:xfrm flipH="1">
            <a:off x="1268032" y="1702656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"/>
          <p:cNvSpPr txBox="1">
            <a:spLocks noGrp="1"/>
          </p:cNvSpPr>
          <p:nvPr>
            <p:ph type="title" idx="17"/>
          </p:nvPr>
        </p:nvSpPr>
        <p:spPr>
          <a:xfrm>
            <a:off x="275071" y="207407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Week 1: Morning Section</a:t>
            </a:r>
            <a:endParaRPr sz="5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28" name="Google Shape;528;p43"/>
          <p:cNvSpPr txBox="1">
            <a:spLocks noGrp="1"/>
          </p:cNvSpPr>
          <p:nvPr>
            <p:ph type="title"/>
          </p:nvPr>
        </p:nvSpPr>
        <p:spPr>
          <a:xfrm flipH="1">
            <a:off x="593632" y="1770368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529" name="Google Shape;529;p43"/>
          <p:cNvSpPr txBox="1">
            <a:spLocks noGrp="1"/>
          </p:cNvSpPr>
          <p:nvPr>
            <p:ph type="subTitle" idx="3"/>
          </p:nvPr>
        </p:nvSpPr>
        <p:spPr>
          <a:xfrm>
            <a:off x="512931" y="2190075"/>
            <a:ext cx="2290375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50000"/>
              </a:lnSpc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ความหมายของวิจัยธุรกิจ</a:t>
            </a:r>
          </a:p>
        </p:txBody>
      </p:sp>
      <p:sp>
        <p:nvSpPr>
          <p:cNvPr id="530" name="Google Shape;530;p43"/>
          <p:cNvSpPr txBox="1">
            <a:spLocks noGrp="1"/>
          </p:cNvSpPr>
          <p:nvPr>
            <p:ph type="subTitle" idx="4"/>
          </p:nvPr>
        </p:nvSpPr>
        <p:spPr>
          <a:xfrm>
            <a:off x="3315257" y="2278700"/>
            <a:ext cx="2408225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ประโยชน์ของการวิจัยธุรกิจ</a:t>
            </a:r>
          </a:p>
        </p:txBody>
      </p:sp>
      <p:sp>
        <p:nvSpPr>
          <p:cNvPr id="531" name="Google Shape;531;p43"/>
          <p:cNvSpPr txBox="1">
            <a:spLocks noGrp="1"/>
          </p:cNvSpPr>
          <p:nvPr>
            <p:ph type="subTitle" idx="5"/>
          </p:nvPr>
        </p:nvSpPr>
        <p:spPr>
          <a:xfrm>
            <a:off x="647513" y="3856892"/>
            <a:ext cx="2408225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</a:p>
        </p:txBody>
      </p:sp>
      <p:sp>
        <p:nvSpPr>
          <p:cNvPr id="532" name="Google Shape;532;p43"/>
          <p:cNvSpPr txBox="1">
            <a:spLocks noGrp="1"/>
          </p:cNvSpPr>
          <p:nvPr>
            <p:ph type="subTitle" idx="6"/>
          </p:nvPr>
        </p:nvSpPr>
        <p:spPr>
          <a:xfrm>
            <a:off x="3463812" y="3896236"/>
            <a:ext cx="2370651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การทำวิจัยธุรกิจ</a:t>
            </a:r>
          </a:p>
        </p:txBody>
      </p:sp>
      <p:sp>
        <p:nvSpPr>
          <p:cNvPr id="535" name="Google Shape;535;p43"/>
          <p:cNvSpPr txBox="1">
            <a:spLocks noGrp="1"/>
          </p:cNvSpPr>
          <p:nvPr>
            <p:ph type="title" idx="9"/>
          </p:nvPr>
        </p:nvSpPr>
        <p:spPr>
          <a:xfrm>
            <a:off x="3315257" y="1770368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536" name="Google Shape;536;p43"/>
          <p:cNvSpPr txBox="1">
            <a:spLocks noGrp="1"/>
          </p:cNvSpPr>
          <p:nvPr>
            <p:ph type="title" idx="13"/>
          </p:nvPr>
        </p:nvSpPr>
        <p:spPr>
          <a:xfrm>
            <a:off x="628967" y="3334101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537" name="Google Shape;537;p43"/>
          <p:cNvSpPr txBox="1">
            <a:spLocks noGrp="1"/>
          </p:cNvSpPr>
          <p:nvPr>
            <p:ph type="title" idx="14"/>
          </p:nvPr>
        </p:nvSpPr>
        <p:spPr>
          <a:xfrm flipH="1">
            <a:off x="3402211" y="3356236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546" name="Google Shape;546;p43"/>
          <p:cNvSpPr/>
          <p:nvPr/>
        </p:nvSpPr>
        <p:spPr>
          <a:xfrm flipH="1">
            <a:off x="4076611" y="3291274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850;p75">
            <a:extLst>
              <a:ext uri="{FF2B5EF4-FFF2-40B4-BE49-F238E27FC236}">
                <a16:creationId xmlns:a16="http://schemas.microsoft.com/office/drawing/2014/main" id="{EB63DEB8-2028-4384-9E8D-CECA4FA16D50}"/>
              </a:ext>
            </a:extLst>
          </p:cNvPr>
          <p:cNvGrpSpPr/>
          <p:nvPr/>
        </p:nvGrpSpPr>
        <p:grpSpPr>
          <a:xfrm>
            <a:off x="6287985" y="648746"/>
            <a:ext cx="2660776" cy="2328796"/>
            <a:chOff x="1330300" y="760550"/>
            <a:chExt cx="4931875" cy="4321900"/>
          </a:xfrm>
        </p:grpSpPr>
        <p:sp>
          <p:nvSpPr>
            <p:cNvPr id="31" name="Google Shape;3851;p75">
              <a:extLst>
                <a:ext uri="{FF2B5EF4-FFF2-40B4-BE49-F238E27FC236}">
                  <a16:creationId xmlns:a16="http://schemas.microsoft.com/office/drawing/2014/main" id="{471FB2F3-3566-40C7-A4FA-7097B7594670}"/>
                </a:ext>
              </a:extLst>
            </p:cNvPr>
            <p:cNvSpPr/>
            <p:nvPr/>
          </p:nvSpPr>
          <p:spPr>
            <a:xfrm>
              <a:off x="1330300" y="2234550"/>
              <a:ext cx="4931875" cy="2847900"/>
            </a:xfrm>
            <a:custGeom>
              <a:avLst/>
              <a:gdLst/>
              <a:ahLst/>
              <a:cxnLst/>
              <a:rect l="l" t="t" r="r" b="b"/>
              <a:pathLst>
                <a:path w="197275" h="113916" extrusionOk="0">
                  <a:moveTo>
                    <a:pt x="98637" y="0"/>
                  </a:moveTo>
                  <a:cubicBezTo>
                    <a:pt x="44165" y="0"/>
                    <a:pt x="0" y="25518"/>
                    <a:pt x="0" y="56974"/>
                  </a:cubicBezTo>
                  <a:cubicBezTo>
                    <a:pt x="0" y="88430"/>
                    <a:pt x="44165" y="113915"/>
                    <a:pt x="98637" y="113915"/>
                  </a:cubicBezTo>
                  <a:cubicBezTo>
                    <a:pt x="153109" y="113915"/>
                    <a:pt x="197274" y="88430"/>
                    <a:pt x="197274" y="56974"/>
                  </a:cubicBezTo>
                  <a:cubicBezTo>
                    <a:pt x="197274" y="25518"/>
                    <a:pt x="153109" y="0"/>
                    <a:pt x="986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52;p75">
              <a:extLst>
                <a:ext uri="{FF2B5EF4-FFF2-40B4-BE49-F238E27FC236}">
                  <a16:creationId xmlns:a16="http://schemas.microsoft.com/office/drawing/2014/main" id="{67AB3090-0478-4796-A7F5-6995B1F329E0}"/>
                </a:ext>
              </a:extLst>
            </p:cNvPr>
            <p:cNvSpPr/>
            <p:nvPr/>
          </p:nvSpPr>
          <p:spPr>
            <a:xfrm>
              <a:off x="3699475" y="2328775"/>
              <a:ext cx="2305850" cy="1326800"/>
            </a:xfrm>
            <a:custGeom>
              <a:avLst/>
              <a:gdLst/>
              <a:ahLst/>
              <a:cxnLst/>
              <a:rect l="l" t="t" r="r" b="b"/>
              <a:pathLst>
                <a:path w="92234" h="53072" extrusionOk="0">
                  <a:moveTo>
                    <a:pt x="39029" y="1"/>
                  </a:moveTo>
                  <a:cubicBezTo>
                    <a:pt x="38745" y="1"/>
                    <a:pt x="38461" y="67"/>
                    <a:pt x="38195" y="201"/>
                  </a:cubicBezTo>
                  <a:lnTo>
                    <a:pt x="468" y="21950"/>
                  </a:lnTo>
                  <a:cubicBezTo>
                    <a:pt x="1" y="22116"/>
                    <a:pt x="1" y="22750"/>
                    <a:pt x="468" y="22917"/>
                  </a:cubicBezTo>
                  <a:lnTo>
                    <a:pt x="52371" y="52872"/>
                  </a:lnTo>
                  <a:cubicBezTo>
                    <a:pt x="52638" y="53005"/>
                    <a:pt x="52922" y="53072"/>
                    <a:pt x="53205" y="53072"/>
                  </a:cubicBezTo>
                  <a:cubicBezTo>
                    <a:pt x="53489" y="53072"/>
                    <a:pt x="53772" y="53005"/>
                    <a:pt x="54039" y="52872"/>
                  </a:cubicBezTo>
                  <a:lnTo>
                    <a:pt x="91766" y="31089"/>
                  </a:lnTo>
                  <a:cubicBezTo>
                    <a:pt x="92233" y="30956"/>
                    <a:pt x="92233" y="30289"/>
                    <a:pt x="91766" y="30122"/>
                  </a:cubicBezTo>
                  <a:lnTo>
                    <a:pt x="39862" y="201"/>
                  </a:lnTo>
                  <a:cubicBezTo>
                    <a:pt x="39596" y="67"/>
                    <a:pt x="39312" y="1"/>
                    <a:pt x="390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3;p75">
              <a:extLst>
                <a:ext uri="{FF2B5EF4-FFF2-40B4-BE49-F238E27FC236}">
                  <a16:creationId xmlns:a16="http://schemas.microsoft.com/office/drawing/2014/main" id="{BC30171F-8A46-4BE3-A402-0F3063A0E60F}"/>
                </a:ext>
              </a:extLst>
            </p:cNvPr>
            <p:cNvSpPr/>
            <p:nvPr/>
          </p:nvSpPr>
          <p:spPr>
            <a:xfrm>
              <a:off x="1966575" y="3357850"/>
              <a:ext cx="1952250" cy="1123325"/>
            </a:xfrm>
            <a:custGeom>
              <a:avLst/>
              <a:gdLst/>
              <a:ahLst/>
              <a:cxnLst/>
              <a:rect l="l" t="t" r="r" b="b"/>
              <a:pathLst>
                <a:path w="78090" h="44933" extrusionOk="0">
                  <a:moveTo>
                    <a:pt x="45354" y="0"/>
                  </a:moveTo>
                  <a:cubicBezTo>
                    <a:pt x="45066" y="0"/>
                    <a:pt x="44782" y="67"/>
                    <a:pt x="44532" y="200"/>
                  </a:cubicBezTo>
                  <a:lnTo>
                    <a:pt x="468" y="25619"/>
                  </a:lnTo>
                  <a:cubicBezTo>
                    <a:pt x="1" y="25785"/>
                    <a:pt x="1" y="26453"/>
                    <a:pt x="468" y="26586"/>
                  </a:cubicBezTo>
                  <a:lnTo>
                    <a:pt x="31923" y="44732"/>
                  </a:lnTo>
                  <a:cubicBezTo>
                    <a:pt x="32173" y="44866"/>
                    <a:pt x="32457" y="44932"/>
                    <a:pt x="32745" y="44932"/>
                  </a:cubicBezTo>
                  <a:cubicBezTo>
                    <a:pt x="33032" y="44932"/>
                    <a:pt x="33324" y="44866"/>
                    <a:pt x="33591" y="44732"/>
                  </a:cubicBezTo>
                  <a:lnTo>
                    <a:pt x="77623" y="19314"/>
                  </a:lnTo>
                  <a:cubicBezTo>
                    <a:pt x="78090" y="19147"/>
                    <a:pt x="78090" y="18480"/>
                    <a:pt x="77623" y="18347"/>
                  </a:cubicBezTo>
                  <a:lnTo>
                    <a:pt x="46200" y="200"/>
                  </a:lnTo>
                  <a:cubicBezTo>
                    <a:pt x="45933" y="67"/>
                    <a:pt x="45641" y="0"/>
                    <a:pt x="453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54;p75">
              <a:extLst>
                <a:ext uri="{FF2B5EF4-FFF2-40B4-BE49-F238E27FC236}">
                  <a16:creationId xmlns:a16="http://schemas.microsoft.com/office/drawing/2014/main" id="{C9D8D983-1346-4B5A-BE92-3BF520DC52CF}"/>
                </a:ext>
              </a:extLst>
            </p:cNvPr>
            <p:cNvSpPr/>
            <p:nvPr/>
          </p:nvSpPr>
          <p:spPr>
            <a:xfrm>
              <a:off x="3054025" y="3949925"/>
              <a:ext cx="1534450" cy="882325"/>
            </a:xfrm>
            <a:custGeom>
              <a:avLst/>
              <a:gdLst/>
              <a:ahLst/>
              <a:cxnLst/>
              <a:rect l="l" t="t" r="r" b="b"/>
              <a:pathLst>
                <a:path w="61378" h="35293" extrusionOk="0">
                  <a:moveTo>
                    <a:pt x="39695" y="1"/>
                  </a:moveTo>
                  <a:cubicBezTo>
                    <a:pt x="39412" y="1"/>
                    <a:pt x="39128" y="68"/>
                    <a:pt x="38861" y="201"/>
                  </a:cubicBezTo>
                  <a:lnTo>
                    <a:pt x="467" y="22350"/>
                  </a:lnTo>
                  <a:cubicBezTo>
                    <a:pt x="0" y="22517"/>
                    <a:pt x="0" y="23151"/>
                    <a:pt x="434" y="23318"/>
                  </a:cubicBezTo>
                  <a:lnTo>
                    <a:pt x="20848" y="35093"/>
                  </a:lnTo>
                  <a:cubicBezTo>
                    <a:pt x="21099" y="35226"/>
                    <a:pt x="21382" y="35293"/>
                    <a:pt x="21670" y="35293"/>
                  </a:cubicBezTo>
                  <a:cubicBezTo>
                    <a:pt x="21958" y="35293"/>
                    <a:pt x="22249" y="35226"/>
                    <a:pt x="22516" y="35093"/>
                  </a:cubicBezTo>
                  <a:lnTo>
                    <a:pt x="60910" y="12910"/>
                  </a:lnTo>
                  <a:cubicBezTo>
                    <a:pt x="61377" y="12777"/>
                    <a:pt x="61377" y="12110"/>
                    <a:pt x="60910" y="11943"/>
                  </a:cubicBezTo>
                  <a:lnTo>
                    <a:pt x="40529" y="201"/>
                  </a:lnTo>
                  <a:cubicBezTo>
                    <a:pt x="40262" y="68"/>
                    <a:pt x="39979" y="1"/>
                    <a:pt x="3969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55;p75">
              <a:extLst>
                <a:ext uri="{FF2B5EF4-FFF2-40B4-BE49-F238E27FC236}">
                  <a16:creationId xmlns:a16="http://schemas.microsoft.com/office/drawing/2014/main" id="{6C0C50D5-EE49-47AC-8C92-68E800F240E1}"/>
                </a:ext>
              </a:extLst>
            </p:cNvPr>
            <p:cNvSpPr/>
            <p:nvPr/>
          </p:nvSpPr>
          <p:spPr>
            <a:xfrm>
              <a:off x="1446200" y="2281250"/>
              <a:ext cx="2244125" cy="1290325"/>
            </a:xfrm>
            <a:custGeom>
              <a:avLst/>
              <a:gdLst/>
              <a:ahLst/>
              <a:cxnLst/>
              <a:rect l="l" t="t" r="r" b="b"/>
              <a:pathLst>
                <a:path w="89765" h="51613" extrusionOk="0">
                  <a:moveTo>
                    <a:pt x="75688" y="0"/>
                  </a:moveTo>
                  <a:cubicBezTo>
                    <a:pt x="75263" y="0"/>
                    <a:pt x="74837" y="100"/>
                    <a:pt x="74454" y="300"/>
                  </a:cubicBezTo>
                  <a:lnTo>
                    <a:pt x="701" y="42864"/>
                  </a:lnTo>
                  <a:cubicBezTo>
                    <a:pt x="1" y="43264"/>
                    <a:pt x="1" y="43932"/>
                    <a:pt x="701" y="44299"/>
                  </a:cubicBezTo>
                  <a:lnTo>
                    <a:pt x="12843" y="51337"/>
                  </a:lnTo>
                  <a:cubicBezTo>
                    <a:pt x="13227" y="51520"/>
                    <a:pt x="13652" y="51612"/>
                    <a:pt x="14077" y="51612"/>
                  </a:cubicBezTo>
                  <a:cubicBezTo>
                    <a:pt x="14503" y="51612"/>
                    <a:pt x="14928" y="51520"/>
                    <a:pt x="15312" y="51337"/>
                  </a:cubicBezTo>
                  <a:lnTo>
                    <a:pt x="89064" y="8740"/>
                  </a:lnTo>
                  <a:cubicBezTo>
                    <a:pt x="89765" y="8339"/>
                    <a:pt x="89765" y="7706"/>
                    <a:pt x="89064" y="7305"/>
                  </a:cubicBezTo>
                  <a:lnTo>
                    <a:pt x="76922" y="300"/>
                  </a:lnTo>
                  <a:cubicBezTo>
                    <a:pt x="76539" y="100"/>
                    <a:pt x="76113" y="0"/>
                    <a:pt x="75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56;p75">
              <a:extLst>
                <a:ext uri="{FF2B5EF4-FFF2-40B4-BE49-F238E27FC236}">
                  <a16:creationId xmlns:a16="http://schemas.microsoft.com/office/drawing/2014/main" id="{F35E6AB5-9162-4899-822A-A0BE7DC3ACD7}"/>
                </a:ext>
              </a:extLst>
            </p:cNvPr>
            <p:cNvSpPr/>
            <p:nvPr/>
          </p:nvSpPr>
          <p:spPr>
            <a:xfrm>
              <a:off x="2406900" y="2489725"/>
              <a:ext cx="752225" cy="785375"/>
            </a:xfrm>
            <a:custGeom>
              <a:avLst/>
              <a:gdLst/>
              <a:ahLst/>
              <a:cxnLst/>
              <a:rect l="l" t="t" r="r" b="b"/>
              <a:pathLst>
                <a:path w="30089" h="31415" extrusionOk="0">
                  <a:moveTo>
                    <a:pt x="18213" y="0"/>
                  </a:moveTo>
                  <a:lnTo>
                    <a:pt x="0" y="10541"/>
                  </a:lnTo>
                  <a:lnTo>
                    <a:pt x="0" y="23384"/>
                  </a:lnTo>
                  <a:cubicBezTo>
                    <a:pt x="33" y="24118"/>
                    <a:pt x="400" y="24785"/>
                    <a:pt x="1034" y="25185"/>
                  </a:cubicBezTo>
                  <a:lnTo>
                    <a:pt x="10241" y="30489"/>
                  </a:lnTo>
                  <a:cubicBezTo>
                    <a:pt x="11308" y="31106"/>
                    <a:pt x="12718" y="31415"/>
                    <a:pt x="14131" y="31415"/>
                  </a:cubicBezTo>
                  <a:cubicBezTo>
                    <a:pt x="15545" y="31415"/>
                    <a:pt x="16962" y="31106"/>
                    <a:pt x="18046" y="30489"/>
                  </a:cubicBezTo>
                  <a:lnTo>
                    <a:pt x="28487" y="24451"/>
                  </a:lnTo>
                  <a:cubicBezTo>
                    <a:pt x="29555" y="23851"/>
                    <a:pt x="30088" y="23017"/>
                    <a:pt x="30088" y="22216"/>
                  </a:cubicBezTo>
                  <a:lnTo>
                    <a:pt x="30088" y="20749"/>
                  </a:lnTo>
                  <a:lnTo>
                    <a:pt x="19247" y="14644"/>
                  </a:lnTo>
                  <a:cubicBezTo>
                    <a:pt x="18647" y="14244"/>
                    <a:pt x="18246" y="13577"/>
                    <a:pt x="18213" y="12843"/>
                  </a:cubicBezTo>
                  <a:lnTo>
                    <a:pt x="18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7;p75">
              <a:extLst>
                <a:ext uri="{FF2B5EF4-FFF2-40B4-BE49-F238E27FC236}">
                  <a16:creationId xmlns:a16="http://schemas.microsoft.com/office/drawing/2014/main" id="{50FF6C50-834C-4647-B43F-4D519FDA3C54}"/>
                </a:ext>
              </a:extLst>
            </p:cNvPr>
            <p:cNvSpPr/>
            <p:nvPr/>
          </p:nvSpPr>
          <p:spPr>
            <a:xfrm>
              <a:off x="2406900" y="2703200"/>
              <a:ext cx="109250" cy="464525"/>
            </a:xfrm>
            <a:custGeom>
              <a:avLst/>
              <a:gdLst/>
              <a:ahLst/>
              <a:cxnLst/>
              <a:rect l="l" t="t" r="r" b="b"/>
              <a:pathLst>
                <a:path w="4370" h="18581" extrusionOk="0">
                  <a:moveTo>
                    <a:pt x="3469" y="1"/>
                  </a:moveTo>
                  <a:lnTo>
                    <a:pt x="0" y="2002"/>
                  </a:lnTo>
                  <a:lnTo>
                    <a:pt x="0" y="14845"/>
                  </a:lnTo>
                  <a:cubicBezTo>
                    <a:pt x="33" y="15579"/>
                    <a:pt x="434" y="16246"/>
                    <a:pt x="1034" y="16646"/>
                  </a:cubicBezTo>
                  <a:lnTo>
                    <a:pt x="4370" y="18581"/>
                  </a:lnTo>
                  <a:lnTo>
                    <a:pt x="4370" y="17113"/>
                  </a:lnTo>
                  <a:lnTo>
                    <a:pt x="2302" y="15912"/>
                  </a:lnTo>
                  <a:cubicBezTo>
                    <a:pt x="1668" y="15512"/>
                    <a:pt x="1301" y="14845"/>
                    <a:pt x="1268" y="14111"/>
                  </a:cubicBezTo>
                  <a:lnTo>
                    <a:pt x="1268" y="4070"/>
                  </a:lnTo>
                  <a:lnTo>
                    <a:pt x="3703" y="2669"/>
                  </a:lnTo>
                  <a:cubicBezTo>
                    <a:pt x="3603" y="1769"/>
                    <a:pt x="3536" y="868"/>
                    <a:pt x="3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58;p75">
              <a:extLst>
                <a:ext uri="{FF2B5EF4-FFF2-40B4-BE49-F238E27FC236}">
                  <a16:creationId xmlns:a16="http://schemas.microsoft.com/office/drawing/2014/main" id="{CB604D0D-993F-472E-8F29-F08AD33D66AE}"/>
                </a:ext>
              </a:extLst>
            </p:cNvPr>
            <p:cNvSpPr/>
            <p:nvPr/>
          </p:nvSpPr>
          <p:spPr>
            <a:xfrm>
              <a:off x="2437750" y="2542250"/>
              <a:ext cx="733875" cy="697000"/>
            </a:xfrm>
            <a:custGeom>
              <a:avLst/>
              <a:gdLst/>
              <a:ahLst/>
              <a:cxnLst/>
              <a:rect l="l" t="t" r="r" b="b"/>
              <a:pathLst>
                <a:path w="29355" h="27880" extrusionOk="0">
                  <a:moveTo>
                    <a:pt x="18213" y="1"/>
                  </a:moveTo>
                  <a:lnTo>
                    <a:pt x="0" y="10508"/>
                  </a:lnTo>
                  <a:lnTo>
                    <a:pt x="0" y="20549"/>
                  </a:lnTo>
                  <a:cubicBezTo>
                    <a:pt x="67" y="21283"/>
                    <a:pt x="434" y="21950"/>
                    <a:pt x="1034" y="22350"/>
                  </a:cubicBezTo>
                  <a:lnTo>
                    <a:pt x="9007" y="26954"/>
                  </a:lnTo>
                  <a:cubicBezTo>
                    <a:pt x="10074" y="27571"/>
                    <a:pt x="11484" y="27879"/>
                    <a:pt x="12893" y="27879"/>
                  </a:cubicBezTo>
                  <a:cubicBezTo>
                    <a:pt x="14302" y="27879"/>
                    <a:pt x="15712" y="27571"/>
                    <a:pt x="16779" y="26954"/>
                  </a:cubicBezTo>
                  <a:lnTo>
                    <a:pt x="27220" y="20916"/>
                  </a:lnTo>
                  <a:cubicBezTo>
                    <a:pt x="29355" y="19682"/>
                    <a:pt x="29355" y="17680"/>
                    <a:pt x="27220" y="16413"/>
                  </a:cubicBezTo>
                  <a:lnTo>
                    <a:pt x="19281" y="11843"/>
                  </a:lnTo>
                  <a:cubicBezTo>
                    <a:pt x="18647" y="11443"/>
                    <a:pt x="18280" y="10775"/>
                    <a:pt x="18213" y="10041"/>
                  </a:cubicBezTo>
                  <a:lnTo>
                    <a:pt x="1821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59;p75">
              <a:extLst>
                <a:ext uri="{FF2B5EF4-FFF2-40B4-BE49-F238E27FC236}">
                  <a16:creationId xmlns:a16="http://schemas.microsoft.com/office/drawing/2014/main" id="{A1EDD8F6-4016-4DFE-9D87-12B869C1AC8C}"/>
                </a:ext>
              </a:extLst>
            </p:cNvPr>
            <p:cNvSpPr/>
            <p:nvPr/>
          </p:nvSpPr>
          <p:spPr>
            <a:xfrm>
              <a:off x="2438575" y="2542250"/>
              <a:ext cx="534575" cy="588800"/>
            </a:xfrm>
            <a:custGeom>
              <a:avLst/>
              <a:gdLst/>
              <a:ahLst/>
              <a:cxnLst/>
              <a:rect l="l" t="t" r="r" b="b"/>
              <a:pathLst>
                <a:path w="21383" h="23552" extrusionOk="0">
                  <a:moveTo>
                    <a:pt x="18214" y="1"/>
                  </a:moveTo>
                  <a:lnTo>
                    <a:pt x="1" y="10508"/>
                  </a:lnTo>
                  <a:lnTo>
                    <a:pt x="1" y="20549"/>
                  </a:lnTo>
                  <a:cubicBezTo>
                    <a:pt x="34" y="21283"/>
                    <a:pt x="401" y="21950"/>
                    <a:pt x="1035" y="22350"/>
                  </a:cubicBezTo>
                  <a:lnTo>
                    <a:pt x="3103" y="23551"/>
                  </a:lnTo>
                  <a:lnTo>
                    <a:pt x="21383" y="13044"/>
                  </a:lnTo>
                  <a:lnTo>
                    <a:pt x="19248" y="11843"/>
                  </a:lnTo>
                  <a:cubicBezTo>
                    <a:pt x="18647" y="11443"/>
                    <a:pt x="18247" y="10775"/>
                    <a:pt x="18214" y="10041"/>
                  </a:cubicBezTo>
                  <a:lnTo>
                    <a:pt x="182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60;p75">
              <a:extLst>
                <a:ext uri="{FF2B5EF4-FFF2-40B4-BE49-F238E27FC236}">
                  <a16:creationId xmlns:a16="http://schemas.microsoft.com/office/drawing/2014/main" id="{F46C1F50-4CE8-431E-BDC4-1561FE450CE0}"/>
                </a:ext>
              </a:extLst>
            </p:cNvPr>
            <p:cNvSpPr/>
            <p:nvPr/>
          </p:nvSpPr>
          <p:spPr>
            <a:xfrm>
              <a:off x="2764650" y="3008425"/>
              <a:ext cx="394475" cy="266875"/>
            </a:xfrm>
            <a:custGeom>
              <a:avLst/>
              <a:gdLst/>
              <a:ahLst/>
              <a:cxnLst/>
              <a:rect l="l" t="t" r="r" b="b"/>
              <a:pathLst>
                <a:path w="15779" h="10675" extrusionOk="0">
                  <a:moveTo>
                    <a:pt x="15778" y="1"/>
                  </a:moveTo>
                  <a:cubicBezTo>
                    <a:pt x="15778" y="835"/>
                    <a:pt x="15211" y="1635"/>
                    <a:pt x="14144" y="2269"/>
                  </a:cubicBezTo>
                  <a:lnTo>
                    <a:pt x="3736" y="8307"/>
                  </a:lnTo>
                  <a:cubicBezTo>
                    <a:pt x="2622" y="8880"/>
                    <a:pt x="1417" y="9210"/>
                    <a:pt x="179" y="9210"/>
                  </a:cubicBezTo>
                  <a:cubicBezTo>
                    <a:pt x="119" y="9210"/>
                    <a:pt x="60" y="9209"/>
                    <a:pt x="0" y="9207"/>
                  </a:cubicBezTo>
                  <a:lnTo>
                    <a:pt x="0" y="10675"/>
                  </a:lnTo>
                  <a:cubicBezTo>
                    <a:pt x="1301" y="10675"/>
                    <a:pt x="2602" y="10341"/>
                    <a:pt x="3736" y="9741"/>
                  </a:cubicBezTo>
                  <a:lnTo>
                    <a:pt x="14144" y="3703"/>
                  </a:lnTo>
                  <a:cubicBezTo>
                    <a:pt x="15211" y="3103"/>
                    <a:pt x="15778" y="2302"/>
                    <a:pt x="15778" y="1468"/>
                  </a:cubicBezTo>
                  <a:lnTo>
                    <a:pt x="1577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61;p75">
              <a:extLst>
                <a:ext uri="{FF2B5EF4-FFF2-40B4-BE49-F238E27FC236}">
                  <a16:creationId xmlns:a16="http://schemas.microsoft.com/office/drawing/2014/main" id="{FC37369F-3C38-40A9-9398-7324A58AEFE6}"/>
                </a:ext>
              </a:extLst>
            </p:cNvPr>
            <p:cNvSpPr/>
            <p:nvPr/>
          </p:nvSpPr>
          <p:spPr>
            <a:xfrm>
              <a:off x="1592975" y="760550"/>
              <a:ext cx="2049825" cy="2663200"/>
            </a:xfrm>
            <a:custGeom>
              <a:avLst/>
              <a:gdLst/>
              <a:ahLst/>
              <a:cxnLst/>
              <a:rect l="l" t="t" r="r" b="b"/>
              <a:pathLst>
                <a:path w="81993" h="106528" extrusionOk="0">
                  <a:moveTo>
                    <a:pt x="79556" y="1"/>
                  </a:moveTo>
                  <a:cubicBezTo>
                    <a:pt x="79118" y="1"/>
                    <a:pt x="78670" y="121"/>
                    <a:pt x="78256" y="385"/>
                  </a:cubicBezTo>
                  <a:lnTo>
                    <a:pt x="1301" y="44783"/>
                  </a:lnTo>
                  <a:cubicBezTo>
                    <a:pt x="534" y="45284"/>
                    <a:pt x="67" y="46118"/>
                    <a:pt x="1" y="47052"/>
                  </a:cubicBezTo>
                  <a:lnTo>
                    <a:pt x="1" y="104026"/>
                  </a:lnTo>
                  <a:cubicBezTo>
                    <a:pt x="34" y="104926"/>
                    <a:pt x="501" y="105727"/>
                    <a:pt x="1235" y="106227"/>
                  </a:cubicBezTo>
                  <a:cubicBezTo>
                    <a:pt x="1602" y="106427"/>
                    <a:pt x="2035" y="106528"/>
                    <a:pt x="2436" y="106528"/>
                  </a:cubicBezTo>
                  <a:lnTo>
                    <a:pt x="2436" y="105427"/>
                  </a:lnTo>
                  <a:cubicBezTo>
                    <a:pt x="2436" y="106031"/>
                    <a:pt x="2721" y="106370"/>
                    <a:pt x="3148" y="106370"/>
                  </a:cubicBezTo>
                  <a:cubicBezTo>
                    <a:pt x="3287" y="106370"/>
                    <a:pt x="3440" y="106334"/>
                    <a:pt x="3603" y="106261"/>
                  </a:cubicBezTo>
                  <a:lnTo>
                    <a:pt x="3636" y="106261"/>
                  </a:lnTo>
                  <a:lnTo>
                    <a:pt x="3737" y="106227"/>
                  </a:lnTo>
                  <a:lnTo>
                    <a:pt x="17013" y="98555"/>
                  </a:lnTo>
                  <a:lnTo>
                    <a:pt x="18947" y="97421"/>
                  </a:lnTo>
                  <a:lnTo>
                    <a:pt x="20949" y="96287"/>
                  </a:lnTo>
                  <a:lnTo>
                    <a:pt x="22350" y="95486"/>
                  </a:lnTo>
                  <a:lnTo>
                    <a:pt x="23751" y="94652"/>
                  </a:lnTo>
                  <a:lnTo>
                    <a:pt x="25185" y="93818"/>
                  </a:lnTo>
                  <a:lnTo>
                    <a:pt x="29655" y="91250"/>
                  </a:lnTo>
                  <a:lnTo>
                    <a:pt x="31189" y="90349"/>
                  </a:lnTo>
                  <a:lnTo>
                    <a:pt x="40696" y="84879"/>
                  </a:lnTo>
                  <a:lnTo>
                    <a:pt x="42231" y="83978"/>
                  </a:lnTo>
                  <a:lnTo>
                    <a:pt x="75221" y="64931"/>
                  </a:lnTo>
                  <a:lnTo>
                    <a:pt x="76088" y="64431"/>
                  </a:lnTo>
                  <a:lnTo>
                    <a:pt x="78090" y="63263"/>
                  </a:lnTo>
                  <a:lnTo>
                    <a:pt x="78790" y="62863"/>
                  </a:lnTo>
                  <a:lnTo>
                    <a:pt x="80691" y="61762"/>
                  </a:lnTo>
                  <a:cubicBezTo>
                    <a:pt x="81459" y="61262"/>
                    <a:pt x="81959" y="60428"/>
                    <a:pt x="81992" y="59527"/>
                  </a:cubicBezTo>
                  <a:lnTo>
                    <a:pt x="81992" y="2520"/>
                  </a:lnTo>
                  <a:cubicBezTo>
                    <a:pt x="81992" y="2420"/>
                    <a:pt x="81992" y="2353"/>
                    <a:pt x="81992" y="2286"/>
                  </a:cubicBezTo>
                  <a:cubicBezTo>
                    <a:pt x="81919" y="936"/>
                    <a:pt x="80778" y="1"/>
                    <a:pt x="79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62;p75">
              <a:extLst>
                <a:ext uri="{FF2B5EF4-FFF2-40B4-BE49-F238E27FC236}">
                  <a16:creationId xmlns:a16="http://schemas.microsoft.com/office/drawing/2014/main" id="{9AD8EB1C-0E2D-4032-BDAD-03C72ACFBDB2}"/>
                </a:ext>
              </a:extLst>
            </p:cNvPr>
            <p:cNvSpPr/>
            <p:nvPr/>
          </p:nvSpPr>
          <p:spPr>
            <a:xfrm>
              <a:off x="1653850" y="800025"/>
              <a:ext cx="1988950" cy="2619775"/>
            </a:xfrm>
            <a:custGeom>
              <a:avLst/>
              <a:gdLst/>
              <a:ahLst/>
              <a:cxnLst/>
              <a:rect l="l" t="t" r="r" b="b"/>
              <a:pathLst>
                <a:path w="79558" h="104791" extrusionOk="0">
                  <a:moveTo>
                    <a:pt x="78846" y="0"/>
                  </a:moveTo>
                  <a:cubicBezTo>
                    <a:pt x="78669" y="0"/>
                    <a:pt x="78470" y="56"/>
                    <a:pt x="78256" y="174"/>
                  </a:cubicBezTo>
                  <a:lnTo>
                    <a:pt x="1302" y="44639"/>
                  </a:lnTo>
                  <a:cubicBezTo>
                    <a:pt x="534" y="45106"/>
                    <a:pt x="67" y="45940"/>
                    <a:pt x="1" y="46874"/>
                  </a:cubicBezTo>
                  <a:lnTo>
                    <a:pt x="1" y="103848"/>
                  </a:lnTo>
                  <a:cubicBezTo>
                    <a:pt x="1" y="104452"/>
                    <a:pt x="286" y="104791"/>
                    <a:pt x="713" y="104791"/>
                  </a:cubicBezTo>
                  <a:cubicBezTo>
                    <a:pt x="852" y="104791"/>
                    <a:pt x="1005" y="104755"/>
                    <a:pt x="1168" y="104682"/>
                  </a:cubicBezTo>
                  <a:lnTo>
                    <a:pt x="1201" y="104682"/>
                  </a:lnTo>
                  <a:lnTo>
                    <a:pt x="1302" y="104648"/>
                  </a:lnTo>
                  <a:lnTo>
                    <a:pt x="14578" y="96976"/>
                  </a:lnTo>
                  <a:lnTo>
                    <a:pt x="16512" y="95842"/>
                  </a:lnTo>
                  <a:lnTo>
                    <a:pt x="18514" y="94708"/>
                  </a:lnTo>
                  <a:lnTo>
                    <a:pt x="19915" y="93907"/>
                  </a:lnTo>
                  <a:lnTo>
                    <a:pt x="21316" y="93073"/>
                  </a:lnTo>
                  <a:lnTo>
                    <a:pt x="22750" y="92239"/>
                  </a:lnTo>
                  <a:lnTo>
                    <a:pt x="27220" y="89671"/>
                  </a:lnTo>
                  <a:lnTo>
                    <a:pt x="28754" y="88770"/>
                  </a:lnTo>
                  <a:lnTo>
                    <a:pt x="38261" y="83300"/>
                  </a:lnTo>
                  <a:lnTo>
                    <a:pt x="39796" y="82399"/>
                  </a:lnTo>
                  <a:lnTo>
                    <a:pt x="72786" y="63352"/>
                  </a:lnTo>
                  <a:lnTo>
                    <a:pt x="73653" y="62852"/>
                  </a:lnTo>
                  <a:lnTo>
                    <a:pt x="75655" y="61684"/>
                  </a:lnTo>
                  <a:lnTo>
                    <a:pt x="76355" y="61284"/>
                  </a:lnTo>
                  <a:lnTo>
                    <a:pt x="78256" y="60183"/>
                  </a:lnTo>
                  <a:cubicBezTo>
                    <a:pt x="79024" y="59683"/>
                    <a:pt x="79524" y="58849"/>
                    <a:pt x="79557" y="57948"/>
                  </a:cubicBezTo>
                  <a:lnTo>
                    <a:pt x="79557" y="941"/>
                  </a:lnTo>
                  <a:cubicBezTo>
                    <a:pt x="79557" y="841"/>
                    <a:pt x="79557" y="774"/>
                    <a:pt x="79557" y="707"/>
                  </a:cubicBezTo>
                  <a:cubicBezTo>
                    <a:pt x="79489" y="253"/>
                    <a:pt x="79221" y="0"/>
                    <a:pt x="7884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63;p75">
              <a:extLst>
                <a:ext uri="{FF2B5EF4-FFF2-40B4-BE49-F238E27FC236}">
                  <a16:creationId xmlns:a16="http://schemas.microsoft.com/office/drawing/2014/main" id="{8181CE55-3461-4D77-826A-2D3CB907CF68}"/>
                </a:ext>
              </a:extLst>
            </p:cNvPr>
            <p:cNvSpPr/>
            <p:nvPr/>
          </p:nvSpPr>
          <p:spPr>
            <a:xfrm>
              <a:off x="1592975" y="3266950"/>
              <a:ext cx="89250" cy="156800"/>
            </a:xfrm>
            <a:custGeom>
              <a:avLst/>
              <a:gdLst/>
              <a:ahLst/>
              <a:cxnLst/>
              <a:rect l="l" t="t" r="r" b="b"/>
              <a:pathLst>
                <a:path w="3570" h="6272" extrusionOk="0">
                  <a:moveTo>
                    <a:pt x="1" y="0"/>
                  </a:moveTo>
                  <a:lnTo>
                    <a:pt x="1" y="3803"/>
                  </a:lnTo>
                  <a:cubicBezTo>
                    <a:pt x="34" y="4670"/>
                    <a:pt x="501" y="5504"/>
                    <a:pt x="1235" y="6005"/>
                  </a:cubicBezTo>
                  <a:cubicBezTo>
                    <a:pt x="1602" y="6205"/>
                    <a:pt x="2035" y="6272"/>
                    <a:pt x="2436" y="6272"/>
                  </a:cubicBezTo>
                  <a:cubicBezTo>
                    <a:pt x="2536" y="6272"/>
                    <a:pt x="2636" y="6272"/>
                    <a:pt x="2736" y="6238"/>
                  </a:cubicBezTo>
                  <a:cubicBezTo>
                    <a:pt x="2836" y="6238"/>
                    <a:pt x="2936" y="6238"/>
                    <a:pt x="3036" y="6205"/>
                  </a:cubicBezTo>
                  <a:lnTo>
                    <a:pt x="3069" y="6205"/>
                  </a:lnTo>
                  <a:cubicBezTo>
                    <a:pt x="3136" y="6205"/>
                    <a:pt x="3203" y="6171"/>
                    <a:pt x="3270" y="6138"/>
                  </a:cubicBezTo>
                  <a:lnTo>
                    <a:pt x="3370" y="6138"/>
                  </a:lnTo>
                  <a:cubicBezTo>
                    <a:pt x="3436" y="6105"/>
                    <a:pt x="3503" y="6071"/>
                    <a:pt x="3570" y="6038"/>
                  </a:cubicBezTo>
                  <a:lnTo>
                    <a:pt x="3570" y="6038"/>
                  </a:lnTo>
                  <a:cubicBezTo>
                    <a:pt x="3424" y="6099"/>
                    <a:pt x="3286" y="6129"/>
                    <a:pt x="3159" y="6129"/>
                  </a:cubicBezTo>
                  <a:cubicBezTo>
                    <a:pt x="2733" y="6129"/>
                    <a:pt x="2436" y="5795"/>
                    <a:pt x="2436" y="5204"/>
                  </a:cubicBezTo>
                  <a:lnTo>
                    <a:pt x="2436" y="1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64;p75">
              <a:extLst>
                <a:ext uri="{FF2B5EF4-FFF2-40B4-BE49-F238E27FC236}">
                  <a16:creationId xmlns:a16="http://schemas.microsoft.com/office/drawing/2014/main" id="{4F6CE3EF-D2EA-4273-9A80-BB4E0E573008}"/>
                </a:ext>
              </a:extLst>
            </p:cNvPr>
            <p:cNvSpPr/>
            <p:nvPr/>
          </p:nvSpPr>
          <p:spPr>
            <a:xfrm>
              <a:off x="1653850" y="2152825"/>
              <a:ext cx="1988950" cy="1266975"/>
            </a:xfrm>
            <a:custGeom>
              <a:avLst/>
              <a:gdLst/>
              <a:ahLst/>
              <a:cxnLst/>
              <a:rect l="l" t="t" r="r" b="b"/>
              <a:pathLst>
                <a:path w="79558" h="50679" extrusionOk="0">
                  <a:moveTo>
                    <a:pt x="79557" y="0"/>
                  </a:moveTo>
                  <a:lnTo>
                    <a:pt x="1" y="45966"/>
                  </a:lnTo>
                  <a:lnTo>
                    <a:pt x="1" y="49736"/>
                  </a:lnTo>
                  <a:cubicBezTo>
                    <a:pt x="1" y="50340"/>
                    <a:pt x="286" y="50679"/>
                    <a:pt x="713" y="50679"/>
                  </a:cubicBezTo>
                  <a:cubicBezTo>
                    <a:pt x="852" y="50679"/>
                    <a:pt x="1005" y="50643"/>
                    <a:pt x="1168" y="50570"/>
                  </a:cubicBezTo>
                  <a:lnTo>
                    <a:pt x="1201" y="50570"/>
                  </a:lnTo>
                  <a:lnTo>
                    <a:pt x="1302" y="50536"/>
                  </a:lnTo>
                  <a:lnTo>
                    <a:pt x="14578" y="42864"/>
                  </a:lnTo>
                  <a:lnTo>
                    <a:pt x="16512" y="41730"/>
                  </a:lnTo>
                  <a:lnTo>
                    <a:pt x="18514" y="40596"/>
                  </a:lnTo>
                  <a:lnTo>
                    <a:pt x="19915" y="39795"/>
                  </a:lnTo>
                  <a:lnTo>
                    <a:pt x="21316" y="38961"/>
                  </a:lnTo>
                  <a:lnTo>
                    <a:pt x="22750" y="38127"/>
                  </a:lnTo>
                  <a:lnTo>
                    <a:pt x="27220" y="35559"/>
                  </a:lnTo>
                  <a:lnTo>
                    <a:pt x="28754" y="34658"/>
                  </a:lnTo>
                  <a:lnTo>
                    <a:pt x="38261" y="29188"/>
                  </a:lnTo>
                  <a:lnTo>
                    <a:pt x="39796" y="28287"/>
                  </a:lnTo>
                  <a:lnTo>
                    <a:pt x="72786" y="9240"/>
                  </a:lnTo>
                  <a:lnTo>
                    <a:pt x="73653" y="8740"/>
                  </a:lnTo>
                  <a:lnTo>
                    <a:pt x="75655" y="7572"/>
                  </a:lnTo>
                  <a:lnTo>
                    <a:pt x="76355" y="7172"/>
                  </a:lnTo>
                  <a:lnTo>
                    <a:pt x="78256" y="6071"/>
                  </a:lnTo>
                  <a:cubicBezTo>
                    <a:pt x="79024" y="5571"/>
                    <a:pt x="79524" y="4737"/>
                    <a:pt x="79557" y="3836"/>
                  </a:cubicBezTo>
                  <a:lnTo>
                    <a:pt x="7955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65;p75">
              <a:extLst>
                <a:ext uri="{FF2B5EF4-FFF2-40B4-BE49-F238E27FC236}">
                  <a16:creationId xmlns:a16="http://schemas.microsoft.com/office/drawing/2014/main" id="{47216141-CC24-429E-875A-C0398362C42B}"/>
                </a:ext>
              </a:extLst>
            </p:cNvPr>
            <p:cNvSpPr/>
            <p:nvPr/>
          </p:nvSpPr>
          <p:spPr>
            <a:xfrm>
              <a:off x="1592975" y="1904300"/>
              <a:ext cx="70900" cy="1397700"/>
            </a:xfrm>
            <a:custGeom>
              <a:avLst/>
              <a:gdLst/>
              <a:ahLst/>
              <a:cxnLst/>
              <a:rect l="l" t="t" r="r" b="b"/>
              <a:pathLst>
                <a:path w="2836" h="55908" extrusionOk="0">
                  <a:moveTo>
                    <a:pt x="401" y="1"/>
                  </a:moveTo>
                  <a:cubicBezTo>
                    <a:pt x="167" y="401"/>
                    <a:pt x="34" y="835"/>
                    <a:pt x="1" y="1302"/>
                  </a:cubicBezTo>
                  <a:lnTo>
                    <a:pt x="1" y="54506"/>
                  </a:lnTo>
                  <a:lnTo>
                    <a:pt x="2436" y="55907"/>
                  </a:lnTo>
                  <a:lnTo>
                    <a:pt x="2436" y="2703"/>
                  </a:lnTo>
                  <a:cubicBezTo>
                    <a:pt x="2469" y="2236"/>
                    <a:pt x="2602" y="1802"/>
                    <a:pt x="2836" y="1402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66;p75">
              <a:extLst>
                <a:ext uri="{FF2B5EF4-FFF2-40B4-BE49-F238E27FC236}">
                  <a16:creationId xmlns:a16="http://schemas.microsoft.com/office/drawing/2014/main" id="{0F16E8C4-BCEC-459E-91F4-CE7884A79812}"/>
                </a:ext>
              </a:extLst>
            </p:cNvPr>
            <p:cNvSpPr/>
            <p:nvPr/>
          </p:nvSpPr>
          <p:spPr>
            <a:xfrm>
              <a:off x="2613700" y="2757550"/>
              <a:ext cx="74975" cy="89950"/>
            </a:xfrm>
            <a:custGeom>
              <a:avLst/>
              <a:gdLst/>
              <a:ahLst/>
              <a:cxnLst/>
              <a:rect l="l" t="t" r="r" b="b"/>
              <a:pathLst>
                <a:path w="2999" h="3598" extrusionOk="0">
                  <a:moveTo>
                    <a:pt x="1944" y="414"/>
                  </a:moveTo>
                  <a:cubicBezTo>
                    <a:pt x="2277" y="414"/>
                    <a:pt x="2589" y="712"/>
                    <a:pt x="2469" y="1096"/>
                  </a:cubicBezTo>
                  <a:cubicBezTo>
                    <a:pt x="2436" y="1896"/>
                    <a:pt x="2002" y="2597"/>
                    <a:pt x="1368" y="3031"/>
                  </a:cubicBezTo>
                  <a:cubicBezTo>
                    <a:pt x="1256" y="3134"/>
                    <a:pt x="1125" y="3179"/>
                    <a:pt x="999" y="3179"/>
                  </a:cubicBezTo>
                  <a:cubicBezTo>
                    <a:pt x="673" y="3179"/>
                    <a:pt x="372" y="2881"/>
                    <a:pt x="468" y="2497"/>
                  </a:cubicBezTo>
                  <a:cubicBezTo>
                    <a:pt x="501" y="1730"/>
                    <a:pt x="935" y="996"/>
                    <a:pt x="1568" y="562"/>
                  </a:cubicBezTo>
                  <a:cubicBezTo>
                    <a:pt x="1681" y="459"/>
                    <a:pt x="1814" y="414"/>
                    <a:pt x="1944" y="414"/>
                  </a:cubicBezTo>
                  <a:close/>
                  <a:moveTo>
                    <a:pt x="1972" y="1"/>
                  </a:moveTo>
                  <a:cubicBezTo>
                    <a:pt x="1766" y="1"/>
                    <a:pt x="1554" y="71"/>
                    <a:pt x="1368" y="229"/>
                  </a:cubicBezTo>
                  <a:cubicBezTo>
                    <a:pt x="568" y="729"/>
                    <a:pt x="101" y="1563"/>
                    <a:pt x="34" y="2497"/>
                  </a:cubicBezTo>
                  <a:cubicBezTo>
                    <a:pt x="1" y="2897"/>
                    <a:pt x="201" y="3264"/>
                    <a:pt x="501" y="3464"/>
                  </a:cubicBezTo>
                  <a:cubicBezTo>
                    <a:pt x="634" y="3531"/>
                    <a:pt x="768" y="3598"/>
                    <a:pt x="935" y="3598"/>
                  </a:cubicBezTo>
                  <a:cubicBezTo>
                    <a:pt x="1168" y="3564"/>
                    <a:pt x="1368" y="3498"/>
                    <a:pt x="1568" y="3398"/>
                  </a:cubicBezTo>
                  <a:cubicBezTo>
                    <a:pt x="2369" y="2897"/>
                    <a:pt x="2869" y="2030"/>
                    <a:pt x="2903" y="1096"/>
                  </a:cubicBezTo>
                  <a:cubicBezTo>
                    <a:pt x="2999" y="470"/>
                    <a:pt x="2505" y="1"/>
                    <a:pt x="19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67;p75">
              <a:extLst>
                <a:ext uri="{FF2B5EF4-FFF2-40B4-BE49-F238E27FC236}">
                  <a16:creationId xmlns:a16="http://schemas.microsoft.com/office/drawing/2014/main" id="{DAAC6DB0-5142-4AA0-893D-A64E7A92B335}"/>
                </a:ext>
              </a:extLst>
            </p:cNvPr>
            <p:cNvSpPr/>
            <p:nvPr/>
          </p:nvSpPr>
          <p:spPr>
            <a:xfrm>
              <a:off x="1714725" y="899800"/>
              <a:ext cx="1867200" cy="2253225"/>
            </a:xfrm>
            <a:custGeom>
              <a:avLst/>
              <a:gdLst/>
              <a:ahLst/>
              <a:cxnLst/>
              <a:rect l="l" t="t" r="r" b="b"/>
              <a:pathLst>
                <a:path w="74688" h="90129" extrusionOk="0">
                  <a:moveTo>
                    <a:pt x="74264" y="0"/>
                  </a:moveTo>
                  <a:cubicBezTo>
                    <a:pt x="74159" y="0"/>
                    <a:pt x="74041" y="38"/>
                    <a:pt x="73920" y="119"/>
                  </a:cubicBezTo>
                  <a:lnTo>
                    <a:pt x="801" y="42349"/>
                  </a:lnTo>
                  <a:cubicBezTo>
                    <a:pt x="334" y="42649"/>
                    <a:pt x="34" y="43150"/>
                    <a:pt x="1" y="43683"/>
                  </a:cubicBezTo>
                  <a:lnTo>
                    <a:pt x="1" y="89549"/>
                  </a:lnTo>
                  <a:cubicBezTo>
                    <a:pt x="1" y="89907"/>
                    <a:pt x="188" y="90128"/>
                    <a:pt x="453" y="90128"/>
                  </a:cubicBezTo>
                  <a:cubicBezTo>
                    <a:pt x="559" y="90128"/>
                    <a:pt x="677" y="90093"/>
                    <a:pt x="801" y="90016"/>
                  </a:cubicBezTo>
                  <a:lnTo>
                    <a:pt x="73920" y="47786"/>
                  </a:lnTo>
                  <a:cubicBezTo>
                    <a:pt x="74354" y="47486"/>
                    <a:pt x="74654" y="46986"/>
                    <a:pt x="74687" y="46419"/>
                  </a:cubicBezTo>
                  <a:lnTo>
                    <a:pt x="74687" y="552"/>
                  </a:lnTo>
                  <a:cubicBezTo>
                    <a:pt x="74687" y="203"/>
                    <a:pt x="74509" y="0"/>
                    <a:pt x="74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8;p75">
              <a:extLst>
                <a:ext uri="{FF2B5EF4-FFF2-40B4-BE49-F238E27FC236}">
                  <a16:creationId xmlns:a16="http://schemas.microsoft.com/office/drawing/2014/main" id="{E56005D7-CD57-4F83-AC3E-9AD39DDC5D6F}"/>
                </a:ext>
              </a:extLst>
            </p:cNvPr>
            <p:cNvSpPr/>
            <p:nvPr/>
          </p:nvSpPr>
          <p:spPr>
            <a:xfrm>
              <a:off x="1790625" y="1011550"/>
              <a:ext cx="1694550" cy="2050725"/>
            </a:xfrm>
            <a:custGeom>
              <a:avLst/>
              <a:gdLst/>
              <a:ahLst/>
              <a:cxnLst/>
              <a:rect l="l" t="t" r="r" b="b"/>
              <a:pathLst>
                <a:path w="67782" h="82029" extrusionOk="0">
                  <a:moveTo>
                    <a:pt x="67318" y="1"/>
                  </a:moveTo>
                  <a:cubicBezTo>
                    <a:pt x="67204" y="1"/>
                    <a:pt x="67077" y="39"/>
                    <a:pt x="66948" y="119"/>
                  </a:cubicBezTo>
                  <a:lnTo>
                    <a:pt x="834" y="38279"/>
                  </a:lnTo>
                  <a:cubicBezTo>
                    <a:pt x="334" y="38613"/>
                    <a:pt x="34" y="39147"/>
                    <a:pt x="0" y="39747"/>
                  </a:cubicBezTo>
                  <a:lnTo>
                    <a:pt x="0" y="81443"/>
                  </a:lnTo>
                  <a:cubicBezTo>
                    <a:pt x="0" y="81818"/>
                    <a:pt x="181" y="82028"/>
                    <a:pt x="450" y="82028"/>
                  </a:cubicBezTo>
                  <a:cubicBezTo>
                    <a:pt x="564" y="82028"/>
                    <a:pt x="695" y="81990"/>
                    <a:pt x="834" y="81910"/>
                  </a:cubicBezTo>
                  <a:lnTo>
                    <a:pt x="66948" y="43750"/>
                  </a:lnTo>
                  <a:cubicBezTo>
                    <a:pt x="67415" y="43416"/>
                    <a:pt x="67749" y="42883"/>
                    <a:pt x="67782" y="42282"/>
                  </a:cubicBezTo>
                  <a:lnTo>
                    <a:pt x="67782" y="586"/>
                  </a:lnTo>
                  <a:cubicBezTo>
                    <a:pt x="67782" y="211"/>
                    <a:pt x="67585" y="1"/>
                    <a:pt x="673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69;p75">
              <a:extLst>
                <a:ext uri="{FF2B5EF4-FFF2-40B4-BE49-F238E27FC236}">
                  <a16:creationId xmlns:a16="http://schemas.microsoft.com/office/drawing/2014/main" id="{296D8AB3-4126-4BE8-B1E3-4473A41D7F54}"/>
                </a:ext>
              </a:extLst>
            </p:cNvPr>
            <p:cNvSpPr/>
            <p:nvPr/>
          </p:nvSpPr>
          <p:spPr>
            <a:xfrm>
              <a:off x="3204125" y="1520075"/>
              <a:ext cx="10025" cy="697825"/>
            </a:xfrm>
            <a:custGeom>
              <a:avLst/>
              <a:gdLst/>
              <a:ahLst/>
              <a:cxnLst/>
              <a:rect l="l" t="t" r="r" b="b"/>
              <a:pathLst>
                <a:path w="401" h="27913" extrusionOk="0">
                  <a:moveTo>
                    <a:pt x="201" y="0"/>
                  </a:moveTo>
                  <a:cubicBezTo>
                    <a:pt x="101" y="0"/>
                    <a:pt x="1" y="75"/>
                    <a:pt x="1" y="226"/>
                  </a:cubicBezTo>
                  <a:lnTo>
                    <a:pt x="1" y="27679"/>
                  </a:lnTo>
                  <a:cubicBezTo>
                    <a:pt x="1" y="27812"/>
                    <a:pt x="67" y="27912"/>
                    <a:pt x="201" y="27912"/>
                  </a:cubicBezTo>
                  <a:cubicBezTo>
                    <a:pt x="301" y="27912"/>
                    <a:pt x="401" y="27812"/>
                    <a:pt x="401" y="27679"/>
                  </a:cubicBezTo>
                  <a:lnTo>
                    <a:pt x="401" y="226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70;p75">
              <a:extLst>
                <a:ext uri="{FF2B5EF4-FFF2-40B4-BE49-F238E27FC236}">
                  <a16:creationId xmlns:a16="http://schemas.microsoft.com/office/drawing/2014/main" id="{3444E78C-0403-4DB2-B24E-735F3750E18B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71;p75">
              <a:extLst>
                <a:ext uri="{FF2B5EF4-FFF2-40B4-BE49-F238E27FC236}">
                  <a16:creationId xmlns:a16="http://schemas.microsoft.com/office/drawing/2014/main" id="{D0ACB04A-E815-4685-873A-C5B88C13F9F1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72;p75">
              <a:extLst>
                <a:ext uri="{FF2B5EF4-FFF2-40B4-BE49-F238E27FC236}">
                  <a16:creationId xmlns:a16="http://schemas.microsoft.com/office/drawing/2014/main" id="{3E1C4B70-FD7A-4591-9297-7EEB6675D2B3}"/>
                </a:ext>
              </a:extLst>
            </p:cNvPr>
            <p:cNvSpPr/>
            <p:nvPr/>
          </p:nvSpPr>
          <p:spPr>
            <a:xfrm>
              <a:off x="3249150" y="1507850"/>
              <a:ext cx="196850" cy="198275"/>
            </a:xfrm>
            <a:custGeom>
              <a:avLst/>
              <a:gdLst/>
              <a:ahLst/>
              <a:cxnLst/>
              <a:rect l="l" t="t" r="r" b="b"/>
              <a:pathLst>
                <a:path w="7874" h="7931" extrusionOk="0">
                  <a:moveTo>
                    <a:pt x="6251" y="1"/>
                  </a:moveTo>
                  <a:cubicBezTo>
                    <a:pt x="6135" y="1"/>
                    <a:pt x="6018" y="61"/>
                    <a:pt x="5938" y="181"/>
                  </a:cubicBezTo>
                  <a:lnTo>
                    <a:pt x="4838" y="2082"/>
                  </a:lnTo>
                  <a:lnTo>
                    <a:pt x="5738" y="3350"/>
                  </a:lnTo>
                  <a:lnTo>
                    <a:pt x="2803" y="648"/>
                  </a:lnTo>
                  <a:cubicBezTo>
                    <a:pt x="2738" y="583"/>
                    <a:pt x="2658" y="553"/>
                    <a:pt x="2578" y="553"/>
                  </a:cubicBezTo>
                  <a:cubicBezTo>
                    <a:pt x="2453" y="553"/>
                    <a:pt x="2330" y="626"/>
                    <a:pt x="2269" y="748"/>
                  </a:cubicBezTo>
                  <a:lnTo>
                    <a:pt x="1" y="5451"/>
                  </a:lnTo>
                  <a:lnTo>
                    <a:pt x="1" y="7319"/>
                  </a:lnTo>
                  <a:cubicBezTo>
                    <a:pt x="1" y="7702"/>
                    <a:pt x="190" y="7931"/>
                    <a:pt x="469" y="7931"/>
                  </a:cubicBezTo>
                  <a:cubicBezTo>
                    <a:pt x="579" y="7931"/>
                    <a:pt x="703" y="7895"/>
                    <a:pt x="835" y="7820"/>
                  </a:cubicBezTo>
                  <a:lnTo>
                    <a:pt x="7039" y="4250"/>
                  </a:lnTo>
                  <a:cubicBezTo>
                    <a:pt x="7506" y="3917"/>
                    <a:pt x="7840" y="3383"/>
                    <a:pt x="7873" y="2783"/>
                  </a:cubicBezTo>
                  <a:lnTo>
                    <a:pt x="7873" y="1248"/>
                  </a:lnTo>
                  <a:lnTo>
                    <a:pt x="6472" y="81"/>
                  </a:lnTo>
                  <a:cubicBezTo>
                    <a:pt x="6405" y="27"/>
                    <a:pt x="6328" y="1"/>
                    <a:pt x="6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73;p75">
              <a:extLst>
                <a:ext uri="{FF2B5EF4-FFF2-40B4-BE49-F238E27FC236}">
                  <a16:creationId xmlns:a16="http://schemas.microsoft.com/office/drawing/2014/main" id="{5A2A3C64-6E4E-4EA0-9F80-44B6183AD08A}"/>
                </a:ext>
              </a:extLst>
            </p:cNvPr>
            <p:cNvSpPr/>
            <p:nvPr/>
          </p:nvSpPr>
          <p:spPr>
            <a:xfrm>
              <a:off x="3359225" y="1449050"/>
              <a:ext cx="40075" cy="50750"/>
            </a:xfrm>
            <a:custGeom>
              <a:avLst/>
              <a:gdLst/>
              <a:ahLst/>
              <a:cxnLst/>
              <a:rect l="l" t="t" r="r" b="b"/>
              <a:pathLst>
                <a:path w="1603" h="2030" extrusionOk="0">
                  <a:moveTo>
                    <a:pt x="1139" y="1"/>
                  </a:moveTo>
                  <a:cubicBezTo>
                    <a:pt x="1038" y="1"/>
                    <a:pt x="924" y="32"/>
                    <a:pt x="802" y="98"/>
                  </a:cubicBezTo>
                  <a:cubicBezTo>
                    <a:pt x="335" y="398"/>
                    <a:pt x="34" y="932"/>
                    <a:pt x="1" y="1465"/>
                  </a:cubicBezTo>
                  <a:cubicBezTo>
                    <a:pt x="1" y="1825"/>
                    <a:pt x="190" y="2029"/>
                    <a:pt x="458" y="2029"/>
                  </a:cubicBezTo>
                  <a:cubicBezTo>
                    <a:pt x="563" y="2029"/>
                    <a:pt x="680" y="1998"/>
                    <a:pt x="802" y="1932"/>
                  </a:cubicBezTo>
                  <a:cubicBezTo>
                    <a:pt x="1269" y="1632"/>
                    <a:pt x="1569" y="1132"/>
                    <a:pt x="1602" y="565"/>
                  </a:cubicBezTo>
                  <a:cubicBezTo>
                    <a:pt x="1578" y="205"/>
                    <a:pt x="1399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74;p75">
              <a:extLst>
                <a:ext uri="{FF2B5EF4-FFF2-40B4-BE49-F238E27FC236}">
                  <a16:creationId xmlns:a16="http://schemas.microsoft.com/office/drawing/2014/main" id="{32303D2A-8479-41E7-8DD2-5D2C86BFDD9B}"/>
                </a:ext>
              </a:extLst>
            </p:cNvPr>
            <p:cNvSpPr/>
            <p:nvPr/>
          </p:nvSpPr>
          <p:spPr>
            <a:xfrm>
              <a:off x="3248325" y="1640950"/>
              <a:ext cx="196825" cy="127250"/>
            </a:xfrm>
            <a:custGeom>
              <a:avLst/>
              <a:gdLst/>
              <a:ahLst/>
              <a:cxnLst/>
              <a:rect l="l" t="t" r="r" b="b"/>
              <a:pathLst>
                <a:path w="7873" h="5090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1"/>
                  </a:cubicBezTo>
                  <a:lnTo>
                    <a:pt x="434" y="4130"/>
                  </a:lnTo>
                  <a:cubicBezTo>
                    <a:pt x="167" y="4264"/>
                    <a:pt x="34" y="4530"/>
                    <a:pt x="0" y="4797"/>
                  </a:cubicBezTo>
                  <a:cubicBezTo>
                    <a:pt x="0" y="4984"/>
                    <a:pt x="99" y="5090"/>
                    <a:pt x="238" y="5090"/>
                  </a:cubicBezTo>
                  <a:cubicBezTo>
                    <a:pt x="298" y="5090"/>
                    <a:pt x="364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9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75;p75">
              <a:extLst>
                <a:ext uri="{FF2B5EF4-FFF2-40B4-BE49-F238E27FC236}">
                  <a16:creationId xmlns:a16="http://schemas.microsoft.com/office/drawing/2014/main" id="{17D1003F-93F8-40D5-B51C-3DF35CD97C4A}"/>
                </a:ext>
              </a:extLst>
            </p:cNvPr>
            <p:cNvSpPr/>
            <p:nvPr/>
          </p:nvSpPr>
          <p:spPr>
            <a:xfrm>
              <a:off x="3248325" y="1675150"/>
              <a:ext cx="196825" cy="128100"/>
            </a:xfrm>
            <a:custGeom>
              <a:avLst/>
              <a:gdLst/>
              <a:ahLst/>
              <a:cxnLst/>
              <a:rect l="l" t="t" r="r" b="b"/>
              <a:pathLst>
                <a:path w="7873" h="5124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97"/>
                    <a:pt x="34" y="4563"/>
                    <a:pt x="0" y="4864"/>
                  </a:cubicBezTo>
                  <a:cubicBezTo>
                    <a:pt x="0" y="5026"/>
                    <a:pt x="97" y="5124"/>
                    <a:pt x="234" y="5124"/>
                  </a:cubicBezTo>
                  <a:cubicBezTo>
                    <a:pt x="294" y="5124"/>
                    <a:pt x="363" y="5105"/>
                    <a:pt x="434" y="5064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6;p75">
              <a:extLst>
                <a:ext uri="{FF2B5EF4-FFF2-40B4-BE49-F238E27FC236}">
                  <a16:creationId xmlns:a16="http://schemas.microsoft.com/office/drawing/2014/main" id="{AA7BB584-EA5E-4614-8D34-0D6BFC78C17F}"/>
                </a:ext>
              </a:extLst>
            </p:cNvPr>
            <p:cNvSpPr/>
            <p:nvPr/>
          </p:nvSpPr>
          <p:spPr>
            <a:xfrm>
              <a:off x="3248325" y="1710175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2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0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77;p75">
              <a:extLst>
                <a:ext uri="{FF2B5EF4-FFF2-40B4-BE49-F238E27FC236}">
                  <a16:creationId xmlns:a16="http://schemas.microsoft.com/office/drawing/2014/main" id="{5164867E-479B-4CA9-AE79-B0A7BF89AE67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78;p75">
              <a:extLst>
                <a:ext uri="{FF2B5EF4-FFF2-40B4-BE49-F238E27FC236}">
                  <a16:creationId xmlns:a16="http://schemas.microsoft.com/office/drawing/2014/main" id="{A4813469-0B27-4CFC-A8BC-184B8D8D5D42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79;p75">
              <a:extLst>
                <a:ext uri="{FF2B5EF4-FFF2-40B4-BE49-F238E27FC236}">
                  <a16:creationId xmlns:a16="http://schemas.microsoft.com/office/drawing/2014/main" id="{C1AFCD94-F13D-4330-9F87-D51B4C5D8D0D}"/>
                </a:ext>
              </a:extLst>
            </p:cNvPr>
            <p:cNvSpPr/>
            <p:nvPr/>
          </p:nvSpPr>
          <p:spPr>
            <a:xfrm>
              <a:off x="3249150" y="1898075"/>
              <a:ext cx="196850" cy="198325"/>
            </a:xfrm>
            <a:custGeom>
              <a:avLst/>
              <a:gdLst/>
              <a:ahLst/>
              <a:cxnLst/>
              <a:rect l="l" t="t" r="r" b="b"/>
              <a:pathLst>
                <a:path w="7874" h="7933" extrusionOk="0">
                  <a:moveTo>
                    <a:pt x="6241" y="1"/>
                  </a:moveTo>
                  <a:cubicBezTo>
                    <a:pt x="6128" y="1"/>
                    <a:pt x="6016" y="52"/>
                    <a:pt x="5938" y="150"/>
                  </a:cubicBezTo>
                  <a:lnTo>
                    <a:pt x="4838" y="2084"/>
                  </a:lnTo>
                  <a:lnTo>
                    <a:pt x="5738" y="3352"/>
                  </a:lnTo>
                  <a:lnTo>
                    <a:pt x="5738" y="3352"/>
                  </a:lnTo>
                  <a:lnTo>
                    <a:pt x="2803" y="617"/>
                  </a:lnTo>
                  <a:cubicBezTo>
                    <a:pt x="2744" y="569"/>
                    <a:pt x="2672" y="547"/>
                    <a:pt x="2601" y="547"/>
                  </a:cubicBezTo>
                  <a:cubicBezTo>
                    <a:pt x="2472" y="547"/>
                    <a:pt x="2346" y="621"/>
                    <a:pt x="2302" y="750"/>
                  </a:cubicBezTo>
                  <a:lnTo>
                    <a:pt x="1" y="5453"/>
                  </a:lnTo>
                  <a:lnTo>
                    <a:pt x="1" y="7321"/>
                  </a:lnTo>
                  <a:cubicBezTo>
                    <a:pt x="1" y="7704"/>
                    <a:pt x="190" y="7933"/>
                    <a:pt x="469" y="7933"/>
                  </a:cubicBezTo>
                  <a:cubicBezTo>
                    <a:pt x="579" y="7933"/>
                    <a:pt x="703" y="7897"/>
                    <a:pt x="835" y="7822"/>
                  </a:cubicBezTo>
                  <a:lnTo>
                    <a:pt x="7039" y="4219"/>
                  </a:lnTo>
                  <a:cubicBezTo>
                    <a:pt x="7540" y="3919"/>
                    <a:pt x="7840" y="3352"/>
                    <a:pt x="7873" y="2785"/>
                  </a:cubicBezTo>
                  <a:lnTo>
                    <a:pt x="7873" y="1250"/>
                  </a:lnTo>
                  <a:lnTo>
                    <a:pt x="6472" y="83"/>
                  </a:lnTo>
                  <a:cubicBezTo>
                    <a:pt x="6402" y="27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80;p75">
              <a:extLst>
                <a:ext uri="{FF2B5EF4-FFF2-40B4-BE49-F238E27FC236}">
                  <a16:creationId xmlns:a16="http://schemas.microsoft.com/office/drawing/2014/main" id="{3CE452B7-E976-49F9-BE66-33DE994C2F1D}"/>
                </a:ext>
              </a:extLst>
            </p:cNvPr>
            <p:cNvSpPr/>
            <p:nvPr/>
          </p:nvSpPr>
          <p:spPr>
            <a:xfrm>
              <a:off x="3359225" y="1838800"/>
              <a:ext cx="40075" cy="50950"/>
            </a:xfrm>
            <a:custGeom>
              <a:avLst/>
              <a:gdLst/>
              <a:ahLst/>
              <a:cxnLst/>
              <a:rect l="l" t="t" r="r" b="b"/>
              <a:pathLst>
                <a:path w="1603" h="2038" extrusionOk="0">
                  <a:moveTo>
                    <a:pt x="1162" y="0"/>
                  </a:moveTo>
                  <a:cubicBezTo>
                    <a:pt x="1054" y="0"/>
                    <a:pt x="932" y="38"/>
                    <a:pt x="802" y="119"/>
                  </a:cubicBezTo>
                  <a:cubicBezTo>
                    <a:pt x="335" y="419"/>
                    <a:pt x="34" y="919"/>
                    <a:pt x="1" y="1453"/>
                  </a:cubicBezTo>
                  <a:cubicBezTo>
                    <a:pt x="1" y="1828"/>
                    <a:pt x="182" y="2038"/>
                    <a:pt x="439" y="2038"/>
                  </a:cubicBezTo>
                  <a:cubicBezTo>
                    <a:pt x="549" y="2038"/>
                    <a:pt x="672" y="2000"/>
                    <a:pt x="802" y="1920"/>
                  </a:cubicBezTo>
                  <a:cubicBezTo>
                    <a:pt x="1269" y="1620"/>
                    <a:pt x="1569" y="1120"/>
                    <a:pt x="1602" y="553"/>
                  </a:cubicBezTo>
                  <a:cubicBezTo>
                    <a:pt x="1579" y="203"/>
                    <a:pt x="1409" y="0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81;p75">
              <a:extLst>
                <a:ext uri="{FF2B5EF4-FFF2-40B4-BE49-F238E27FC236}">
                  <a16:creationId xmlns:a16="http://schemas.microsoft.com/office/drawing/2014/main" id="{783DAF1F-89F1-4E03-B69B-17A4495B9138}"/>
                </a:ext>
              </a:extLst>
            </p:cNvPr>
            <p:cNvSpPr/>
            <p:nvPr/>
          </p:nvSpPr>
          <p:spPr>
            <a:xfrm>
              <a:off x="3248325" y="2030400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3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8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82;p75">
              <a:extLst>
                <a:ext uri="{FF2B5EF4-FFF2-40B4-BE49-F238E27FC236}">
                  <a16:creationId xmlns:a16="http://schemas.microsoft.com/office/drawing/2014/main" id="{0468E2D2-0C98-49D4-BD3E-CF4ACF52BE60}"/>
                </a:ext>
              </a:extLst>
            </p:cNvPr>
            <p:cNvSpPr/>
            <p:nvPr/>
          </p:nvSpPr>
          <p:spPr>
            <a:xfrm>
              <a:off x="3248325" y="2064625"/>
              <a:ext cx="196825" cy="128050"/>
            </a:xfrm>
            <a:custGeom>
              <a:avLst/>
              <a:gdLst/>
              <a:ahLst/>
              <a:cxnLst/>
              <a:rect l="l" t="t" r="r" b="b"/>
              <a:pathLst>
                <a:path w="7873" h="5122" extrusionOk="0">
                  <a:moveTo>
                    <a:pt x="7661" y="0"/>
                  </a:moveTo>
                  <a:cubicBezTo>
                    <a:pt x="7606" y="0"/>
                    <a:pt x="7542" y="19"/>
                    <a:pt x="7472" y="59"/>
                  </a:cubicBezTo>
                  <a:lnTo>
                    <a:pt x="434" y="4129"/>
                  </a:lnTo>
                  <a:cubicBezTo>
                    <a:pt x="167" y="4295"/>
                    <a:pt x="34" y="4562"/>
                    <a:pt x="0" y="4829"/>
                  </a:cubicBezTo>
                  <a:cubicBezTo>
                    <a:pt x="0" y="5016"/>
                    <a:pt x="99" y="5121"/>
                    <a:pt x="238" y="5121"/>
                  </a:cubicBezTo>
                  <a:cubicBezTo>
                    <a:pt x="298" y="5121"/>
                    <a:pt x="364" y="5102"/>
                    <a:pt x="434" y="5063"/>
                  </a:cubicBezTo>
                  <a:lnTo>
                    <a:pt x="7472" y="993"/>
                  </a:lnTo>
                  <a:cubicBezTo>
                    <a:pt x="7706" y="826"/>
                    <a:pt x="7873" y="559"/>
                    <a:pt x="7873" y="293"/>
                  </a:cubicBezTo>
                  <a:cubicBezTo>
                    <a:pt x="7873" y="105"/>
                    <a:pt x="7791" y="0"/>
                    <a:pt x="7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83;p75">
              <a:extLst>
                <a:ext uri="{FF2B5EF4-FFF2-40B4-BE49-F238E27FC236}">
                  <a16:creationId xmlns:a16="http://schemas.microsoft.com/office/drawing/2014/main" id="{7D326691-E96F-4FC7-BBF4-EDEE216D861F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84;p75">
              <a:extLst>
                <a:ext uri="{FF2B5EF4-FFF2-40B4-BE49-F238E27FC236}">
                  <a16:creationId xmlns:a16="http://schemas.microsoft.com/office/drawing/2014/main" id="{D5936E8C-D92A-4DA2-AEBD-A2BCAE3AA645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85;p75">
              <a:extLst>
                <a:ext uri="{FF2B5EF4-FFF2-40B4-BE49-F238E27FC236}">
                  <a16:creationId xmlns:a16="http://schemas.microsoft.com/office/drawing/2014/main" id="{5A1442CC-E2A6-444F-93BD-34CCC77C2539}"/>
                </a:ext>
              </a:extLst>
            </p:cNvPr>
            <p:cNvSpPr/>
            <p:nvPr/>
          </p:nvSpPr>
          <p:spPr>
            <a:xfrm>
              <a:off x="2724625" y="2004700"/>
              <a:ext cx="102600" cy="131625"/>
            </a:xfrm>
            <a:custGeom>
              <a:avLst/>
              <a:gdLst/>
              <a:ahLst/>
              <a:cxnLst/>
              <a:rect l="l" t="t" r="r" b="b"/>
              <a:pathLst>
                <a:path w="4104" h="5265" extrusionOk="0">
                  <a:moveTo>
                    <a:pt x="2959" y="1"/>
                  </a:moveTo>
                  <a:cubicBezTo>
                    <a:pt x="2680" y="1"/>
                    <a:pt x="2366" y="93"/>
                    <a:pt x="2035" y="288"/>
                  </a:cubicBezTo>
                  <a:cubicBezTo>
                    <a:pt x="834" y="1055"/>
                    <a:pt x="67" y="2356"/>
                    <a:pt x="0" y="3824"/>
                  </a:cubicBezTo>
                  <a:cubicBezTo>
                    <a:pt x="0" y="4745"/>
                    <a:pt x="452" y="5265"/>
                    <a:pt x="1118" y="5265"/>
                  </a:cubicBezTo>
                  <a:cubicBezTo>
                    <a:pt x="1393" y="5265"/>
                    <a:pt x="1704" y="5176"/>
                    <a:pt x="2035" y="4991"/>
                  </a:cubicBezTo>
                  <a:cubicBezTo>
                    <a:pt x="3236" y="4224"/>
                    <a:pt x="4003" y="2890"/>
                    <a:pt x="4103" y="1489"/>
                  </a:cubicBezTo>
                  <a:cubicBezTo>
                    <a:pt x="4103" y="544"/>
                    <a:pt x="3635" y="1"/>
                    <a:pt x="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86;p75">
              <a:extLst>
                <a:ext uri="{FF2B5EF4-FFF2-40B4-BE49-F238E27FC236}">
                  <a16:creationId xmlns:a16="http://schemas.microsoft.com/office/drawing/2014/main" id="{D34CD459-38E3-4F56-B55E-42EF8E737BDB}"/>
                </a:ext>
              </a:extLst>
            </p:cNvPr>
            <p:cNvSpPr/>
            <p:nvPr/>
          </p:nvSpPr>
          <p:spPr>
            <a:xfrm>
              <a:off x="2145025" y="2065525"/>
              <a:ext cx="984900" cy="746550"/>
            </a:xfrm>
            <a:custGeom>
              <a:avLst/>
              <a:gdLst/>
              <a:ahLst/>
              <a:cxnLst/>
              <a:rect l="l" t="t" r="r" b="b"/>
              <a:pathLst>
                <a:path w="39396" h="29862" extrusionOk="0">
                  <a:moveTo>
                    <a:pt x="31738" y="0"/>
                  </a:moveTo>
                  <a:cubicBezTo>
                    <a:pt x="31410" y="0"/>
                    <a:pt x="31086" y="148"/>
                    <a:pt x="30890" y="423"/>
                  </a:cubicBezTo>
                  <a:lnTo>
                    <a:pt x="24385" y="9296"/>
                  </a:lnTo>
                  <a:lnTo>
                    <a:pt x="27287" y="12665"/>
                  </a:lnTo>
                  <a:lnTo>
                    <a:pt x="15545" y="4226"/>
                  </a:lnTo>
                  <a:cubicBezTo>
                    <a:pt x="15372" y="4102"/>
                    <a:pt x="15166" y="4042"/>
                    <a:pt x="14958" y="4042"/>
                  </a:cubicBezTo>
                  <a:cubicBezTo>
                    <a:pt x="14608" y="4042"/>
                    <a:pt x="14254" y="4212"/>
                    <a:pt x="14044" y="4526"/>
                  </a:cubicBezTo>
                  <a:lnTo>
                    <a:pt x="1" y="27009"/>
                  </a:lnTo>
                  <a:lnTo>
                    <a:pt x="1" y="29277"/>
                  </a:lnTo>
                  <a:cubicBezTo>
                    <a:pt x="1" y="29652"/>
                    <a:pt x="182" y="29862"/>
                    <a:pt x="451" y="29862"/>
                  </a:cubicBezTo>
                  <a:cubicBezTo>
                    <a:pt x="565" y="29862"/>
                    <a:pt x="696" y="29824"/>
                    <a:pt x="835" y="29744"/>
                  </a:cubicBezTo>
                  <a:lnTo>
                    <a:pt x="38562" y="7962"/>
                  </a:lnTo>
                  <a:cubicBezTo>
                    <a:pt x="39062" y="7628"/>
                    <a:pt x="39362" y="7095"/>
                    <a:pt x="39396" y="6494"/>
                  </a:cubicBezTo>
                  <a:lnTo>
                    <a:pt x="39396" y="5460"/>
                  </a:lnTo>
                  <a:lnTo>
                    <a:pt x="32391" y="223"/>
                  </a:lnTo>
                  <a:cubicBezTo>
                    <a:pt x="32199" y="72"/>
                    <a:pt x="31967" y="0"/>
                    <a:pt x="317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87;p75">
              <a:extLst>
                <a:ext uri="{FF2B5EF4-FFF2-40B4-BE49-F238E27FC236}">
                  <a16:creationId xmlns:a16="http://schemas.microsoft.com/office/drawing/2014/main" id="{B032322C-1356-455C-A46D-38E2BEFA298A}"/>
                </a:ext>
              </a:extLst>
            </p:cNvPr>
            <p:cNvSpPr/>
            <p:nvPr/>
          </p:nvSpPr>
          <p:spPr>
            <a:xfrm>
              <a:off x="1790625" y="1007375"/>
              <a:ext cx="1694550" cy="1071250"/>
            </a:xfrm>
            <a:custGeom>
              <a:avLst/>
              <a:gdLst/>
              <a:ahLst/>
              <a:cxnLst/>
              <a:rect l="l" t="t" r="r" b="b"/>
              <a:pathLst>
                <a:path w="67782" h="42850" extrusionOk="0">
                  <a:moveTo>
                    <a:pt x="67436" y="1"/>
                  </a:moveTo>
                  <a:cubicBezTo>
                    <a:pt x="67351" y="1"/>
                    <a:pt x="67254" y="28"/>
                    <a:pt x="67148" y="85"/>
                  </a:cubicBezTo>
                  <a:lnTo>
                    <a:pt x="601" y="38513"/>
                  </a:lnTo>
                  <a:cubicBezTo>
                    <a:pt x="234" y="38780"/>
                    <a:pt x="0" y="39147"/>
                    <a:pt x="0" y="39580"/>
                  </a:cubicBezTo>
                  <a:lnTo>
                    <a:pt x="0" y="42849"/>
                  </a:lnTo>
                  <a:lnTo>
                    <a:pt x="67782" y="3721"/>
                  </a:lnTo>
                  <a:lnTo>
                    <a:pt x="67782" y="452"/>
                  </a:lnTo>
                  <a:cubicBezTo>
                    <a:pt x="67782" y="167"/>
                    <a:pt x="67647" y="1"/>
                    <a:pt x="674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88;p75">
              <a:extLst>
                <a:ext uri="{FF2B5EF4-FFF2-40B4-BE49-F238E27FC236}">
                  <a16:creationId xmlns:a16="http://schemas.microsoft.com/office/drawing/2014/main" id="{C92DE320-35B6-45F4-AD88-21C085AC8716}"/>
                </a:ext>
              </a:extLst>
            </p:cNvPr>
            <p:cNvSpPr/>
            <p:nvPr/>
          </p:nvSpPr>
          <p:spPr>
            <a:xfrm>
              <a:off x="1790625" y="1100400"/>
              <a:ext cx="1694550" cy="1078300"/>
            </a:xfrm>
            <a:custGeom>
              <a:avLst/>
              <a:gdLst/>
              <a:ahLst/>
              <a:cxnLst/>
              <a:rect l="l" t="t" r="r" b="b"/>
              <a:pathLst>
                <a:path w="67782" h="43132" extrusionOk="0">
                  <a:moveTo>
                    <a:pt x="67782" y="0"/>
                  </a:moveTo>
                  <a:lnTo>
                    <a:pt x="19481" y="27854"/>
                  </a:lnTo>
                  <a:cubicBezTo>
                    <a:pt x="19389" y="27909"/>
                    <a:pt x="19315" y="27933"/>
                    <a:pt x="19251" y="27933"/>
                  </a:cubicBezTo>
                  <a:cubicBezTo>
                    <a:pt x="19084" y="27933"/>
                    <a:pt x="18992" y="27762"/>
                    <a:pt x="18847" y="27520"/>
                  </a:cubicBezTo>
                  <a:lnTo>
                    <a:pt x="18347" y="26586"/>
                  </a:lnTo>
                  <a:cubicBezTo>
                    <a:pt x="18190" y="26331"/>
                    <a:pt x="18033" y="26238"/>
                    <a:pt x="17863" y="26238"/>
                  </a:cubicBezTo>
                  <a:cubicBezTo>
                    <a:pt x="17743" y="26238"/>
                    <a:pt x="17617" y="26284"/>
                    <a:pt x="17479" y="26353"/>
                  </a:cubicBezTo>
                  <a:lnTo>
                    <a:pt x="2869" y="34792"/>
                  </a:lnTo>
                  <a:cubicBezTo>
                    <a:pt x="2535" y="35059"/>
                    <a:pt x="2302" y="35426"/>
                    <a:pt x="2268" y="35859"/>
                  </a:cubicBezTo>
                  <a:lnTo>
                    <a:pt x="1835" y="37327"/>
                  </a:lnTo>
                  <a:cubicBezTo>
                    <a:pt x="1701" y="37928"/>
                    <a:pt x="1568" y="38228"/>
                    <a:pt x="1234" y="38395"/>
                  </a:cubicBezTo>
                  <a:lnTo>
                    <a:pt x="0" y="39128"/>
                  </a:lnTo>
                  <a:lnTo>
                    <a:pt x="0" y="43131"/>
                  </a:lnTo>
                  <a:lnTo>
                    <a:pt x="67782" y="3970"/>
                  </a:lnTo>
                  <a:lnTo>
                    <a:pt x="677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89;p75">
              <a:extLst>
                <a:ext uri="{FF2B5EF4-FFF2-40B4-BE49-F238E27FC236}">
                  <a16:creationId xmlns:a16="http://schemas.microsoft.com/office/drawing/2014/main" id="{CFE2FA52-755A-4AC8-AEE0-AF4A616F4957}"/>
                </a:ext>
              </a:extLst>
            </p:cNvPr>
            <p:cNvSpPr/>
            <p:nvPr/>
          </p:nvSpPr>
          <p:spPr>
            <a:xfrm>
              <a:off x="3409275" y="1064075"/>
              <a:ext cx="32550" cy="41800"/>
            </a:xfrm>
            <a:custGeom>
              <a:avLst/>
              <a:gdLst/>
              <a:ahLst/>
              <a:cxnLst/>
              <a:rect l="l" t="t" r="r" b="b"/>
              <a:pathLst>
                <a:path w="1302" h="1672" extrusionOk="0">
                  <a:moveTo>
                    <a:pt x="929" y="1"/>
                  </a:moveTo>
                  <a:cubicBezTo>
                    <a:pt x="840" y="1"/>
                    <a:pt x="740" y="28"/>
                    <a:pt x="634" y="86"/>
                  </a:cubicBezTo>
                  <a:cubicBezTo>
                    <a:pt x="267" y="319"/>
                    <a:pt x="34" y="753"/>
                    <a:pt x="0" y="1220"/>
                  </a:cubicBezTo>
                  <a:cubicBezTo>
                    <a:pt x="0" y="1505"/>
                    <a:pt x="153" y="1672"/>
                    <a:pt x="361" y="1672"/>
                  </a:cubicBezTo>
                  <a:cubicBezTo>
                    <a:pt x="445" y="1672"/>
                    <a:pt x="538" y="1644"/>
                    <a:pt x="634" y="1587"/>
                  </a:cubicBezTo>
                  <a:cubicBezTo>
                    <a:pt x="1034" y="1353"/>
                    <a:pt x="1268" y="920"/>
                    <a:pt x="1301" y="453"/>
                  </a:cubicBezTo>
                  <a:cubicBezTo>
                    <a:pt x="1301" y="168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90;p75">
              <a:extLst>
                <a:ext uri="{FF2B5EF4-FFF2-40B4-BE49-F238E27FC236}">
                  <a16:creationId xmlns:a16="http://schemas.microsoft.com/office/drawing/2014/main" id="{14F0CC27-8EE9-40D8-BD37-2ACCF9E7EC87}"/>
                </a:ext>
              </a:extLst>
            </p:cNvPr>
            <p:cNvSpPr/>
            <p:nvPr/>
          </p:nvSpPr>
          <p:spPr>
            <a:xfrm>
              <a:off x="3350075" y="1097750"/>
              <a:ext cx="33375" cy="42325"/>
            </a:xfrm>
            <a:custGeom>
              <a:avLst/>
              <a:gdLst/>
              <a:ahLst/>
              <a:cxnLst/>
              <a:rect l="l" t="t" r="r" b="b"/>
              <a:pathLst>
                <a:path w="1335" h="1693" extrusionOk="0">
                  <a:moveTo>
                    <a:pt x="980" y="1"/>
                  </a:moveTo>
                  <a:cubicBezTo>
                    <a:pt x="886" y="1"/>
                    <a:pt x="780" y="35"/>
                    <a:pt x="667" y="106"/>
                  </a:cubicBezTo>
                  <a:cubicBezTo>
                    <a:pt x="267" y="340"/>
                    <a:pt x="33" y="774"/>
                    <a:pt x="0" y="1241"/>
                  </a:cubicBezTo>
                  <a:cubicBezTo>
                    <a:pt x="0" y="1526"/>
                    <a:pt x="152" y="1692"/>
                    <a:pt x="373" y="1692"/>
                  </a:cubicBezTo>
                  <a:cubicBezTo>
                    <a:pt x="462" y="1692"/>
                    <a:pt x="562" y="1665"/>
                    <a:pt x="667" y="1607"/>
                  </a:cubicBezTo>
                  <a:cubicBezTo>
                    <a:pt x="1034" y="1341"/>
                    <a:pt x="1301" y="940"/>
                    <a:pt x="1334" y="473"/>
                  </a:cubicBezTo>
                  <a:cubicBezTo>
                    <a:pt x="1334" y="173"/>
                    <a:pt x="1190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91;p75">
              <a:extLst>
                <a:ext uri="{FF2B5EF4-FFF2-40B4-BE49-F238E27FC236}">
                  <a16:creationId xmlns:a16="http://schemas.microsoft.com/office/drawing/2014/main" id="{DC19DB14-32BD-4698-AF03-9EAA5D363ECC}"/>
                </a:ext>
              </a:extLst>
            </p:cNvPr>
            <p:cNvSpPr/>
            <p:nvPr/>
          </p:nvSpPr>
          <p:spPr>
            <a:xfrm>
              <a:off x="3291700" y="1131650"/>
              <a:ext cx="32525" cy="42300"/>
            </a:xfrm>
            <a:custGeom>
              <a:avLst/>
              <a:gdLst/>
              <a:ahLst/>
              <a:cxnLst/>
              <a:rect l="l" t="t" r="r" b="b"/>
              <a:pathLst>
                <a:path w="1301" h="1692" extrusionOk="0">
                  <a:moveTo>
                    <a:pt x="925" y="1"/>
                  </a:moveTo>
                  <a:cubicBezTo>
                    <a:pt x="837" y="1"/>
                    <a:pt x="738" y="28"/>
                    <a:pt x="634" y="85"/>
                  </a:cubicBezTo>
                  <a:cubicBezTo>
                    <a:pt x="267" y="352"/>
                    <a:pt x="0" y="752"/>
                    <a:pt x="0" y="1219"/>
                  </a:cubicBezTo>
                  <a:cubicBezTo>
                    <a:pt x="0" y="1519"/>
                    <a:pt x="144" y="1691"/>
                    <a:pt x="343" y="1691"/>
                  </a:cubicBezTo>
                  <a:cubicBezTo>
                    <a:pt x="432" y="1691"/>
                    <a:pt x="531" y="1658"/>
                    <a:pt x="634" y="1586"/>
                  </a:cubicBezTo>
                  <a:cubicBezTo>
                    <a:pt x="1034" y="1352"/>
                    <a:pt x="1268" y="919"/>
                    <a:pt x="1301" y="485"/>
                  </a:cubicBezTo>
                  <a:cubicBezTo>
                    <a:pt x="1301" y="174"/>
                    <a:pt x="1147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92;p75">
              <a:extLst>
                <a:ext uri="{FF2B5EF4-FFF2-40B4-BE49-F238E27FC236}">
                  <a16:creationId xmlns:a16="http://schemas.microsoft.com/office/drawing/2014/main" id="{0338BCF0-B861-4C80-A8AB-FA3A61027EE0}"/>
                </a:ext>
              </a:extLst>
            </p:cNvPr>
            <p:cNvSpPr/>
            <p:nvPr/>
          </p:nvSpPr>
          <p:spPr>
            <a:xfrm>
              <a:off x="1829800" y="2077425"/>
              <a:ext cx="32550" cy="40400"/>
            </a:xfrm>
            <a:custGeom>
              <a:avLst/>
              <a:gdLst/>
              <a:ahLst/>
              <a:cxnLst/>
              <a:rect l="l" t="t" r="r" b="b"/>
              <a:pathLst>
                <a:path w="1302" h="1616" extrusionOk="0">
                  <a:moveTo>
                    <a:pt x="608" y="1"/>
                  </a:moveTo>
                  <a:cubicBezTo>
                    <a:pt x="583" y="1"/>
                    <a:pt x="559" y="32"/>
                    <a:pt x="535" y="81"/>
                  </a:cubicBezTo>
                  <a:lnTo>
                    <a:pt x="1" y="1081"/>
                  </a:lnTo>
                  <a:cubicBezTo>
                    <a:pt x="1" y="1081"/>
                    <a:pt x="1" y="1081"/>
                    <a:pt x="1" y="1115"/>
                  </a:cubicBezTo>
                  <a:cubicBezTo>
                    <a:pt x="1" y="1115"/>
                    <a:pt x="1" y="1148"/>
                    <a:pt x="1" y="1148"/>
                  </a:cubicBezTo>
                  <a:cubicBezTo>
                    <a:pt x="1" y="1182"/>
                    <a:pt x="1" y="1182"/>
                    <a:pt x="1" y="1215"/>
                  </a:cubicBezTo>
                  <a:lnTo>
                    <a:pt x="535" y="1615"/>
                  </a:lnTo>
                  <a:lnTo>
                    <a:pt x="568" y="1615"/>
                  </a:lnTo>
                  <a:cubicBezTo>
                    <a:pt x="601" y="1615"/>
                    <a:pt x="635" y="1582"/>
                    <a:pt x="635" y="1548"/>
                  </a:cubicBezTo>
                  <a:cubicBezTo>
                    <a:pt x="668" y="1482"/>
                    <a:pt x="668" y="1415"/>
                    <a:pt x="635" y="1382"/>
                  </a:cubicBezTo>
                  <a:lnTo>
                    <a:pt x="268" y="1115"/>
                  </a:lnTo>
                  <a:lnTo>
                    <a:pt x="1235" y="548"/>
                  </a:lnTo>
                  <a:cubicBezTo>
                    <a:pt x="1302" y="514"/>
                    <a:pt x="1302" y="448"/>
                    <a:pt x="1302" y="381"/>
                  </a:cubicBezTo>
                  <a:cubicBezTo>
                    <a:pt x="1302" y="357"/>
                    <a:pt x="1285" y="334"/>
                    <a:pt x="1264" y="334"/>
                  </a:cubicBezTo>
                  <a:cubicBezTo>
                    <a:pt x="1255" y="334"/>
                    <a:pt x="1245" y="338"/>
                    <a:pt x="1235" y="348"/>
                  </a:cubicBezTo>
                  <a:lnTo>
                    <a:pt x="268" y="915"/>
                  </a:lnTo>
                  <a:lnTo>
                    <a:pt x="268" y="915"/>
                  </a:lnTo>
                  <a:lnTo>
                    <a:pt x="635" y="181"/>
                  </a:lnTo>
                  <a:cubicBezTo>
                    <a:pt x="668" y="147"/>
                    <a:pt x="668" y="81"/>
                    <a:pt x="635" y="14"/>
                  </a:cubicBezTo>
                  <a:cubicBezTo>
                    <a:pt x="626" y="5"/>
                    <a:pt x="617" y="1"/>
                    <a:pt x="6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93;p75">
              <a:extLst>
                <a:ext uri="{FF2B5EF4-FFF2-40B4-BE49-F238E27FC236}">
                  <a16:creationId xmlns:a16="http://schemas.microsoft.com/office/drawing/2014/main" id="{3AE40FB4-8B54-4895-A41D-DD870CC0BBF2}"/>
                </a:ext>
              </a:extLst>
            </p:cNvPr>
            <p:cNvSpPr/>
            <p:nvPr/>
          </p:nvSpPr>
          <p:spPr>
            <a:xfrm>
              <a:off x="1878175" y="2047425"/>
              <a:ext cx="33375" cy="41200"/>
            </a:xfrm>
            <a:custGeom>
              <a:avLst/>
              <a:gdLst/>
              <a:ahLst/>
              <a:cxnLst/>
              <a:rect l="l" t="t" r="r" b="b"/>
              <a:pathLst>
                <a:path w="1335" h="1648" extrusionOk="0">
                  <a:moveTo>
                    <a:pt x="769" y="0"/>
                  </a:moveTo>
                  <a:cubicBezTo>
                    <a:pt x="737" y="0"/>
                    <a:pt x="701" y="31"/>
                    <a:pt x="701" y="80"/>
                  </a:cubicBezTo>
                  <a:cubicBezTo>
                    <a:pt x="668" y="113"/>
                    <a:pt x="668" y="180"/>
                    <a:pt x="701" y="247"/>
                  </a:cubicBezTo>
                  <a:lnTo>
                    <a:pt x="1068" y="514"/>
                  </a:lnTo>
                  <a:lnTo>
                    <a:pt x="101" y="1081"/>
                  </a:lnTo>
                  <a:cubicBezTo>
                    <a:pt x="34" y="1114"/>
                    <a:pt x="1" y="1181"/>
                    <a:pt x="34" y="1247"/>
                  </a:cubicBezTo>
                  <a:cubicBezTo>
                    <a:pt x="34" y="1296"/>
                    <a:pt x="52" y="1327"/>
                    <a:pt x="75" y="1327"/>
                  </a:cubicBezTo>
                  <a:cubicBezTo>
                    <a:pt x="83" y="1327"/>
                    <a:pt x="92" y="1323"/>
                    <a:pt x="101" y="1314"/>
                  </a:cubicBezTo>
                  <a:lnTo>
                    <a:pt x="1068" y="747"/>
                  </a:lnTo>
                  <a:lnTo>
                    <a:pt x="1068" y="747"/>
                  </a:lnTo>
                  <a:lnTo>
                    <a:pt x="701" y="1448"/>
                  </a:lnTo>
                  <a:cubicBezTo>
                    <a:pt x="668" y="1514"/>
                    <a:pt x="668" y="1581"/>
                    <a:pt x="701" y="1648"/>
                  </a:cubicBezTo>
                  <a:lnTo>
                    <a:pt x="735" y="1648"/>
                  </a:lnTo>
                  <a:cubicBezTo>
                    <a:pt x="768" y="1614"/>
                    <a:pt x="801" y="1614"/>
                    <a:pt x="801" y="1581"/>
                  </a:cubicBezTo>
                  <a:lnTo>
                    <a:pt x="1335" y="580"/>
                  </a:lnTo>
                  <a:cubicBezTo>
                    <a:pt x="1335" y="580"/>
                    <a:pt x="1335" y="547"/>
                    <a:pt x="1335" y="547"/>
                  </a:cubicBezTo>
                  <a:cubicBezTo>
                    <a:pt x="1335" y="514"/>
                    <a:pt x="1335" y="514"/>
                    <a:pt x="1335" y="480"/>
                  </a:cubicBezTo>
                  <a:cubicBezTo>
                    <a:pt x="1335" y="480"/>
                    <a:pt x="1335" y="447"/>
                    <a:pt x="1335" y="447"/>
                  </a:cubicBezTo>
                  <a:cubicBezTo>
                    <a:pt x="1335" y="447"/>
                    <a:pt x="1335" y="413"/>
                    <a:pt x="1335" y="413"/>
                  </a:cubicBezTo>
                  <a:lnTo>
                    <a:pt x="801" y="13"/>
                  </a:lnTo>
                  <a:cubicBezTo>
                    <a:pt x="792" y="4"/>
                    <a:pt x="781" y="0"/>
                    <a:pt x="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94;p75">
              <a:extLst>
                <a:ext uri="{FF2B5EF4-FFF2-40B4-BE49-F238E27FC236}">
                  <a16:creationId xmlns:a16="http://schemas.microsoft.com/office/drawing/2014/main" id="{8990A130-711A-4422-9BFA-9FE5B6DEDBE0}"/>
                </a:ext>
              </a:extLst>
            </p:cNvPr>
            <p:cNvSpPr/>
            <p:nvPr/>
          </p:nvSpPr>
          <p:spPr>
            <a:xfrm>
              <a:off x="1931550" y="2003950"/>
              <a:ext cx="28375" cy="59150"/>
            </a:xfrm>
            <a:custGeom>
              <a:avLst/>
              <a:gdLst/>
              <a:ahLst/>
              <a:cxnLst/>
              <a:rect l="l" t="t" r="r" b="b"/>
              <a:pathLst>
                <a:path w="1135" h="2366" extrusionOk="0">
                  <a:moveTo>
                    <a:pt x="1080" y="1"/>
                  </a:moveTo>
                  <a:cubicBezTo>
                    <a:pt x="1068" y="1"/>
                    <a:pt x="1051" y="18"/>
                    <a:pt x="1035" y="51"/>
                  </a:cubicBezTo>
                  <a:lnTo>
                    <a:pt x="901" y="385"/>
                  </a:lnTo>
                  <a:cubicBezTo>
                    <a:pt x="884" y="382"/>
                    <a:pt x="867" y="381"/>
                    <a:pt x="850" y="381"/>
                  </a:cubicBezTo>
                  <a:cubicBezTo>
                    <a:pt x="630" y="381"/>
                    <a:pt x="389" y="580"/>
                    <a:pt x="234" y="952"/>
                  </a:cubicBezTo>
                  <a:cubicBezTo>
                    <a:pt x="1" y="1452"/>
                    <a:pt x="1" y="2052"/>
                    <a:pt x="234" y="2286"/>
                  </a:cubicBezTo>
                  <a:cubicBezTo>
                    <a:pt x="289" y="2341"/>
                    <a:pt x="364" y="2366"/>
                    <a:pt x="443" y="2366"/>
                  </a:cubicBezTo>
                  <a:cubicBezTo>
                    <a:pt x="508" y="2366"/>
                    <a:pt x="574" y="2349"/>
                    <a:pt x="634" y="2319"/>
                  </a:cubicBezTo>
                  <a:cubicBezTo>
                    <a:pt x="834" y="2186"/>
                    <a:pt x="968" y="1986"/>
                    <a:pt x="1068" y="1786"/>
                  </a:cubicBezTo>
                  <a:cubicBezTo>
                    <a:pt x="1101" y="1719"/>
                    <a:pt x="1101" y="1685"/>
                    <a:pt x="1068" y="1619"/>
                  </a:cubicBezTo>
                  <a:cubicBezTo>
                    <a:pt x="1059" y="1610"/>
                    <a:pt x="1048" y="1606"/>
                    <a:pt x="1035" y="1606"/>
                  </a:cubicBezTo>
                  <a:cubicBezTo>
                    <a:pt x="1001" y="1606"/>
                    <a:pt x="959" y="1637"/>
                    <a:pt x="935" y="1685"/>
                  </a:cubicBezTo>
                  <a:cubicBezTo>
                    <a:pt x="812" y="1956"/>
                    <a:pt x="617" y="2117"/>
                    <a:pt x="456" y="2117"/>
                  </a:cubicBezTo>
                  <a:cubicBezTo>
                    <a:pt x="398" y="2117"/>
                    <a:pt x="345" y="2096"/>
                    <a:pt x="301" y="2052"/>
                  </a:cubicBezTo>
                  <a:cubicBezTo>
                    <a:pt x="101" y="1752"/>
                    <a:pt x="101" y="1352"/>
                    <a:pt x="301" y="1052"/>
                  </a:cubicBezTo>
                  <a:cubicBezTo>
                    <a:pt x="434" y="785"/>
                    <a:pt x="601" y="651"/>
                    <a:pt x="768" y="618"/>
                  </a:cubicBezTo>
                  <a:lnTo>
                    <a:pt x="768" y="618"/>
                  </a:lnTo>
                  <a:lnTo>
                    <a:pt x="668" y="852"/>
                  </a:lnTo>
                  <a:cubicBezTo>
                    <a:pt x="640" y="906"/>
                    <a:pt x="658" y="960"/>
                    <a:pt x="683" y="960"/>
                  </a:cubicBezTo>
                  <a:cubicBezTo>
                    <a:pt x="689" y="960"/>
                    <a:pt x="695" y="958"/>
                    <a:pt x="701" y="952"/>
                  </a:cubicBezTo>
                  <a:lnTo>
                    <a:pt x="1101" y="718"/>
                  </a:lnTo>
                  <a:cubicBezTo>
                    <a:pt x="1135" y="685"/>
                    <a:pt x="1135" y="651"/>
                    <a:pt x="1135" y="585"/>
                  </a:cubicBezTo>
                  <a:lnTo>
                    <a:pt x="1101" y="51"/>
                  </a:lnTo>
                  <a:cubicBezTo>
                    <a:pt x="1101" y="18"/>
                    <a:pt x="1093" y="1"/>
                    <a:pt x="10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95;p75">
              <a:extLst>
                <a:ext uri="{FF2B5EF4-FFF2-40B4-BE49-F238E27FC236}">
                  <a16:creationId xmlns:a16="http://schemas.microsoft.com/office/drawing/2014/main" id="{41D39842-1659-48AF-9DCD-D2E163E5CBAC}"/>
                </a:ext>
              </a:extLst>
            </p:cNvPr>
            <p:cNvSpPr/>
            <p:nvPr/>
          </p:nvSpPr>
          <p:spPr>
            <a:xfrm>
              <a:off x="2200075" y="1780550"/>
              <a:ext cx="27550" cy="53525"/>
            </a:xfrm>
            <a:custGeom>
              <a:avLst/>
              <a:gdLst/>
              <a:ahLst/>
              <a:cxnLst/>
              <a:rect l="l" t="t" r="r" b="b"/>
              <a:pathLst>
                <a:path w="1102" h="2141" extrusionOk="0">
                  <a:moveTo>
                    <a:pt x="1015" y="1"/>
                  </a:moveTo>
                  <a:cubicBezTo>
                    <a:pt x="968" y="1"/>
                    <a:pt x="926" y="32"/>
                    <a:pt x="901" y="81"/>
                  </a:cubicBezTo>
                  <a:lnTo>
                    <a:pt x="568" y="848"/>
                  </a:lnTo>
                  <a:lnTo>
                    <a:pt x="201" y="514"/>
                  </a:lnTo>
                  <a:cubicBezTo>
                    <a:pt x="192" y="506"/>
                    <a:pt x="182" y="502"/>
                    <a:pt x="170" y="502"/>
                  </a:cubicBezTo>
                  <a:cubicBezTo>
                    <a:pt x="136" y="502"/>
                    <a:pt x="92" y="539"/>
                    <a:pt x="67" y="614"/>
                  </a:cubicBezTo>
                  <a:cubicBezTo>
                    <a:pt x="1" y="681"/>
                    <a:pt x="1" y="748"/>
                    <a:pt x="67" y="814"/>
                  </a:cubicBezTo>
                  <a:lnTo>
                    <a:pt x="401" y="1181"/>
                  </a:lnTo>
                  <a:lnTo>
                    <a:pt x="67" y="1882"/>
                  </a:lnTo>
                  <a:cubicBezTo>
                    <a:pt x="1" y="1949"/>
                    <a:pt x="1" y="2049"/>
                    <a:pt x="67" y="2115"/>
                  </a:cubicBezTo>
                  <a:cubicBezTo>
                    <a:pt x="67" y="2132"/>
                    <a:pt x="76" y="2140"/>
                    <a:pt x="88" y="2140"/>
                  </a:cubicBezTo>
                  <a:cubicBezTo>
                    <a:pt x="101" y="2140"/>
                    <a:pt x="117" y="2132"/>
                    <a:pt x="134" y="2115"/>
                  </a:cubicBezTo>
                  <a:cubicBezTo>
                    <a:pt x="167" y="2115"/>
                    <a:pt x="201" y="2082"/>
                    <a:pt x="201" y="2049"/>
                  </a:cubicBezTo>
                  <a:lnTo>
                    <a:pt x="568" y="1281"/>
                  </a:lnTo>
                  <a:lnTo>
                    <a:pt x="901" y="1615"/>
                  </a:lnTo>
                  <a:cubicBezTo>
                    <a:pt x="918" y="1632"/>
                    <a:pt x="935" y="1640"/>
                    <a:pt x="947" y="1640"/>
                  </a:cubicBezTo>
                  <a:cubicBezTo>
                    <a:pt x="960" y="1640"/>
                    <a:pt x="968" y="1632"/>
                    <a:pt x="968" y="1615"/>
                  </a:cubicBezTo>
                  <a:cubicBezTo>
                    <a:pt x="1001" y="1615"/>
                    <a:pt x="1035" y="1582"/>
                    <a:pt x="1068" y="1548"/>
                  </a:cubicBezTo>
                  <a:cubicBezTo>
                    <a:pt x="1101" y="1482"/>
                    <a:pt x="1101" y="1381"/>
                    <a:pt x="1068" y="1315"/>
                  </a:cubicBezTo>
                  <a:lnTo>
                    <a:pt x="701" y="981"/>
                  </a:lnTo>
                  <a:lnTo>
                    <a:pt x="1068" y="247"/>
                  </a:lnTo>
                  <a:cubicBezTo>
                    <a:pt x="1101" y="181"/>
                    <a:pt x="1101" y="81"/>
                    <a:pt x="1068" y="14"/>
                  </a:cubicBezTo>
                  <a:cubicBezTo>
                    <a:pt x="1050" y="5"/>
                    <a:pt x="1032" y="1"/>
                    <a:pt x="10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96;p75">
              <a:extLst>
                <a:ext uri="{FF2B5EF4-FFF2-40B4-BE49-F238E27FC236}">
                  <a16:creationId xmlns:a16="http://schemas.microsoft.com/office/drawing/2014/main" id="{CE871FC0-0005-4584-8D16-397C0DBD76B3}"/>
                </a:ext>
              </a:extLst>
            </p:cNvPr>
            <p:cNvSpPr/>
            <p:nvPr/>
          </p:nvSpPr>
          <p:spPr>
            <a:xfrm>
              <a:off x="1991600" y="1174175"/>
              <a:ext cx="1406850" cy="864875"/>
            </a:xfrm>
            <a:custGeom>
              <a:avLst/>
              <a:gdLst/>
              <a:ahLst/>
              <a:cxnLst/>
              <a:rect l="l" t="t" r="r" b="b"/>
              <a:pathLst>
                <a:path w="56274" h="34595" extrusionOk="0">
                  <a:moveTo>
                    <a:pt x="55940" y="0"/>
                  </a:moveTo>
                  <a:cubicBezTo>
                    <a:pt x="55860" y="0"/>
                    <a:pt x="55769" y="27"/>
                    <a:pt x="55673" y="85"/>
                  </a:cubicBezTo>
                  <a:lnTo>
                    <a:pt x="601" y="31841"/>
                  </a:lnTo>
                  <a:cubicBezTo>
                    <a:pt x="234" y="32074"/>
                    <a:pt x="0" y="32475"/>
                    <a:pt x="0" y="32908"/>
                  </a:cubicBezTo>
                  <a:lnTo>
                    <a:pt x="0" y="34143"/>
                  </a:lnTo>
                  <a:cubicBezTo>
                    <a:pt x="0" y="34428"/>
                    <a:pt x="136" y="34594"/>
                    <a:pt x="334" y="34594"/>
                  </a:cubicBezTo>
                  <a:cubicBezTo>
                    <a:pt x="414" y="34594"/>
                    <a:pt x="505" y="34567"/>
                    <a:pt x="601" y="34510"/>
                  </a:cubicBezTo>
                  <a:lnTo>
                    <a:pt x="55673" y="2753"/>
                  </a:lnTo>
                  <a:cubicBezTo>
                    <a:pt x="56040" y="2520"/>
                    <a:pt x="56274" y="2120"/>
                    <a:pt x="56274" y="1686"/>
                  </a:cubicBezTo>
                  <a:lnTo>
                    <a:pt x="56274" y="452"/>
                  </a:lnTo>
                  <a:cubicBezTo>
                    <a:pt x="56274" y="167"/>
                    <a:pt x="56138" y="0"/>
                    <a:pt x="55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97;p75">
              <a:extLst>
                <a:ext uri="{FF2B5EF4-FFF2-40B4-BE49-F238E27FC236}">
                  <a16:creationId xmlns:a16="http://schemas.microsoft.com/office/drawing/2014/main" id="{D5FE439F-62CC-4C10-B1D1-722C4965B63F}"/>
                </a:ext>
              </a:extLst>
            </p:cNvPr>
            <p:cNvSpPr/>
            <p:nvPr/>
          </p:nvSpPr>
          <p:spPr>
            <a:xfrm>
              <a:off x="3351725" y="1187950"/>
              <a:ext cx="42550" cy="58400"/>
            </a:xfrm>
            <a:custGeom>
              <a:avLst/>
              <a:gdLst/>
              <a:ahLst/>
              <a:cxnLst/>
              <a:rect l="l" t="t" r="r" b="b"/>
              <a:pathLst>
                <a:path w="1702" h="2336" extrusionOk="0">
                  <a:moveTo>
                    <a:pt x="868" y="468"/>
                  </a:moveTo>
                  <a:lnTo>
                    <a:pt x="935" y="568"/>
                  </a:lnTo>
                  <a:cubicBezTo>
                    <a:pt x="959" y="640"/>
                    <a:pt x="1017" y="695"/>
                    <a:pt x="1086" y="695"/>
                  </a:cubicBezTo>
                  <a:cubicBezTo>
                    <a:pt x="1112" y="695"/>
                    <a:pt x="1140" y="687"/>
                    <a:pt x="1168" y="668"/>
                  </a:cubicBezTo>
                  <a:lnTo>
                    <a:pt x="1268" y="635"/>
                  </a:lnTo>
                  <a:lnTo>
                    <a:pt x="1268" y="635"/>
                  </a:lnTo>
                  <a:lnTo>
                    <a:pt x="1135" y="935"/>
                  </a:lnTo>
                  <a:cubicBezTo>
                    <a:pt x="1102" y="1002"/>
                    <a:pt x="1068" y="1068"/>
                    <a:pt x="1068" y="1135"/>
                  </a:cubicBezTo>
                  <a:lnTo>
                    <a:pt x="1135" y="1535"/>
                  </a:lnTo>
                  <a:lnTo>
                    <a:pt x="901" y="1535"/>
                  </a:lnTo>
                  <a:cubicBezTo>
                    <a:pt x="876" y="1527"/>
                    <a:pt x="853" y="1523"/>
                    <a:pt x="833" y="1523"/>
                  </a:cubicBezTo>
                  <a:cubicBezTo>
                    <a:pt x="770" y="1523"/>
                    <a:pt x="726" y="1560"/>
                    <a:pt x="701" y="1635"/>
                  </a:cubicBezTo>
                  <a:lnTo>
                    <a:pt x="601" y="1735"/>
                  </a:lnTo>
                  <a:lnTo>
                    <a:pt x="601" y="1602"/>
                  </a:lnTo>
                  <a:cubicBezTo>
                    <a:pt x="635" y="1502"/>
                    <a:pt x="601" y="1435"/>
                    <a:pt x="534" y="1369"/>
                  </a:cubicBezTo>
                  <a:lnTo>
                    <a:pt x="334" y="1235"/>
                  </a:lnTo>
                  <a:lnTo>
                    <a:pt x="668" y="968"/>
                  </a:lnTo>
                  <a:cubicBezTo>
                    <a:pt x="701" y="935"/>
                    <a:pt x="735" y="868"/>
                    <a:pt x="768" y="801"/>
                  </a:cubicBezTo>
                  <a:lnTo>
                    <a:pt x="868" y="468"/>
                  </a:lnTo>
                  <a:close/>
                  <a:moveTo>
                    <a:pt x="868" y="1"/>
                  </a:moveTo>
                  <a:cubicBezTo>
                    <a:pt x="768" y="34"/>
                    <a:pt x="668" y="101"/>
                    <a:pt x="635" y="201"/>
                  </a:cubicBezTo>
                  <a:lnTo>
                    <a:pt x="468" y="735"/>
                  </a:lnTo>
                  <a:lnTo>
                    <a:pt x="134" y="1035"/>
                  </a:lnTo>
                  <a:cubicBezTo>
                    <a:pt x="34" y="1102"/>
                    <a:pt x="1" y="1168"/>
                    <a:pt x="1" y="1268"/>
                  </a:cubicBezTo>
                  <a:cubicBezTo>
                    <a:pt x="1" y="1335"/>
                    <a:pt x="34" y="1402"/>
                    <a:pt x="101" y="1469"/>
                  </a:cubicBezTo>
                  <a:lnTo>
                    <a:pt x="301" y="1602"/>
                  </a:lnTo>
                  <a:lnTo>
                    <a:pt x="234" y="2069"/>
                  </a:lnTo>
                  <a:cubicBezTo>
                    <a:pt x="234" y="2169"/>
                    <a:pt x="268" y="2269"/>
                    <a:pt x="368" y="2336"/>
                  </a:cubicBezTo>
                  <a:lnTo>
                    <a:pt x="434" y="2336"/>
                  </a:lnTo>
                  <a:cubicBezTo>
                    <a:pt x="501" y="2303"/>
                    <a:pt x="568" y="2303"/>
                    <a:pt x="601" y="2236"/>
                  </a:cubicBezTo>
                  <a:lnTo>
                    <a:pt x="901" y="1869"/>
                  </a:lnTo>
                  <a:lnTo>
                    <a:pt x="1168" y="1902"/>
                  </a:lnTo>
                  <a:cubicBezTo>
                    <a:pt x="1235" y="1902"/>
                    <a:pt x="1302" y="1869"/>
                    <a:pt x="1368" y="1802"/>
                  </a:cubicBezTo>
                  <a:cubicBezTo>
                    <a:pt x="1435" y="1735"/>
                    <a:pt x="1468" y="1635"/>
                    <a:pt x="1435" y="1569"/>
                  </a:cubicBezTo>
                  <a:lnTo>
                    <a:pt x="1402" y="1102"/>
                  </a:lnTo>
                  <a:lnTo>
                    <a:pt x="1635" y="635"/>
                  </a:lnTo>
                  <a:cubicBezTo>
                    <a:pt x="1702" y="535"/>
                    <a:pt x="1702" y="401"/>
                    <a:pt x="1635" y="334"/>
                  </a:cubicBezTo>
                  <a:cubicBezTo>
                    <a:pt x="1611" y="286"/>
                    <a:pt x="1551" y="255"/>
                    <a:pt x="1494" y="255"/>
                  </a:cubicBezTo>
                  <a:cubicBezTo>
                    <a:pt x="1473" y="255"/>
                    <a:pt x="1453" y="259"/>
                    <a:pt x="1435" y="268"/>
                  </a:cubicBezTo>
                  <a:lnTo>
                    <a:pt x="1168" y="368"/>
                  </a:lnTo>
                  <a:lnTo>
                    <a:pt x="1035" y="134"/>
                  </a:lnTo>
                  <a:cubicBezTo>
                    <a:pt x="1035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98;p75">
              <a:extLst>
                <a:ext uri="{FF2B5EF4-FFF2-40B4-BE49-F238E27FC236}">
                  <a16:creationId xmlns:a16="http://schemas.microsoft.com/office/drawing/2014/main" id="{A173FE5F-1D80-464F-BA2E-DB8F786F0360}"/>
                </a:ext>
              </a:extLst>
            </p:cNvPr>
            <p:cNvSpPr/>
            <p:nvPr/>
          </p:nvSpPr>
          <p:spPr>
            <a:xfrm>
              <a:off x="3410950" y="11395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202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99;p75">
              <a:extLst>
                <a:ext uri="{FF2B5EF4-FFF2-40B4-BE49-F238E27FC236}">
                  <a16:creationId xmlns:a16="http://schemas.microsoft.com/office/drawing/2014/main" id="{481E57F4-CDC1-4D1F-8F77-1D43F0B12BCD}"/>
                </a:ext>
              </a:extLst>
            </p:cNvPr>
            <p:cNvSpPr/>
            <p:nvPr/>
          </p:nvSpPr>
          <p:spPr>
            <a:xfrm>
              <a:off x="3410950" y="1163000"/>
              <a:ext cx="54950" cy="33325"/>
            </a:xfrm>
            <a:custGeom>
              <a:avLst/>
              <a:gdLst/>
              <a:ahLst/>
              <a:cxnLst/>
              <a:rect l="l" t="t" r="r" b="b"/>
              <a:pathLst>
                <a:path w="2198" h="1333" extrusionOk="0">
                  <a:moveTo>
                    <a:pt x="1910" y="1"/>
                  </a:moveTo>
                  <a:cubicBezTo>
                    <a:pt x="1876" y="1"/>
                    <a:pt x="1839" y="10"/>
                    <a:pt x="1801" y="32"/>
                  </a:cubicBezTo>
                  <a:lnTo>
                    <a:pt x="200" y="966"/>
                  </a:lnTo>
                  <a:cubicBezTo>
                    <a:pt x="0" y="1066"/>
                    <a:pt x="100" y="1332"/>
                    <a:pt x="300" y="1332"/>
                  </a:cubicBezTo>
                  <a:cubicBezTo>
                    <a:pt x="334" y="1332"/>
                    <a:pt x="367" y="1299"/>
                    <a:pt x="400" y="1299"/>
                  </a:cubicBezTo>
                  <a:lnTo>
                    <a:pt x="2002" y="365"/>
                  </a:lnTo>
                  <a:cubicBezTo>
                    <a:pt x="2197" y="253"/>
                    <a:pt x="2088" y="1"/>
                    <a:pt x="1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00;p75">
              <a:extLst>
                <a:ext uri="{FF2B5EF4-FFF2-40B4-BE49-F238E27FC236}">
                  <a16:creationId xmlns:a16="http://schemas.microsoft.com/office/drawing/2014/main" id="{90107D2E-9624-4BF6-A000-D1127638EB22}"/>
                </a:ext>
              </a:extLst>
            </p:cNvPr>
            <p:cNvSpPr/>
            <p:nvPr/>
          </p:nvSpPr>
          <p:spPr>
            <a:xfrm>
              <a:off x="3410950" y="11862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169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01;p75">
              <a:extLst>
                <a:ext uri="{FF2B5EF4-FFF2-40B4-BE49-F238E27FC236}">
                  <a16:creationId xmlns:a16="http://schemas.microsoft.com/office/drawing/2014/main" id="{F90B9D90-38CA-4761-A773-65FF7496C2C9}"/>
                </a:ext>
              </a:extLst>
            </p:cNvPr>
            <p:cNvSpPr/>
            <p:nvPr/>
          </p:nvSpPr>
          <p:spPr>
            <a:xfrm>
              <a:off x="1879850" y="2105975"/>
              <a:ext cx="146800" cy="108400"/>
            </a:xfrm>
            <a:custGeom>
              <a:avLst/>
              <a:gdLst/>
              <a:ahLst/>
              <a:cxnLst/>
              <a:rect l="l" t="t" r="r" b="b"/>
              <a:pathLst>
                <a:path w="5872" h="4336" extrusionOk="0">
                  <a:moveTo>
                    <a:pt x="5669" y="0"/>
                  </a:moveTo>
                  <a:cubicBezTo>
                    <a:pt x="5627" y="0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5"/>
                    <a:pt x="34" y="3409"/>
                    <a:pt x="0" y="3642"/>
                  </a:cubicBezTo>
                  <a:lnTo>
                    <a:pt x="0" y="4076"/>
                  </a:lnTo>
                  <a:cubicBezTo>
                    <a:pt x="0" y="4238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6"/>
                  </a:cubicBezTo>
                  <a:lnTo>
                    <a:pt x="5538" y="1307"/>
                  </a:lnTo>
                  <a:cubicBezTo>
                    <a:pt x="5738" y="1174"/>
                    <a:pt x="5871" y="940"/>
                    <a:pt x="5871" y="707"/>
                  </a:cubicBezTo>
                  <a:lnTo>
                    <a:pt x="5871" y="240"/>
                  </a:lnTo>
                  <a:cubicBezTo>
                    <a:pt x="5871" y="93"/>
                    <a:pt x="5782" y="0"/>
                    <a:pt x="56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02;p75">
              <a:extLst>
                <a:ext uri="{FF2B5EF4-FFF2-40B4-BE49-F238E27FC236}">
                  <a16:creationId xmlns:a16="http://schemas.microsoft.com/office/drawing/2014/main" id="{734E81B4-F63F-4970-8E20-CFC7FCA225FF}"/>
                </a:ext>
              </a:extLst>
            </p:cNvPr>
            <p:cNvSpPr/>
            <p:nvPr/>
          </p:nvSpPr>
          <p:spPr>
            <a:xfrm>
              <a:off x="1826475" y="220635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1"/>
                  </a:cubicBezTo>
                  <a:lnTo>
                    <a:pt x="334" y="261"/>
                  </a:lnTo>
                  <a:cubicBezTo>
                    <a:pt x="134" y="394"/>
                    <a:pt x="1" y="628"/>
                    <a:pt x="1" y="861"/>
                  </a:cubicBezTo>
                  <a:lnTo>
                    <a:pt x="1" y="1328"/>
                  </a:lnTo>
                  <a:cubicBezTo>
                    <a:pt x="1" y="1475"/>
                    <a:pt x="72" y="1568"/>
                    <a:pt x="189" y="1568"/>
                  </a:cubicBezTo>
                  <a:cubicBezTo>
                    <a:pt x="232" y="1568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2"/>
                    <a:pt x="1035" y="928"/>
                    <a:pt x="1068" y="695"/>
                  </a:cubicBezTo>
                  <a:lnTo>
                    <a:pt x="1068" y="261"/>
                  </a:lnTo>
                  <a:cubicBezTo>
                    <a:pt x="1068" y="99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03;p75">
              <a:extLst>
                <a:ext uri="{FF2B5EF4-FFF2-40B4-BE49-F238E27FC236}">
                  <a16:creationId xmlns:a16="http://schemas.microsoft.com/office/drawing/2014/main" id="{06DB7C39-E986-41D5-9502-66CAFF107E74}"/>
                </a:ext>
              </a:extLst>
            </p:cNvPr>
            <p:cNvSpPr/>
            <p:nvPr/>
          </p:nvSpPr>
          <p:spPr>
            <a:xfrm>
              <a:off x="1879850" y="2168375"/>
              <a:ext cx="146800" cy="108025"/>
            </a:xfrm>
            <a:custGeom>
              <a:avLst/>
              <a:gdLst/>
              <a:ahLst/>
              <a:cxnLst/>
              <a:rect l="l" t="t" r="r" b="b"/>
              <a:pathLst>
                <a:path w="5872" h="4321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2"/>
                  </a:lnTo>
                  <a:cubicBezTo>
                    <a:pt x="0" y="4228"/>
                    <a:pt x="90" y="4321"/>
                    <a:pt x="216" y="4321"/>
                  </a:cubicBezTo>
                  <a:cubicBezTo>
                    <a:pt x="262" y="4321"/>
                    <a:pt x="314" y="4308"/>
                    <a:pt x="367" y="4282"/>
                  </a:cubicBezTo>
                  <a:lnTo>
                    <a:pt x="5538" y="1280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04;p75">
              <a:extLst>
                <a:ext uri="{FF2B5EF4-FFF2-40B4-BE49-F238E27FC236}">
                  <a16:creationId xmlns:a16="http://schemas.microsoft.com/office/drawing/2014/main" id="{1A5C2109-C7FF-47B1-AE1F-1625639F45A6}"/>
                </a:ext>
              </a:extLst>
            </p:cNvPr>
            <p:cNvSpPr/>
            <p:nvPr/>
          </p:nvSpPr>
          <p:spPr>
            <a:xfrm>
              <a:off x="1826475" y="2268575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1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2"/>
                    <a:pt x="183" y="1562"/>
                  </a:cubicBezTo>
                  <a:cubicBezTo>
                    <a:pt x="228" y="1562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05;p75">
              <a:extLst>
                <a:ext uri="{FF2B5EF4-FFF2-40B4-BE49-F238E27FC236}">
                  <a16:creationId xmlns:a16="http://schemas.microsoft.com/office/drawing/2014/main" id="{E0BCF5C3-02D6-42F6-A977-0E74341A14A1}"/>
                </a:ext>
              </a:extLst>
            </p:cNvPr>
            <p:cNvSpPr/>
            <p:nvPr/>
          </p:nvSpPr>
          <p:spPr>
            <a:xfrm>
              <a:off x="1879850" y="2230525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90" y="0"/>
                  </a:moveTo>
                  <a:cubicBezTo>
                    <a:pt x="5642" y="0"/>
                    <a:pt x="5590" y="19"/>
                    <a:pt x="5538" y="61"/>
                  </a:cubicBezTo>
                  <a:lnTo>
                    <a:pt x="367" y="3030"/>
                  </a:lnTo>
                  <a:cubicBezTo>
                    <a:pt x="134" y="3163"/>
                    <a:pt x="34" y="3397"/>
                    <a:pt x="0" y="3630"/>
                  </a:cubicBezTo>
                  <a:lnTo>
                    <a:pt x="0" y="4097"/>
                  </a:lnTo>
                  <a:cubicBezTo>
                    <a:pt x="0" y="4244"/>
                    <a:pt x="90" y="4337"/>
                    <a:pt x="216" y="4337"/>
                  </a:cubicBezTo>
                  <a:cubicBezTo>
                    <a:pt x="262" y="4337"/>
                    <a:pt x="314" y="4324"/>
                    <a:pt x="367" y="4297"/>
                  </a:cubicBezTo>
                  <a:lnTo>
                    <a:pt x="5538" y="1295"/>
                  </a:lnTo>
                  <a:cubicBezTo>
                    <a:pt x="5738" y="1162"/>
                    <a:pt x="5871" y="928"/>
                    <a:pt x="5871" y="695"/>
                  </a:cubicBezTo>
                  <a:lnTo>
                    <a:pt x="5871" y="228"/>
                  </a:lnTo>
                  <a:cubicBezTo>
                    <a:pt x="5871" y="91"/>
                    <a:pt x="5793" y="0"/>
                    <a:pt x="56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06;p75">
              <a:extLst>
                <a:ext uri="{FF2B5EF4-FFF2-40B4-BE49-F238E27FC236}">
                  <a16:creationId xmlns:a16="http://schemas.microsoft.com/office/drawing/2014/main" id="{D6D316F2-F0F0-4E22-A008-D3146C6C45F5}"/>
                </a:ext>
              </a:extLst>
            </p:cNvPr>
            <p:cNvSpPr/>
            <p:nvPr/>
          </p:nvSpPr>
          <p:spPr>
            <a:xfrm>
              <a:off x="1826475" y="2330975"/>
              <a:ext cx="26700" cy="38825"/>
            </a:xfrm>
            <a:custGeom>
              <a:avLst/>
              <a:gdLst/>
              <a:ahLst/>
              <a:cxnLst/>
              <a:rect l="l" t="t" r="r" b="b"/>
              <a:pathLst>
                <a:path w="1068" h="1553" extrusionOk="0">
                  <a:moveTo>
                    <a:pt x="880" y="1"/>
                  </a:moveTo>
                  <a:cubicBezTo>
                    <a:pt x="834" y="1"/>
                    <a:pt x="784" y="16"/>
                    <a:pt x="734" y="46"/>
                  </a:cubicBezTo>
                  <a:lnTo>
                    <a:pt x="334" y="279"/>
                  </a:lnTo>
                  <a:cubicBezTo>
                    <a:pt x="134" y="413"/>
                    <a:pt x="1" y="613"/>
                    <a:pt x="1" y="880"/>
                  </a:cubicBezTo>
                  <a:lnTo>
                    <a:pt x="1" y="1314"/>
                  </a:lnTo>
                  <a:cubicBezTo>
                    <a:pt x="1" y="1460"/>
                    <a:pt x="72" y="1553"/>
                    <a:pt x="189" y="1553"/>
                  </a:cubicBezTo>
                  <a:cubicBezTo>
                    <a:pt x="232" y="1553"/>
                    <a:pt x="280" y="1540"/>
                    <a:pt x="334" y="1514"/>
                  </a:cubicBezTo>
                  <a:lnTo>
                    <a:pt x="734" y="1280"/>
                  </a:lnTo>
                  <a:cubicBezTo>
                    <a:pt x="935" y="1147"/>
                    <a:pt x="1035" y="947"/>
                    <a:pt x="1068" y="680"/>
                  </a:cubicBezTo>
                  <a:lnTo>
                    <a:pt x="1068" y="246"/>
                  </a:lnTo>
                  <a:cubicBezTo>
                    <a:pt x="1068" y="83"/>
                    <a:pt x="986" y="1"/>
                    <a:pt x="8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07;p75">
              <a:extLst>
                <a:ext uri="{FF2B5EF4-FFF2-40B4-BE49-F238E27FC236}">
                  <a16:creationId xmlns:a16="http://schemas.microsoft.com/office/drawing/2014/main" id="{DBFC33F5-CD63-45EB-8F37-64579C2BE173}"/>
                </a:ext>
              </a:extLst>
            </p:cNvPr>
            <p:cNvSpPr/>
            <p:nvPr/>
          </p:nvSpPr>
          <p:spPr>
            <a:xfrm>
              <a:off x="1879850" y="2291800"/>
              <a:ext cx="146800" cy="108175"/>
            </a:xfrm>
            <a:custGeom>
              <a:avLst/>
              <a:gdLst/>
              <a:ahLst/>
              <a:cxnLst/>
              <a:rect l="l" t="t" r="r" b="b"/>
              <a:pathLst>
                <a:path w="5872" h="4327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1"/>
                  </a:lnTo>
                  <a:cubicBezTo>
                    <a:pt x="0" y="4245"/>
                    <a:pt x="82" y="4327"/>
                    <a:pt x="200" y="4327"/>
                  </a:cubicBezTo>
                  <a:cubicBezTo>
                    <a:pt x="250" y="4327"/>
                    <a:pt x="307" y="4312"/>
                    <a:pt x="367" y="4282"/>
                  </a:cubicBezTo>
                  <a:lnTo>
                    <a:pt x="5538" y="1279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08;p75">
              <a:extLst>
                <a:ext uri="{FF2B5EF4-FFF2-40B4-BE49-F238E27FC236}">
                  <a16:creationId xmlns:a16="http://schemas.microsoft.com/office/drawing/2014/main" id="{9961D89D-9D3E-4332-8BB7-64983108D3A3}"/>
                </a:ext>
              </a:extLst>
            </p:cNvPr>
            <p:cNvSpPr/>
            <p:nvPr/>
          </p:nvSpPr>
          <p:spPr>
            <a:xfrm>
              <a:off x="1826475" y="2392000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0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1"/>
                    <a:pt x="183" y="1561"/>
                  </a:cubicBezTo>
                  <a:cubicBezTo>
                    <a:pt x="228" y="1561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09;p75">
              <a:extLst>
                <a:ext uri="{FF2B5EF4-FFF2-40B4-BE49-F238E27FC236}">
                  <a16:creationId xmlns:a16="http://schemas.microsoft.com/office/drawing/2014/main" id="{624145E8-1F1F-4A5A-9333-3A807209F563}"/>
                </a:ext>
              </a:extLst>
            </p:cNvPr>
            <p:cNvSpPr/>
            <p:nvPr/>
          </p:nvSpPr>
          <p:spPr>
            <a:xfrm>
              <a:off x="1879850" y="2350300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69" y="1"/>
                  </a:moveTo>
                  <a:cubicBezTo>
                    <a:pt x="5627" y="1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6"/>
                    <a:pt x="34" y="3409"/>
                    <a:pt x="0" y="3643"/>
                  </a:cubicBezTo>
                  <a:lnTo>
                    <a:pt x="0" y="4076"/>
                  </a:lnTo>
                  <a:cubicBezTo>
                    <a:pt x="0" y="4239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7"/>
                  </a:cubicBezTo>
                  <a:lnTo>
                    <a:pt x="5538" y="1308"/>
                  </a:lnTo>
                  <a:cubicBezTo>
                    <a:pt x="5738" y="1174"/>
                    <a:pt x="5871" y="941"/>
                    <a:pt x="5871" y="707"/>
                  </a:cubicBezTo>
                  <a:lnTo>
                    <a:pt x="5871" y="240"/>
                  </a:lnTo>
                  <a:cubicBezTo>
                    <a:pt x="5871" y="94"/>
                    <a:pt x="5782" y="1"/>
                    <a:pt x="56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10;p75">
              <a:extLst>
                <a:ext uri="{FF2B5EF4-FFF2-40B4-BE49-F238E27FC236}">
                  <a16:creationId xmlns:a16="http://schemas.microsoft.com/office/drawing/2014/main" id="{4A5379ED-7DF6-4B14-B3D6-AEC6EA42FED8}"/>
                </a:ext>
              </a:extLst>
            </p:cNvPr>
            <p:cNvSpPr/>
            <p:nvPr/>
          </p:nvSpPr>
          <p:spPr>
            <a:xfrm>
              <a:off x="1826475" y="245070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0"/>
                  </a:cubicBezTo>
                  <a:lnTo>
                    <a:pt x="334" y="261"/>
                  </a:lnTo>
                  <a:cubicBezTo>
                    <a:pt x="134" y="394"/>
                    <a:pt x="1" y="627"/>
                    <a:pt x="1" y="861"/>
                  </a:cubicBezTo>
                  <a:lnTo>
                    <a:pt x="1" y="1328"/>
                  </a:lnTo>
                  <a:cubicBezTo>
                    <a:pt x="1" y="1474"/>
                    <a:pt x="72" y="1567"/>
                    <a:pt x="189" y="1567"/>
                  </a:cubicBezTo>
                  <a:cubicBezTo>
                    <a:pt x="232" y="1567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1"/>
                    <a:pt x="1035" y="928"/>
                    <a:pt x="1068" y="694"/>
                  </a:cubicBezTo>
                  <a:lnTo>
                    <a:pt x="1068" y="261"/>
                  </a:lnTo>
                  <a:cubicBezTo>
                    <a:pt x="1068" y="98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11;p75">
              <a:extLst>
                <a:ext uri="{FF2B5EF4-FFF2-40B4-BE49-F238E27FC236}">
                  <a16:creationId xmlns:a16="http://schemas.microsoft.com/office/drawing/2014/main" id="{83D2A164-D2B7-4C2E-B125-AEF793B54C5A}"/>
                </a:ext>
              </a:extLst>
            </p:cNvPr>
            <p:cNvSpPr/>
            <p:nvPr/>
          </p:nvSpPr>
          <p:spPr>
            <a:xfrm>
              <a:off x="2060800" y="2043575"/>
              <a:ext cx="10050" cy="833125"/>
            </a:xfrm>
            <a:custGeom>
              <a:avLst/>
              <a:gdLst/>
              <a:ahLst/>
              <a:cxnLst/>
              <a:rect l="l" t="t" r="r" b="b"/>
              <a:pathLst>
                <a:path w="402" h="33325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33124"/>
                  </a:lnTo>
                  <a:cubicBezTo>
                    <a:pt x="1" y="33224"/>
                    <a:pt x="101" y="33324"/>
                    <a:pt x="201" y="33324"/>
                  </a:cubicBezTo>
                  <a:cubicBezTo>
                    <a:pt x="301" y="33324"/>
                    <a:pt x="401" y="33224"/>
                    <a:pt x="401" y="33124"/>
                  </a:cubicBezTo>
                  <a:lnTo>
                    <a:pt x="401" y="201"/>
                  </a:lnTo>
                  <a:cubicBezTo>
                    <a:pt x="401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12;p75">
              <a:extLst>
                <a:ext uri="{FF2B5EF4-FFF2-40B4-BE49-F238E27FC236}">
                  <a16:creationId xmlns:a16="http://schemas.microsoft.com/office/drawing/2014/main" id="{3DF12817-0158-455A-91EC-C3C2DEE21913}"/>
                </a:ext>
              </a:extLst>
            </p:cNvPr>
            <p:cNvSpPr/>
            <p:nvPr/>
          </p:nvSpPr>
          <p:spPr>
            <a:xfrm>
              <a:off x="2145025" y="2090900"/>
              <a:ext cx="95950" cy="123350"/>
            </a:xfrm>
            <a:custGeom>
              <a:avLst/>
              <a:gdLst/>
              <a:ahLst/>
              <a:cxnLst/>
              <a:rect l="l" t="t" r="r" b="b"/>
              <a:pathLst>
                <a:path w="3838" h="4934" extrusionOk="0">
                  <a:moveTo>
                    <a:pt x="2771" y="1"/>
                  </a:moveTo>
                  <a:cubicBezTo>
                    <a:pt x="2511" y="1"/>
                    <a:pt x="2217" y="89"/>
                    <a:pt x="1902" y="276"/>
                  </a:cubicBezTo>
                  <a:cubicBezTo>
                    <a:pt x="768" y="1009"/>
                    <a:pt x="68" y="2244"/>
                    <a:pt x="1" y="3578"/>
                  </a:cubicBezTo>
                  <a:cubicBezTo>
                    <a:pt x="1" y="4433"/>
                    <a:pt x="424" y="4933"/>
                    <a:pt x="1053" y="4933"/>
                  </a:cubicBezTo>
                  <a:cubicBezTo>
                    <a:pt x="1307" y="4933"/>
                    <a:pt x="1595" y="4852"/>
                    <a:pt x="1902" y="4679"/>
                  </a:cubicBezTo>
                  <a:cubicBezTo>
                    <a:pt x="3036" y="3945"/>
                    <a:pt x="3737" y="2711"/>
                    <a:pt x="3837" y="1376"/>
                  </a:cubicBezTo>
                  <a:cubicBezTo>
                    <a:pt x="3813" y="506"/>
                    <a:pt x="3392" y="1"/>
                    <a:pt x="27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13;p75">
              <a:extLst>
                <a:ext uri="{FF2B5EF4-FFF2-40B4-BE49-F238E27FC236}">
                  <a16:creationId xmlns:a16="http://schemas.microsoft.com/office/drawing/2014/main" id="{0328B539-99D2-4860-AA62-93CF43EEEEAA}"/>
                </a:ext>
              </a:extLst>
            </p:cNvPr>
            <p:cNvSpPr/>
            <p:nvPr/>
          </p:nvSpPr>
          <p:spPr>
            <a:xfrm>
              <a:off x="2177550" y="2111650"/>
              <a:ext cx="29600" cy="34525"/>
            </a:xfrm>
            <a:custGeom>
              <a:avLst/>
              <a:gdLst/>
              <a:ahLst/>
              <a:cxnLst/>
              <a:rect l="l" t="t" r="r" b="b"/>
              <a:pathLst>
                <a:path w="1184" h="1381" extrusionOk="0">
                  <a:moveTo>
                    <a:pt x="769" y="0"/>
                  </a:moveTo>
                  <a:cubicBezTo>
                    <a:pt x="689" y="0"/>
                    <a:pt x="607" y="25"/>
                    <a:pt x="535" y="79"/>
                  </a:cubicBezTo>
                  <a:cubicBezTo>
                    <a:pt x="234" y="280"/>
                    <a:pt x="68" y="580"/>
                    <a:pt x="34" y="947"/>
                  </a:cubicBezTo>
                  <a:cubicBezTo>
                    <a:pt x="1" y="1080"/>
                    <a:pt x="101" y="1247"/>
                    <a:pt x="201" y="1314"/>
                  </a:cubicBezTo>
                  <a:cubicBezTo>
                    <a:pt x="268" y="1347"/>
                    <a:pt x="334" y="1380"/>
                    <a:pt x="401" y="1380"/>
                  </a:cubicBezTo>
                  <a:cubicBezTo>
                    <a:pt x="468" y="1380"/>
                    <a:pt x="568" y="1347"/>
                    <a:pt x="635" y="1314"/>
                  </a:cubicBezTo>
                  <a:cubicBezTo>
                    <a:pt x="935" y="1113"/>
                    <a:pt x="1135" y="780"/>
                    <a:pt x="1135" y="446"/>
                  </a:cubicBezTo>
                  <a:cubicBezTo>
                    <a:pt x="1184" y="179"/>
                    <a:pt x="98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14;p75">
              <a:extLst>
                <a:ext uri="{FF2B5EF4-FFF2-40B4-BE49-F238E27FC236}">
                  <a16:creationId xmlns:a16="http://schemas.microsoft.com/office/drawing/2014/main" id="{6CF5F9A4-D5A4-4D46-A649-3820880916FF}"/>
                </a:ext>
              </a:extLst>
            </p:cNvPr>
            <p:cNvSpPr/>
            <p:nvPr/>
          </p:nvSpPr>
          <p:spPr>
            <a:xfrm>
              <a:off x="2166725" y="2147700"/>
              <a:ext cx="53400" cy="51300"/>
            </a:xfrm>
            <a:custGeom>
              <a:avLst/>
              <a:gdLst/>
              <a:ahLst/>
              <a:cxnLst/>
              <a:rect l="l" t="t" r="r" b="b"/>
              <a:pathLst>
                <a:path w="2136" h="2052" extrusionOk="0">
                  <a:moveTo>
                    <a:pt x="1493" y="0"/>
                  </a:moveTo>
                  <a:cubicBezTo>
                    <a:pt x="1368" y="0"/>
                    <a:pt x="1242" y="34"/>
                    <a:pt x="1134" y="105"/>
                  </a:cubicBezTo>
                  <a:lnTo>
                    <a:pt x="868" y="272"/>
                  </a:lnTo>
                  <a:cubicBezTo>
                    <a:pt x="334" y="605"/>
                    <a:pt x="34" y="1173"/>
                    <a:pt x="0" y="1773"/>
                  </a:cubicBezTo>
                  <a:lnTo>
                    <a:pt x="0" y="1973"/>
                  </a:lnTo>
                  <a:cubicBezTo>
                    <a:pt x="129" y="2024"/>
                    <a:pt x="267" y="2051"/>
                    <a:pt x="406" y="2051"/>
                  </a:cubicBezTo>
                  <a:cubicBezTo>
                    <a:pt x="627" y="2051"/>
                    <a:pt x="850" y="1983"/>
                    <a:pt x="1034" y="1840"/>
                  </a:cubicBezTo>
                  <a:cubicBezTo>
                    <a:pt x="1468" y="1573"/>
                    <a:pt x="1835" y="1206"/>
                    <a:pt x="2102" y="772"/>
                  </a:cubicBezTo>
                  <a:lnTo>
                    <a:pt x="2102" y="706"/>
                  </a:lnTo>
                  <a:cubicBezTo>
                    <a:pt x="2135" y="472"/>
                    <a:pt x="2002" y="205"/>
                    <a:pt x="1802" y="72"/>
                  </a:cubicBezTo>
                  <a:cubicBezTo>
                    <a:pt x="1709" y="25"/>
                    <a:pt x="1601" y="0"/>
                    <a:pt x="1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15;p75">
              <a:extLst>
                <a:ext uri="{FF2B5EF4-FFF2-40B4-BE49-F238E27FC236}">
                  <a16:creationId xmlns:a16="http://schemas.microsoft.com/office/drawing/2014/main" id="{D53116DD-2FBA-4601-B3AC-A0F4362F5FB8}"/>
                </a:ext>
              </a:extLst>
            </p:cNvPr>
            <p:cNvSpPr/>
            <p:nvPr/>
          </p:nvSpPr>
          <p:spPr>
            <a:xfrm>
              <a:off x="2274300" y="1935375"/>
              <a:ext cx="236025" cy="163925"/>
            </a:xfrm>
            <a:custGeom>
              <a:avLst/>
              <a:gdLst/>
              <a:ahLst/>
              <a:cxnLst/>
              <a:rect l="l" t="t" r="r" b="b"/>
              <a:pathLst>
                <a:path w="9441" h="6557" extrusionOk="0">
                  <a:moveTo>
                    <a:pt x="9010" y="0"/>
                  </a:moveTo>
                  <a:cubicBezTo>
                    <a:pt x="8891" y="0"/>
                    <a:pt x="8754" y="41"/>
                    <a:pt x="8606" y="125"/>
                  </a:cubicBezTo>
                  <a:lnTo>
                    <a:pt x="834" y="4629"/>
                  </a:lnTo>
                  <a:cubicBezTo>
                    <a:pt x="334" y="4929"/>
                    <a:pt x="34" y="5429"/>
                    <a:pt x="0" y="6030"/>
                  </a:cubicBezTo>
                  <a:cubicBezTo>
                    <a:pt x="0" y="6370"/>
                    <a:pt x="170" y="6556"/>
                    <a:pt x="426" y="6556"/>
                  </a:cubicBezTo>
                  <a:cubicBezTo>
                    <a:pt x="546" y="6556"/>
                    <a:pt x="685" y="6515"/>
                    <a:pt x="834" y="6430"/>
                  </a:cubicBezTo>
                  <a:lnTo>
                    <a:pt x="8606" y="1927"/>
                  </a:lnTo>
                  <a:cubicBezTo>
                    <a:pt x="9107" y="1626"/>
                    <a:pt x="9407" y="1126"/>
                    <a:pt x="9440" y="559"/>
                  </a:cubicBezTo>
                  <a:cubicBezTo>
                    <a:pt x="9440" y="194"/>
                    <a:pt x="9268" y="0"/>
                    <a:pt x="9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16;p75">
              <a:extLst>
                <a:ext uri="{FF2B5EF4-FFF2-40B4-BE49-F238E27FC236}">
                  <a16:creationId xmlns:a16="http://schemas.microsoft.com/office/drawing/2014/main" id="{A8DCFA0F-C9F4-4E8E-9A69-DCCE3B268CD6}"/>
                </a:ext>
              </a:extLst>
            </p:cNvPr>
            <p:cNvSpPr/>
            <p:nvPr/>
          </p:nvSpPr>
          <p:spPr>
            <a:xfrm>
              <a:off x="2274300" y="2065450"/>
              <a:ext cx="121775" cy="85525"/>
            </a:xfrm>
            <a:custGeom>
              <a:avLst/>
              <a:gdLst/>
              <a:ahLst/>
              <a:cxnLst/>
              <a:rect l="l" t="t" r="r" b="b"/>
              <a:pathLst>
                <a:path w="4871" h="3421" extrusionOk="0">
                  <a:moveTo>
                    <a:pt x="4644" y="1"/>
                  </a:moveTo>
                  <a:cubicBezTo>
                    <a:pt x="4590" y="1"/>
                    <a:pt x="4530" y="20"/>
                    <a:pt x="4470" y="59"/>
                  </a:cubicBezTo>
                  <a:lnTo>
                    <a:pt x="434" y="2394"/>
                  </a:lnTo>
                  <a:cubicBezTo>
                    <a:pt x="167" y="2561"/>
                    <a:pt x="0" y="2828"/>
                    <a:pt x="0" y="3128"/>
                  </a:cubicBezTo>
                  <a:cubicBezTo>
                    <a:pt x="0" y="3315"/>
                    <a:pt x="99" y="3421"/>
                    <a:pt x="238" y="3421"/>
                  </a:cubicBezTo>
                  <a:cubicBezTo>
                    <a:pt x="298" y="3421"/>
                    <a:pt x="364" y="3402"/>
                    <a:pt x="434" y="3362"/>
                  </a:cubicBezTo>
                  <a:lnTo>
                    <a:pt x="4470" y="1027"/>
                  </a:lnTo>
                  <a:cubicBezTo>
                    <a:pt x="4704" y="860"/>
                    <a:pt x="4870" y="593"/>
                    <a:pt x="4870" y="293"/>
                  </a:cubicBezTo>
                  <a:cubicBezTo>
                    <a:pt x="4870" y="106"/>
                    <a:pt x="4772" y="1"/>
                    <a:pt x="46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17;p75">
              <a:extLst>
                <a:ext uri="{FF2B5EF4-FFF2-40B4-BE49-F238E27FC236}">
                  <a16:creationId xmlns:a16="http://schemas.microsoft.com/office/drawing/2014/main" id="{B8D750CD-F4DB-464A-AC34-DB49A4660C63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18;p75">
              <a:extLst>
                <a:ext uri="{FF2B5EF4-FFF2-40B4-BE49-F238E27FC236}">
                  <a16:creationId xmlns:a16="http://schemas.microsoft.com/office/drawing/2014/main" id="{528FBFF8-2AB6-45FE-A623-6E679B92E062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19;p75">
              <a:extLst>
                <a:ext uri="{FF2B5EF4-FFF2-40B4-BE49-F238E27FC236}">
                  <a16:creationId xmlns:a16="http://schemas.microsoft.com/office/drawing/2014/main" id="{3A4F26A2-EF6E-4FFB-8EC4-6EE95D66122F}"/>
                </a:ext>
              </a:extLst>
            </p:cNvPr>
            <p:cNvSpPr/>
            <p:nvPr/>
          </p:nvSpPr>
          <p:spPr>
            <a:xfrm>
              <a:off x="2145025" y="1566075"/>
              <a:ext cx="788100" cy="482175"/>
            </a:xfrm>
            <a:custGeom>
              <a:avLst/>
              <a:gdLst/>
              <a:ahLst/>
              <a:cxnLst/>
              <a:rect l="l" t="t" r="r" b="b"/>
              <a:pathLst>
                <a:path w="31524" h="19287" extrusionOk="0">
                  <a:moveTo>
                    <a:pt x="31082" y="1"/>
                  </a:moveTo>
                  <a:cubicBezTo>
                    <a:pt x="30966" y="1"/>
                    <a:pt x="30832" y="39"/>
                    <a:pt x="30690" y="120"/>
                  </a:cubicBezTo>
                  <a:lnTo>
                    <a:pt x="835" y="17366"/>
                  </a:lnTo>
                  <a:cubicBezTo>
                    <a:pt x="335" y="17666"/>
                    <a:pt x="34" y="18166"/>
                    <a:pt x="1" y="18767"/>
                  </a:cubicBezTo>
                  <a:cubicBezTo>
                    <a:pt x="1" y="19091"/>
                    <a:pt x="178" y="19287"/>
                    <a:pt x="442" y="19287"/>
                  </a:cubicBezTo>
                  <a:cubicBezTo>
                    <a:pt x="559" y="19287"/>
                    <a:pt x="692" y="19249"/>
                    <a:pt x="835" y="19167"/>
                  </a:cubicBezTo>
                  <a:lnTo>
                    <a:pt x="30690" y="1921"/>
                  </a:lnTo>
                  <a:cubicBezTo>
                    <a:pt x="31157" y="1621"/>
                    <a:pt x="31490" y="1121"/>
                    <a:pt x="31523" y="520"/>
                  </a:cubicBezTo>
                  <a:cubicBezTo>
                    <a:pt x="31523" y="196"/>
                    <a:pt x="31347" y="1"/>
                    <a:pt x="310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20;p75">
              <a:extLst>
                <a:ext uri="{FF2B5EF4-FFF2-40B4-BE49-F238E27FC236}">
                  <a16:creationId xmlns:a16="http://schemas.microsoft.com/office/drawing/2014/main" id="{6F33FDE0-AEF0-499B-B3CE-783018EDB280}"/>
                </a:ext>
              </a:extLst>
            </p:cNvPr>
            <p:cNvSpPr/>
            <p:nvPr/>
          </p:nvSpPr>
          <p:spPr>
            <a:xfrm>
              <a:off x="5767625" y="2716150"/>
              <a:ext cx="383625" cy="463050"/>
            </a:xfrm>
            <a:custGeom>
              <a:avLst/>
              <a:gdLst/>
              <a:ahLst/>
              <a:cxnLst/>
              <a:rect l="l" t="t" r="r" b="b"/>
              <a:pathLst>
                <a:path w="15345" h="18522" extrusionOk="0">
                  <a:moveTo>
                    <a:pt x="12516" y="1"/>
                  </a:moveTo>
                  <a:cubicBezTo>
                    <a:pt x="10988" y="1"/>
                    <a:pt x="9880" y="1061"/>
                    <a:pt x="8540" y="1684"/>
                  </a:cubicBezTo>
                  <a:cubicBezTo>
                    <a:pt x="8326" y="1787"/>
                    <a:pt x="8123" y="1828"/>
                    <a:pt x="7926" y="1828"/>
                  </a:cubicBezTo>
                  <a:cubicBezTo>
                    <a:pt x="7357" y="1828"/>
                    <a:pt x="6842" y="1483"/>
                    <a:pt x="6272" y="1284"/>
                  </a:cubicBezTo>
                  <a:cubicBezTo>
                    <a:pt x="5983" y="1190"/>
                    <a:pt x="5687" y="1147"/>
                    <a:pt x="5391" y="1147"/>
                  </a:cubicBezTo>
                  <a:cubicBezTo>
                    <a:pt x="4319" y="1147"/>
                    <a:pt x="3256" y="1722"/>
                    <a:pt x="2602" y="2585"/>
                  </a:cubicBezTo>
                  <a:cubicBezTo>
                    <a:pt x="2035" y="3352"/>
                    <a:pt x="1668" y="4253"/>
                    <a:pt x="1535" y="5220"/>
                  </a:cubicBezTo>
                  <a:cubicBezTo>
                    <a:pt x="1401" y="6154"/>
                    <a:pt x="1602" y="7022"/>
                    <a:pt x="1768" y="7956"/>
                  </a:cubicBezTo>
                  <a:cubicBezTo>
                    <a:pt x="1935" y="8856"/>
                    <a:pt x="1935" y="9824"/>
                    <a:pt x="1768" y="10724"/>
                  </a:cubicBezTo>
                  <a:cubicBezTo>
                    <a:pt x="1501" y="11725"/>
                    <a:pt x="801" y="12526"/>
                    <a:pt x="467" y="13460"/>
                  </a:cubicBezTo>
                  <a:cubicBezTo>
                    <a:pt x="0" y="14727"/>
                    <a:pt x="267" y="16028"/>
                    <a:pt x="601" y="17296"/>
                  </a:cubicBezTo>
                  <a:cubicBezTo>
                    <a:pt x="634" y="17663"/>
                    <a:pt x="834" y="17963"/>
                    <a:pt x="1101" y="18230"/>
                  </a:cubicBezTo>
                  <a:cubicBezTo>
                    <a:pt x="1268" y="18296"/>
                    <a:pt x="1468" y="18363"/>
                    <a:pt x="1635" y="18396"/>
                  </a:cubicBezTo>
                  <a:cubicBezTo>
                    <a:pt x="2059" y="18477"/>
                    <a:pt x="2471" y="18521"/>
                    <a:pt x="2886" y="18521"/>
                  </a:cubicBezTo>
                  <a:cubicBezTo>
                    <a:pt x="3156" y="18521"/>
                    <a:pt x="3427" y="18503"/>
                    <a:pt x="3703" y="18463"/>
                  </a:cubicBezTo>
                  <a:cubicBezTo>
                    <a:pt x="4504" y="18363"/>
                    <a:pt x="5271" y="18063"/>
                    <a:pt x="5938" y="17629"/>
                  </a:cubicBezTo>
                  <a:cubicBezTo>
                    <a:pt x="6939" y="16962"/>
                    <a:pt x="7639" y="15928"/>
                    <a:pt x="7839" y="14761"/>
                  </a:cubicBezTo>
                  <a:cubicBezTo>
                    <a:pt x="8006" y="13860"/>
                    <a:pt x="7206" y="12426"/>
                    <a:pt x="7939" y="11725"/>
                  </a:cubicBezTo>
                  <a:cubicBezTo>
                    <a:pt x="8940" y="10824"/>
                    <a:pt x="11942" y="11458"/>
                    <a:pt x="12543" y="9657"/>
                  </a:cubicBezTo>
                  <a:cubicBezTo>
                    <a:pt x="13010" y="8156"/>
                    <a:pt x="11175" y="6922"/>
                    <a:pt x="12076" y="5487"/>
                  </a:cubicBezTo>
                  <a:cubicBezTo>
                    <a:pt x="12810" y="4320"/>
                    <a:pt x="14344" y="3753"/>
                    <a:pt x="14811" y="2452"/>
                  </a:cubicBezTo>
                  <a:cubicBezTo>
                    <a:pt x="15345" y="1051"/>
                    <a:pt x="14144" y="183"/>
                    <a:pt x="12843" y="17"/>
                  </a:cubicBezTo>
                  <a:cubicBezTo>
                    <a:pt x="12732" y="6"/>
                    <a:pt x="12623" y="1"/>
                    <a:pt x="125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21;p75">
              <a:extLst>
                <a:ext uri="{FF2B5EF4-FFF2-40B4-BE49-F238E27FC236}">
                  <a16:creationId xmlns:a16="http://schemas.microsoft.com/office/drawing/2014/main" id="{78975F1A-1BFC-49D5-B52A-E5EDDCBC5430}"/>
                </a:ext>
              </a:extLst>
            </p:cNvPr>
            <p:cNvSpPr/>
            <p:nvPr/>
          </p:nvSpPr>
          <p:spPr>
            <a:xfrm>
              <a:off x="5842675" y="2757925"/>
              <a:ext cx="249375" cy="290550"/>
            </a:xfrm>
            <a:custGeom>
              <a:avLst/>
              <a:gdLst/>
              <a:ahLst/>
              <a:cxnLst/>
              <a:rect l="l" t="t" r="r" b="b"/>
              <a:pathLst>
                <a:path w="9975" h="11622" extrusionOk="0">
                  <a:moveTo>
                    <a:pt x="9782" y="1"/>
                  </a:moveTo>
                  <a:cubicBezTo>
                    <a:pt x="9758" y="1"/>
                    <a:pt x="9733" y="5"/>
                    <a:pt x="9708" y="13"/>
                  </a:cubicBezTo>
                  <a:cubicBezTo>
                    <a:pt x="6539" y="1181"/>
                    <a:pt x="534" y="5951"/>
                    <a:pt x="34" y="11422"/>
                  </a:cubicBezTo>
                  <a:cubicBezTo>
                    <a:pt x="1" y="11522"/>
                    <a:pt x="67" y="11588"/>
                    <a:pt x="167" y="11622"/>
                  </a:cubicBezTo>
                  <a:lnTo>
                    <a:pt x="201" y="11622"/>
                  </a:lnTo>
                  <a:cubicBezTo>
                    <a:pt x="267" y="11588"/>
                    <a:pt x="334" y="11522"/>
                    <a:pt x="367" y="11455"/>
                  </a:cubicBezTo>
                  <a:cubicBezTo>
                    <a:pt x="868" y="6151"/>
                    <a:pt x="6705" y="1448"/>
                    <a:pt x="9841" y="314"/>
                  </a:cubicBezTo>
                  <a:cubicBezTo>
                    <a:pt x="9908" y="280"/>
                    <a:pt x="9974" y="180"/>
                    <a:pt x="9941" y="114"/>
                  </a:cubicBezTo>
                  <a:cubicBezTo>
                    <a:pt x="9916" y="39"/>
                    <a:pt x="9853" y="1"/>
                    <a:pt x="9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22;p75">
              <a:extLst>
                <a:ext uri="{FF2B5EF4-FFF2-40B4-BE49-F238E27FC236}">
                  <a16:creationId xmlns:a16="http://schemas.microsoft.com/office/drawing/2014/main" id="{03748BC1-969A-4D3F-91BA-A4A250099124}"/>
                </a:ext>
              </a:extLst>
            </p:cNvPr>
            <p:cNvSpPr/>
            <p:nvPr/>
          </p:nvSpPr>
          <p:spPr>
            <a:xfrm>
              <a:off x="5897325" y="2899825"/>
              <a:ext cx="128000" cy="26075"/>
            </a:xfrm>
            <a:custGeom>
              <a:avLst/>
              <a:gdLst/>
              <a:ahLst/>
              <a:cxnLst/>
              <a:rect l="l" t="t" r="r" b="b"/>
              <a:pathLst>
                <a:path w="5120" h="1043" extrusionOk="0">
                  <a:moveTo>
                    <a:pt x="1865" y="1"/>
                  </a:moveTo>
                  <a:cubicBezTo>
                    <a:pt x="1320" y="1"/>
                    <a:pt x="746" y="76"/>
                    <a:pt x="183" y="275"/>
                  </a:cubicBezTo>
                  <a:cubicBezTo>
                    <a:pt x="1" y="305"/>
                    <a:pt x="95" y="584"/>
                    <a:pt x="239" y="584"/>
                  </a:cubicBezTo>
                  <a:cubicBezTo>
                    <a:pt x="253" y="584"/>
                    <a:pt x="268" y="581"/>
                    <a:pt x="283" y="575"/>
                  </a:cubicBezTo>
                  <a:cubicBezTo>
                    <a:pt x="798" y="390"/>
                    <a:pt x="1329" y="320"/>
                    <a:pt x="1838" y="320"/>
                  </a:cubicBezTo>
                  <a:cubicBezTo>
                    <a:pt x="3439" y="320"/>
                    <a:pt x="4828" y="1017"/>
                    <a:pt x="4853" y="1042"/>
                  </a:cubicBezTo>
                  <a:lnTo>
                    <a:pt x="4920" y="1042"/>
                  </a:lnTo>
                  <a:cubicBezTo>
                    <a:pt x="4986" y="1042"/>
                    <a:pt x="5053" y="1009"/>
                    <a:pt x="5086" y="976"/>
                  </a:cubicBezTo>
                  <a:cubicBezTo>
                    <a:pt x="5120" y="876"/>
                    <a:pt x="5086" y="775"/>
                    <a:pt x="4986" y="742"/>
                  </a:cubicBezTo>
                  <a:cubicBezTo>
                    <a:pt x="4911" y="692"/>
                    <a:pt x="3516" y="1"/>
                    <a:pt x="1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23;p75">
              <a:extLst>
                <a:ext uri="{FF2B5EF4-FFF2-40B4-BE49-F238E27FC236}">
                  <a16:creationId xmlns:a16="http://schemas.microsoft.com/office/drawing/2014/main" id="{3950491B-5083-41FA-B7ED-95C119286B4C}"/>
                </a:ext>
              </a:extLst>
            </p:cNvPr>
            <p:cNvSpPr/>
            <p:nvPr/>
          </p:nvSpPr>
          <p:spPr>
            <a:xfrm>
              <a:off x="5871000" y="2815175"/>
              <a:ext cx="39250" cy="126350"/>
            </a:xfrm>
            <a:custGeom>
              <a:avLst/>
              <a:gdLst/>
              <a:ahLst/>
              <a:cxnLst/>
              <a:rect l="l" t="t" r="r" b="b"/>
              <a:pathLst>
                <a:path w="1570" h="5054" extrusionOk="0">
                  <a:moveTo>
                    <a:pt x="228" y="0"/>
                  </a:moveTo>
                  <a:cubicBezTo>
                    <a:pt x="115" y="0"/>
                    <a:pt x="1" y="113"/>
                    <a:pt x="68" y="225"/>
                  </a:cubicBezTo>
                  <a:cubicBezTo>
                    <a:pt x="1169" y="2227"/>
                    <a:pt x="402" y="4795"/>
                    <a:pt x="402" y="4829"/>
                  </a:cubicBezTo>
                  <a:cubicBezTo>
                    <a:pt x="402" y="4862"/>
                    <a:pt x="402" y="4895"/>
                    <a:pt x="402" y="4929"/>
                  </a:cubicBezTo>
                  <a:cubicBezTo>
                    <a:pt x="419" y="5012"/>
                    <a:pt x="485" y="5054"/>
                    <a:pt x="556" y="5054"/>
                  </a:cubicBezTo>
                  <a:cubicBezTo>
                    <a:pt x="627" y="5054"/>
                    <a:pt x="702" y="5012"/>
                    <a:pt x="736" y="4929"/>
                  </a:cubicBezTo>
                  <a:cubicBezTo>
                    <a:pt x="769" y="4795"/>
                    <a:pt x="1570" y="2193"/>
                    <a:pt x="369" y="92"/>
                  </a:cubicBezTo>
                  <a:cubicBezTo>
                    <a:pt x="336" y="27"/>
                    <a:pt x="28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24;p75">
              <a:extLst>
                <a:ext uri="{FF2B5EF4-FFF2-40B4-BE49-F238E27FC236}">
                  <a16:creationId xmlns:a16="http://schemas.microsoft.com/office/drawing/2014/main" id="{64BE9434-CAB5-4278-92B7-04516950D434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25;p75">
              <a:extLst>
                <a:ext uri="{FF2B5EF4-FFF2-40B4-BE49-F238E27FC236}">
                  <a16:creationId xmlns:a16="http://schemas.microsoft.com/office/drawing/2014/main" id="{A298A0A1-7133-408B-86C5-4A649734B8E7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26;p75">
              <a:extLst>
                <a:ext uri="{FF2B5EF4-FFF2-40B4-BE49-F238E27FC236}">
                  <a16:creationId xmlns:a16="http://schemas.microsoft.com/office/drawing/2014/main" id="{4DAF66E9-055D-4CB3-AF57-928EF88E5AAA}"/>
                </a:ext>
              </a:extLst>
            </p:cNvPr>
            <p:cNvSpPr/>
            <p:nvPr/>
          </p:nvSpPr>
          <p:spPr>
            <a:xfrm>
              <a:off x="1973350" y="3007100"/>
              <a:ext cx="180050" cy="487525"/>
            </a:xfrm>
            <a:custGeom>
              <a:avLst/>
              <a:gdLst/>
              <a:ahLst/>
              <a:cxnLst/>
              <a:rect l="l" t="t" r="r" b="b"/>
              <a:pathLst>
                <a:path w="7202" h="19501" extrusionOk="0">
                  <a:moveTo>
                    <a:pt x="263" y="1"/>
                  </a:moveTo>
                  <a:cubicBezTo>
                    <a:pt x="112" y="1"/>
                    <a:pt x="0" y="191"/>
                    <a:pt x="130" y="321"/>
                  </a:cubicBezTo>
                  <a:cubicBezTo>
                    <a:pt x="3632" y="3556"/>
                    <a:pt x="6835" y="11762"/>
                    <a:pt x="5967" y="19301"/>
                  </a:cubicBezTo>
                  <a:cubicBezTo>
                    <a:pt x="5967" y="19401"/>
                    <a:pt x="6034" y="19501"/>
                    <a:pt x="6134" y="19501"/>
                  </a:cubicBezTo>
                  <a:lnTo>
                    <a:pt x="6167" y="19501"/>
                  </a:lnTo>
                  <a:cubicBezTo>
                    <a:pt x="6234" y="19501"/>
                    <a:pt x="6334" y="19434"/>
                    <a:pt x="6334" y="19367"/>
                  </a:cubicBezTo>
                  <a:cubicBezTo>
                    <a:pt x="7202" y="11695"/>
                    <a:pt x="3933" y="3356"/>
                    <a:pt x="397" y="54"/>
                  </a:cubicBezTo>
                  <a:cubicBezTo>
                    <a:pt x="352" y="16"/>
                    <a:pt x="306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27;p75">
              <a:extLst>
                <a:ext uri="{FF2B5EF4-FFF2-40B4-BE49-F238E27FC236}">
                  <a16:creationId xmlns:a16="http://schemas.microsoft.com/office/drawing/2014/main" id="{4828AB6A-FCA5-4839-93DA-57B68DC0EB24}"/>
                </a:ext>
              </a:extLst>
            </p:cNvPr>
            <p:cNvSpPr/>
            <p:nvPr/>
          </p:nvSpPr>
          <p:spPr>
            <a:xfrm>
              <a:off x="1789775" y="3152275"/>
              <a:ext cx="351950" cy="526675"/>
            </a:xfrm>
            <a:custGeom>
              <a:avLst/>
              <a:gdLst/>
              <a:ahLst/>
              <a:cxnLst/>
              <a:rect l="l" t="t" r="r" b="b"/>
              <a:pathLst>
                <a:path w="14078" h="21067" extrusionOk="0">
                  <a:moveTo>
                    <a:pt x="2701" y="1"/>
                  </a:moveTo>
                  <a:cubicBezTo>
                    <a:pt x="2251" y="1"/>
                    <a:pt x="1797" y="140"/>
                    <a:pt x="1435" y="418"/>
                  </a:cubicBezTo>
                  <a:cubicBezTo>
                    <a:pt x="968" y="951"/>
                    <a:pt x="868" y="1685"/>
                    <a:pt x="1168" y="2319"/>
                  </a:cubicBezTo>
                  <a:cubicBezTo>
                    <a:pt x="1435" y="2920"/>
                    <a:pt x="1769" y="3520"/>
                    <a:pt x="2169" y="4054"/>
                  </a:cubicBezTo>
                  <a:cubicBezTo>
                    <a:pt x="2336" y="4321"/>
                    <a:pt x="2436" y="4621"/>
                    <a:pt x="2503" y="4921"/>
                  </a:cubicBezTo>
                  <a:cubicBezTo>
                    <a:pt x="2503" y="5455"/>
                    <a:pt x="2369" y="5955"/>
                    <a:pt x="2069" y="6355"/>
                  </a:cubicBezTo>
                  <a:cubicBezTo>
                    <a:pt x="1702" y="6956"/>
                    <a:pt x="1202" y="7456"/>
                    <a:pt x="768" y="7990"/>
                  </a:cubicBezTo>
                  <a:cubicBezTo>
                    <a:pt x="301" y="8557"/>
                    <a:pt x="34" y="9224"/>
                    <a:pt x="1" y="9925"/>
                  </a:cubicBezTo>
                  <a:cubicBezTo>
                    <a:pt x="34" y="10825"/>
                    <a:pt x="735" y="11492"/>
                    <a:pt x="1435" y="11959"/>
                  </a:cubicBezTo>
                  <a:cubicBezTo>
                    <a:pt x="2069" y="12426"/>
                    <a:pt x="2736" y="12927"/>
                    <a:pt x="2836" y="13694"/>
                  </a:cubicBezTo>
                  <a:cubicBezTo>
                    <a:pt x="2870" y="14061"/>
                    <a:pt x="2836" y="14428"/>
                    <a:pt x="2703" y="14795"/>
                  </a:cubicBezTo>
                  <a:cubicBezTo>
                    <a:pt x="2603" y="15162"/>
                    <a:pt x="2503" y="15529"/>
                    <a:pt x="2436" y="15895"/>
                  </a:cubicBezTo>
                  <a:cubicBezTo>
                    <a:pt x="2302" y="16296"/>
                    <a:pt x="2236" y="16663"/>
                    <a:pt x="2169" y="17063"/>
                  </a:cubicBezTo>
                  <a:cubicBezTo>
                    <a:pt x="2069" y="17797"/>
                    <a:pt x="2202" y="18531"/>
                    <a:pt x="2536" y="19198"/>
                  </a:cubicBezTo>
                  <a:cubicBezTo>
                    <a:pt x="2836" y="19765"/>
                    <a:pt x="3303" y="20265"/>
                    <a:pt x="3837" y="20599"/>
                  </a:cubicBezTo>
                  <a:cubicBezTo>
                    <a:pt x="4103" y="20758"/>
                    <a:pt x="4687" y="21066"/>
                    <a:pt x="5115" y="21066"/>
                  </a:cubicBezTo>
                  <a:cubicBezTo>
                    <a:pt x="5225" y="21066"/>
                    <a:pt x="5324" y="21046"/>
                    <a:pt x="5405" y="20999"/>
                  </a:cubicBezTo>
                  <a:cubicBezTo>
                    <a:pt x="5471" y="20966"/>
                    <a:pt x="12210" y="17096"/>
                    <a:pt x="12210" y="17063"/>
                  </a:cubicBezTo>
                  <a:cubicBezTo>
                    <a:pt x="12710" y="16329"/>
                    <a:pt x="13110" y="15529"/>
                    <a:pt x="13510" y="14728"/>
                  </a:cubicBezTo>
                  <a:cubicBezTo>
                    <a:pt x="13811" y="13994"/>
                    <a:pt x="14011" y="13194"/>
                    <a:pt x="14044" y="12393"/>
                  </a:cubicBezTo>
                  <a:cubicBezTo>
                    <a:pt x="14078" y="11926"/>
                    <a:pt x="13977" y="11426"/>
                    <a:pt x="13744" y="11025"/>
                  </a:cubicBezTo>
                  <a:cubicBezTo>
                    <a:pt x="12943" y="9758"/>
                    <a:pt x="11309" y="9124"/>
                    <a:pt x="11409" y="7389"/>
                  </a:cubicBezTo>
                  <a:cubicBezTo>
                    <a:pt x="11476" y="6322"/>
                    <a:pt x="11943" y="5154"/>
                    <a:pt x="11309" y="4154"/>
                  </a:cubicBezTo>
                  <a:cubicBezTo>
                    <a:pt x="10542" y="2986"/>
                    <a:pt x="9007" y="3253"/>
                    <a:pt x="7873" y="2819"/>
                  </a:cubicBezTo>
                  <a:cubicBezTo>
                    <a:pt x="7006" y="2519"/>
                    <a:pt x="6405" y="1785"/>
                    <a:pt x="5638" y="1252"/>
                  </a:cubicBezTo>
                  <a:cubicBezTo>
                    <a:pt x="4871" y="718"/>
                    <a:pt x="3937" y="51"/>
                    <a:pt x="2970" y="17"/>
                  </a:cubicBezTo>
                  <a:cubicBezTo>
                    <a:pt x="2881" y="6"/>
                    <a:pt x="2791" y="1"/>
                    <a:pt x="2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28;p75">
              <a:extLst>
                <a:ext uri="{FF2B5EF4-FFF2-40B4-BE49-F238E27FC236}">
                  <a16:creationId xmlns:a16="http://schemas.microsoft.com/office/drawing/2014/main" id="{026F3285-CF1D-4FAB-8C48-9D4E6A1441EC}"/>
                </a:ext>
              </a:extLst>
            </p:cNvPr>
            <p:cNvSpPr/>
            <p:nvPr/>
          </p:nvSpPr>
          <p:spPr>
            <a:xfrm>
              <a:off x="1871500" y="3180625"/>
              <a:ext cx="161825" cy="441600"/>
            </a:xfrm>
            <a:custGeom>
              <a:avLst/>
              <a:gdLst/>
              <a:ahLst/>
              <a:cxnLst/>
              <a:rect l="l" t="t" r="r" b="b"/>
              <a:pathLst>
                <a:path w="6473" h="17664" extrusionOk="0">
                  <a:moveTo>
                    <a:pt x="188" y="1"/>
                  </a:moveTo>
                  <a:cubicBezTo>
                    <a:pt x="143" y="1"/>
                    <a:pt x="101" y="18"/>
                    <a:pt x="68" y="51"/>
                  </a:cubicBezTo>
                  <a:cubicBezTo>
                    <a:pt x="1" y="118"/>
                    <a:pt x="1" y="218"/>
                    <a:pt x="68" y="318"/>
                  </a:cubicBezTo>
                  <a:cubicBezTo>
                    <a:pt x="2569" y="2519"/>
                    <a:pt x="6105" y="10325"/>
                    <a:pt x="5972" y="17463"/>
                  </a:cubicBezTo>
                  <a:cubicBezTo>
                    <a:pt x="5972" y="17563"/>
                    <a:pt x="6038" y="17664"/>
                    <a:pt x="6172" y="17664"/>
                  </a:cubicBezTo>
                  <a:cubicBezTo>
                    <a:pt x="6239" y="17664"/>
                    <a:pt x="6339" y="17597"/>
                    <a:pt x="6339" y="17497"/>
                  </a:cubicBezTo>
                  <a:cubicBezTo>
                    <a:pt x="6472" y="10258"/>
                    <a:pt x="2870" y="2319"/>
                    <a:pt x="334" y="51"/>
                  </a:cubicBezTo>
                  <a:cubicBezTo>
                    <a:pt x="284" y="18"/>
                    <a:pt x="23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29;p75">
              <a:extLst>
                <a:ext uri="{FF2B5EF4-FFF2-40B4-BE49-F238E27FC236}">
                  <a16:creationId xmlns:a16="http://schemas.microsoft.com/office/drawing/2014/main" id="{0CB41D15-2112-4F8A-9450-DB8DACCF9E5F}"/>
                </a:ext>
              </a:extLst>
            </p:cNvPr>
            <p:cNvSpPr/>
            <p:nvPr/>
          </p:nvSpPr>
          <p:spPr>
            <a:xfrm>
              <a:off x="1858175" y="3384525"/>
              <a:ext cx="141775" cy="27550"/>
            </a:xfrm>
            <a:custGeom>
              <a:avLst/>
              <a:gdLst/>
              <a:ahLst/>
              <a:cxnLst/>
              <a:rect l="l" t="t" r="r" b="b"/>
              <a:pathLst>
                <a:path w="5671" h="11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368"/>
                    <a:pt x="200" y="368"/>
                  </a:cubicBezTo>
                  <a:cubicBezTo>
                    <a:pt x="1935" y="434"/>
                    <a:pt x="3703" y="668"/>
                    <a:pt x="5404" y="1102"/>
                  </a:cubicBezTo>
                  <a:lnTo>
                    <a:pt x="5437" y="1102"/>
                  </a:lnTo>
                  <a:cubicBezTo>
                    <a:pt x="5637" y="1068"/>
                    <a:pt x="5671" y="801"/>
                    <a:pt x="5471" y="735"/>
                  </a:cubicBezTo>
                  <a:cubicBezTo>
                    <a:pt x="3769" y="301"/>
                    <a:pt x="1968" y="6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30;p75">
              <a:extLst>
                <a:ext uri="{FF2B5EF4-FFF2-40B4-BE49-F238E27FC236}">
                  <a16:creationId xmlns:a16="http://schemas.microsoft.com/office/drawing/2014/main" id="{2C074EB8-88EA-428B-AFEB-F0C1E11993F5}"/>
                </a:ext>
              </a:extLst>
            </p:cNvPr>
            <p:cNvSpPr/>
            <p:nvPr/>
          </p:nvSpPr>
          <p:spPr>
            <a:xfrm>
              <a:off x="2018275" y="3287375"/>
              <a:ext cx="1819650" cy="1048275"/>
            </a:xfrm>
            <a:custGeom>
              <a:avLst/>
              <a:gdLst/>
              <a:ahLst/>
              <a:cxnLst/>
              <a:rect l="l" t="t" r="r" b="b"/>
              <a:pathLst>
                <a:path w="72786" h="41931" extrusionOk="0">
                  <a:moveTo>
                    <a:pt x="40494" y="3215"/>
                  </a:moveTo>
                  <a:cubicBezTo>
                    <a:pt x="40685" y="3215"/>
                    <a:pt x="40874" y="3284"/>
                    <a:pt x="41030" y="3420"/>
                  </a:cubicBezTo>
                  <a:lnTo>
                    <a:pt x="67182" y="18497"/>
                  </a:lnTo>
                  <a:cubicBezTo>
                    <a:pt x="67482" y="18597"/>
                    <a:pt x="67482" y="19031"/>
                    <a:pt x="67182" y="19164"/>
                  </a:cubicBezTo>
                  <a:lnTo>
                    <a:pt x="33191" y="38745"/>
                  </a:lnTo>
                  <a:cubicBezTo>
                    <a:pt x="33024" y="38828"/>
                    <a:pt x="32832" y="38870"/>
                    <a:pt x="32641" y="38870"/>
                  </a:cubicBezTo>
                  <a:cubicBezTo>
                    <a:pt x="32449" y="38870"/>
                    <a:pt x="32257" y="38828"/>
                    <a:pt x="32090" y="38745"/>
                  </a:cubicBezTo>
                  <a:lnTo>
                    <a:pt x="5938" y="23668"/>
                  </a:lnTo>
                  <a:cubicBezTo>
                    <a:pt x="5605" y="23534"/>
                    <a:pt x="5605" y="23101"/>
                    <a:pt x="5938" y="23000"/>
                  </a:cubicBezTo>
                  <a:lnTo>
                    <a:pt x="40096" y="3320"/>
                  </a:lnTo>
                  <a:cubicBezTo>
                    <a:pt x="40221" y="3250"/>
                    <a:pt x="40358" y="3215"/>
                    <a:pt x="40494" y="3215"/>
                  </a:cubicBezTo>
                  <a:close/>
                  <a:moveTo>
                    <a:pt x="43699" y="1"/>
                  </a:moveTo>
                  <a:cubicBezTo>
                    <a:pt x="43473" y="1"/>
                    <a:pt x="43248" y="51"/>
                    <a:pt x="43031" y="151"/>
                  </a:cubicBezTo>
                  <a:lnTo>
                    <a:pt x="334" y="24835"/>
                  </a:lnTo>
                  <a:cubicBezTo>
                    <a:pt x="1" y="24969"/>
                    <a:pt x="1" y="25436"/>
                    <a:pt x="334" y="25569"/>
                  </a:cubicBezTo>
                  <a:lnTo>
                    <a:pt x="28421" y="41781"/>
                  </a:lnTo>
                  <a:cubicBezTo>
                    <a:pt x="28638" y="41881"/>
                    <a:pt x="28863" y="41931"/>
                    <a:pt x="29088" y="41931"/>
                  </a:cubicBezTo>
                  <a:cubicBezTo>
                    <a:pt x="29313" y="41931"/>
                    <a:pt x="29538" y="41881"/>
                    <a:pt x="29755" y="41781"/>
                  </a:cubicBezTo>
                  <a:lnTo>
                    <a:pt x="72452" y="17130"/>
                  </a:lnTo>
                  <a:cubicBezTo>
                    <a:pt x="72786" y="16963"/>
                    <a:pt x="72786" y="16529"/>
                    <a:pt x="72452" y="16362"/>
                  </a:cubicBezTo>
                  <a:lnTo>
                    <a:pt x="44366" y="151"/>
                  </a:lnTo>
                  <a:cubicBezTo>
                    <a:pt x="44149" y="51"/>
                    <a:pt x="43924" y="1"/>
                    <a:pt x="43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31;p75">
              <a:extLst>
                <a:ext uri="{FF2B5EF4-FFF2-40B4-BE49-F238E27FC236}">
                  <a16:creationId xmlns:a16="http://schemas.microsoft.com/office/drawing/2014/main" id="{CF4CA234-0165-48A4-AD46-74CD65D6FC84}"/>
                </a:ext>
              </a:extLst>
            </p:cNvPr>
            <p:cNvSpPr/>
            <p:nvPr/>
          </p:nvSpPr>
          <p:spPr>
            <a:xfrm>
              <a:off x="2387700" y="4073575"/>
              <a:ext cx="94275" cy="59025"/>
            </a:xfrm>
            <a:custGeom>
              <a:avLst/>
              <a:gdLst/>
              <a:ahLst/>
              <a:cxnLst/>
              <a:rect l="l" t="t" r="r" b="b"/>
              <a:pathLst>
                <a:path w="3771" h="2361" extrusionOk="0">
                  <a:moveTo>
                    <a:pt x="2022" y="419"/>
                  </a:moveTo>
                  <a:cubicBezTo>
                    <a:pt x="2363" y="419"/>
                    <a:pt x="2679" y="514"/>
                    <a:pt x="2970" y="659"/>
                  </a:cubicBezTo>
                  <a:cubicBezTo>
                    <a:pt x="3237" y="826"/>
                    <a:pt x="3370" y="993"/>
                    <a:pt x="3370" y="1193"/>
                  </a:cubicBezTo>
                  <a:cubicBezTo>
                    <a:pt x="3370" y="1359"/>
                    <a:pt x="3237" y="1526"/>
                    <a:pt x="2970" y="1693"/>
                  </a:cubicBezTo>
                  <a:cubicBezTo>
                    <a:pt x="2619" y="1860"/>
                    <a:pt x="2244" y="1943"/>
                    <a:pt x="1873" y="1943"/>
                  </a:cubicBezTo>
                  <a:cubicBezTo>
                    <a:pt x="1502" y="1943"/>
                    <a:pt x="1135" y="1860"/>
                    <a:pt x="801" y="1693"/>
                  </a:cubicBezTo>
                  <a:cubicBezTo>
                    <a:pt x="535" y="1526"/>
                    <a:pt x="401" y="1359"/>
                    <a:pt x="401" y="1193"/>
                  </a:cubicBezTo>
                  <a:cubicBezTo>
                    <a:pt x="401" y="993"/>
                    <a:pt x="535" y="826"/>
                    <a:pt x="801" y="659"/>
                  </a:cubicBezTo>
                  <a:cubicBezTo>
                    <a:pt x="1092" y="514"/>
                    <a:pt x="1408" y="419"/>
                    <a:pt x="1727" y="419"/>
                  </a:cubicBezTo>
                  <a:cubicBezTo>
                    <a:pt x="1774" y="419"/>
                    <a:pt x="1821" y="421"/>
                    <a:pt x="1869" y="425"/>
                  </a:cubicBezTo>
                  <a:cubicBezTo>
                    <a:pt x="1921" y="421"/>
                    <a:pt x="1972" y="419"/>
                    <a:pt x="2022" y="419"/>
                  </a:cubicBezTo>
                  <a:close/>
                  <a:moveTo>
                    <a:pt x="1886" y="0"/>
                  </a:moveTo>
                  <a:cubicBezTo>
                    <a:pt x="1444" y="0"/>
                    <a:pt x="1002" y="109"/>
                    <a:pt x="601" y="325"/>
                  </a:cubicBezTo>
                  <a:cubicBezTo>
                    <a:pt x="234" y="459"/>
                    <a:pt x="1" y="792"/>
                    <a:pt x="1" y="1193"/>
                  </a:cubicBezTo>
                  <a:cubicBezTo>
                    <a:pt x="1" y="1560"/>
                    <a:pt x="234" y="1893"/>
                    <a:pt x="601" y="2060"/>
                  </a:cubicBezTo>
                  <a:cubicBezTo>
                    <a:pt x="968" y="2260"/>
                    <a:pt x="1435" y="2360"/>
                    <a:pt x="1869" y="2360"/>
                  </a:cubicBezTo>
                  <a:cubicBezTo>
                    <a:pt x="2336" y="2360"/>
                    <a:pt x="2770" y="2260"/>
                    <a:pt x="3170" y="2060"/>
                  </a:cubicBezTo>
                  <a:cubicBezTo>
                    <a:pt x="3537" y="1893"/>
                    <a:pt x="3737" y="1560"/>
                    <a:pt x="3770" y="1193"/>
                  </a:cubicBezTo>
                  <a:cubicBezTo>
                    <a:pt x="3737" y="792"/>
                    <a:pt x="3537" y="459"/>
                    <a:pt x="3170" y="325"/>
                  </a:cubicBezTo>
                  <a:cubicBezTo>
                    <a:pt x="2770" y="109"/>
                    <a:pt x="2328" y="0"/>
                    <a:pt x="18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32;p75">
              <a:extLst>
                <a:ext uri="{FF2B5EF4-FFF2-40B4-BE49-F238E27FC236}">
                  <a16:creationId xmlns:a16="http://schemas.microsoft.com/office/drawing/2014/main" id="{EFF6FCEC-749F-44CF-971E-D44FDB5AD0C6}"/>
                </a:ext>
              </a:extLst>
            </p:cNvPr>
            <p:cNvSpPr/>
            <p:nvPr/>
          </p:nvSpPr>
          <p:spPr>
            <a:xfrm>
              <a:off x="2745475" y="3698100"/>
              <a:ext cx="1100800" cy="716350"/>
            </a:xfrm>
            <a:custGeom>
              <a:avLst/>
              <a:gdLst/>
              <a:ahLst/>
              <a:cxnLst/>
              <a:rect l="l" t="t" r="r" b="b"/>
              <a:pathLst>
                <a:path w="44032" h="28654" extrusionOk="0">
                  <a:moveTo>
                    <a:pt x="43464" y="0"/>
                  </a:moveTo>
                  <a:lnTo>
                    <a:pt x="43464" y="0"/>
                  </a:lnTo>
                  <a:cubicBezTo>
                    <a:pt x="43731" y="200"/>
                    <a:pt x="43698" y="500"/>
                    <a:pt x="43364" y="701"/>
                  </a:cubicBezTo>
                  <a:lnTo>
                    <a:pt x="667" y="25385"/>
                  </a:lnTo>
                  <a:cubicBezTo>
                    <a:pt x="534" y="25452"/>
                    <a:pt x="400" y="25485"/>
                    <a:pt x="267" y="25518"/>
                  </a:cubicBezTo>
                  <a:lnTo>
                    <a:pt x="0" y="25518"/>
                  </a:lnTo>
                  <a:lnTo>
                    <a:pt x="0" y="28654"/>
                  </a:lnTo>
                  <a:lnTo>
                    <a:pt x="167" y="28654"/>
                  </a:lnTo>
                  <a:cubicBezTo>
                    <a:pt x="334" y="28654"/>
                    <a:pt x="500" y="28587"/>
                    <a:pt x="667" y="28520"/>
                  </a:cubicBezTo>
                  <a:lnTo>
                    <a:pt x="43364" y="3836"/>
                  </a:lnTo>
                  <a:cubicBezTo>
                    <a:pt x="43765" y="3603"/>
                    <a:pt x="43998" y="3169"/>
                    <a:pt x="44032" y="2702"/>
                  </a:cubicBezTo>
                  <a:lnTo>
                    <a:pt x="44032" y="1068"/>
                  </a:lnTo>
                  <a:cubicBezTo>
                    <a:pt x="43998" y="634"/>
                    <a:pt x="43798" y="234"/>
                    <a:pt x="434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33;p75">
              <a:extLst>
                <a:ext uri="{FF2B5EF4-FFF2-40B4-BE49-F238E27FC236}">
                  <a16:creationId xmlns:a16="http://schemas.microsoft.com/office/drawing/2014/main" id="{38EB7207-99A6-43CB-AAA7-714CABB01FAE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34;p75">
              <a:extLst>
                <a:ext uri="{FF2B5EF4-FFF2-40B4-BE49-F238E27FC236}">
                  <a16:creationId xmlns:a16="http://schemas.microsoft.com/office/drawing/2014/main" id="{2E1D4D9E-1CAF-448C-8645-0272F022EEE2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35;p75">
              <a:extLst>
                <a:ext uri="{FF2B5EF4-FFF2-40B4-BE49-F238E27FC236}">
                  <a16:creationId xmlns:a16="http://schemas.microsoft.com/office/drawing/2014/main" id="{4467E178-4A03-4BC9-928B-D43379EAA44C}"/>
                </a:ext>
              </a:extLst>
            </p:cNvPr>
            <p:cNvSpPr/>
            <p:nvPr/>
          </p:nvSpPr>
          <p:spPr>
            <a:xfrm>
              <a:off x="2300975" y="3452925"/>
              <a:ext cx="1262600" cy="722200"/>
            </a:xfrm>
            <a:custGeom>
              <a:avLst/>
              <a:gdLst/>
              <a:ahLst/>
              <a:cxnLst/>
              <a:rect l="l" t="t" r="r" b="b"/>
              <a:pathLst>
                <a:path w="50504" h="28888" extrusionOk="0">
                  <a:moveTo>
                    <a:pt x="29188" y="0"/>
                  </a:moveTo>
                  <a:cubicBezTo>
                    <a:pt x="28613" y="0"/>
                    <a:pt x="28037" y="133"/>
                    <a:pt x="27520" y="400"/>
                  </a:cubicBezTo>
                  <a:lnTo>
                    <a:pt x="901" y="15745"/>
                  </a:lnTo>
                  <a:cubicBezTo>
                    <a:pt x="1" y="16278"/>
                    <a:pt x="1" y="17146"/>
                    <a:pt x="901" y="17679"/>
                  </a:cubicBezTo>
                  <a:lnTo>
                    <a:pt x="19615" y="28487"/>
                  </a:lnTo>
                  <a:cubicBezTo>
                    <a:pt x="20148" y="28754"/>
                    <a:pt x="20724" y="28887"/>
                    <a:pt x="21299" y="28887"/>
                  </a:cubicBezTo>
                  <a:cubicBezTo>
                    <a:pt x="21875" y="28887"/>
                    <a:pt x="22450" y="28754"/>
                    <a:pt x="22984" y="28487"/>
                  </a:cubicBezTo>
                  <a:lnTo>
                    <a:pt x="49569" y="13143"/>
                  </a:lnTo>
                  <a:cubicBezTo>
                    <a:pt x="50503" y="12609"/>
                    <a:pt x="50503" y="11708"/>
                    <a:pt x="49569" y="11175"/>
                  </a:cubicBezTo>
                  <a:lnTo>
                    <a:pt x="30856" y="400"/>
                  </a:lnTo>
                  <a:cubicBezTo>
                    <a:pt x="30339" y="133"/>
                    <a:pt x="29764" y="0"/>
                    <a:pt x="291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36;p75">
              <a:extLst>
                <a:ext uri="{FF2B5EF4-FFF2-40B4-BE49-F238E27FC236}">
                  <a16:creationId xmlns:a16="http://schemas.microsoft.com/office/drawing/2014/main" id="{C397D280-00AA-4518-9300-2679A667849B}"/>
                </a:ext>
              </a:extLst>
            </p:cNvPr>
            <p:cNvSpPr/>
            <p:nvPr/>
          </p:nvSpPr>
          <p:spPr>
            <a:xfrm>
              <a:off x="2561175" y="3580100"/>
              <a:ext cx="773075" cy="445750"/>
            </a:xfrm>
            <a:custGeom>
              <a:avLst/>
              <a:gdLst/>
              <a:ahLst/>
              <a:cxnLst/>
              <a:rect l="l" t="t" r="r" b="b"/>
              <a:pathLst>
                <a:path w="30923" h="17830" extrusionOk="0">
                  <a:moveTo>
                    <a:pt x="18776" y="779"/>
                  </a:moveTo>
                  <a:cubicBezTo>
                    <a:pt x="19249" y="779"/>
                    <a:pt x="19695" y="908"/>
                    <a:pt x="20115" y="1117"/>
                  </a:cubicBezTo>
                  <a:lnTo>
                    <a:pt x="29354" y="6455"/>
                  </a:lnTo>
                  <a:cubicBezTo>
                    <a:pt x="29688" y="6655"/>
                    <a:pt x="29855" y="6888"/>
                    <a:pt x="29855" y="7088"/>
                  </a:cubicBezTo>
                  <a:cubicBezTo>
                    <a:pt x="29855" y="7289"/>
                    <a:pt x="29688" y="7522"/>
                    <a:pt x="29354" y="7722"/>
                  </a:cubicBezTo>
                  <a:lnTo>
                    <a:pt x="13810" y="16695"/>
                  </a:lnTo>
                  <a:cubicBezTo>
                    <a:pt x="13343" y="16929"/>
                    <a:pt x="12834" y="17046"/>
                    <a:pt x="12326" y="17046"/>
                  </a:cubicBezTo>
                  <a:cubicBezTo>
                    <a:pt x="11817" y="17046"/>
                    <a:pt x="11308" y="16929"/>
                    <a:pt x="10841" y="16695"/>
                  </a:cubicBezTo>
                  <a:lnTo>
                    <a:pt x="1568" y="11358"/>
                  </a:lnTo>
                  <a:cubicBezTo>
                    <a:pt x="1268" y="11191"/>
                    <a:pt x="1068" y="10958"/>
                    <a:pt x="1068" y="10724"/>
                  </a:cubicBezTo>
                  <a:cubicBezTo>
                    <a:pt x="1068" y="10524"/>
                    <a:pt x="1268" y="10291"/>
                    <a:pt x="1568" y="10091"/>
                  </a:cubicBezTo>
                  <a:lnTo>
                    <a:pt x="17146" y="1117"/>
                  </a:lnTo>
                  <a:cubicBezTo>
                    <a:pt x="17535" y="908"/>
                    <a:pt x="18005" y="779"/>
                    <a:pt x="18459" y="779"/>
                  </a:cubicBezTo>
                  <a:cubicBezTo>
                    <a:pt x="18511" y="779"/>
                    <a:pt x="18562" y="781"/>
                    <a:pt x="18613" y="784"/>
                  </a:cubicBezTo>
                  <a:cubicBezTo>
                    <a:pt x="18668" y="781"/>
                    <a:pt x="18722" y="779"/>
                    <a:pt x="18776" y="779"/>
                  </a:cubicBezTo>
                  <a:close/>
                  <a:moveTo>
                    <a:pt x="18613" y="0"/>
                  </a:moveTo>
                  <a:cubicBezTo>
                    <a:pt x="17971" y="0"/>
                    <a:pt x="17329" y="150"/>
                    <a:pt x="16745" y="450"/>
                  </a:cubicBezTo>
                  <a:lnTo>
                    <a:pt x="1201" y="9423"/>
                  </a:lnTo>
                  <a:cubicBezTo>
                    <a:pt x="0" y="9890"/>
                    <a:pt x="0" y="11558"/>
                    <a:pt x="1201" y="12025"/>
                  </a:cubicBezTo>
                  <a:lnTo>
                    <a:pt x="10441" y="17396"/>
                  </a:lnTo>
                  <a:cubicBezTo>
                    <a:pt x="11008" y="17696"/>
                    <a:pt x="11675" y="17829"/>
                    <a:pt x="12309" y="17829"/>
                  </a:cubicBezTo>
                  <a:cubicBezTo>
                    <a:pt x="12976" y="17829"/>
                    <a:pt x="13610" y="17696"/>
                    <a:pt x="14177" y="17396"/>
                  </a:cubicBezTo>
                  <a:lnTo>
                    <a:pt x="29755" y="8389"/>
                  </a:lnTo>
                  <a:cubicBezTo>
                    <a:pt x="30922" y="7922"/>
                    <a:pt x="30922" y="6255"/>
                    <a:pt x="29755" y="5788"/>
                  </a:cubicBezTo>
                  <a:lnTo>
                    <a:pt x="20481" y="450"/>
                  </a:lnTo>
                  <a:cubicBezTo>
                    <a:pt x="19898" y="150"/>
                    <a:pt x="19256" y="0"/>
                    <a:pt x="186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37;p75">
              <a:extLst>
                <a:ext uri="{FF2B5EF4-FFF2-40B4-BE49-F238E27FC236}">
                  <a16:creationId xmlns:a16="http://schemas.microsoft.com/office/drawing/2014/main" id="{97247631-710D-4C68-AD94-57145CC4E7FF}"/>
                </a:ext>
              </a:extLst>
            </p:cNvPr>
            <p:cNvSpPr/>
            <p:nvPr/>
          </p:nvSpPr>
          <p:spPr>
            <a:xfrm>
              <a:off x="2799675" y="3739750"/>
              <a:ext cx="258725" cy="145275"/>
            </a:xfrm>
            <a:custGeom>
              <a:avLst/>
              <a:gdLst/>
              <a:ahLst/>
              <a:cxnLst/>
              <a:rect l="l" t="t" r="r" b="b"/>
              <a:pathLst>
                <a:path w="10349" h="5811" extrusionOk="0">
                  <a:moveTo>
                    <a:pt x="9956" y="1"/>
                  </a:moveTo>
                  <a:cubicBezTo>
                    <a:pt x="9885" y="1"/>
                    <a:pt x="9802" y="12"/>
                    <a:pt x="9707" y="35"/>
                  </a:cubicBezTo>
                  <a:lnTo>
                    <a:pt x="567" y="2304"/>
                  </a:lnTo>
                  <a:cubicBezTo>
                    <a:pt x="34" y="2437"/>
                    <a:pt x="0" y="2737"/>
                    <a:pt x="467" y="3004"/>
                  </a:cubicBezTo>
                  <a:lnTo>
                    <a:pt x="5071" y="5673"/>
                  </a:lnTo>
                  <a:cubicBezTo>
                    <a:pt x="5245" y="5766"/>
                    <a:pt x="5432" y="5810"/>
                    <a:pt x="5615" y="5810"/>
                  </a:cubicBezTo>
                  <a:cubicBezTo>
                    <a:pt x="5957" y="5810"/>
                    <a:pt x="6288" y="5655"/>
                    <a:pt x="6505" y="5372"/>
                  </a:cubicBezTo>
                  <a:lnTo>
                    <a:pt x="10074" y="569"/>
                  </a:lnTo>
                  <a:cubicBezTo>
                    <a:pt x="10349" y="240"/>
                    <a:pt x="10284" y="1"/>
                    <a:pt x="99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38;p75">
              <a:extLst>
                <a:ext uri="{FF2B5EF4-FFF2-40B4-BE49-F238E27FC236}">
                  <a16:creationId xmlns:a16="http://schemas.microsoft.com/office/drawing/2014/main" id="{00F8286B-01EC-4A7C-9D6B-DABC19FAFEBC}"/>
                </a:ext>
              </a:extLst>
            </p:cNvPr>
            <p:cNvSpPr/>
            <p:nvPr/>
          </p:nvSpPr>
          <p:spPr>
            <a:xfrm>
              <a:off x="2009950" y="3909075"/>
              <a:ext cx="735550" cy="505375"/>
            </a:xfrm>
            <a:custGeom>
              <a:avLst/>
              <a:gdLst/>
              <a:ahLst/>
              <a:cxnLst/>
              <a:rect l="l" t="t" r="r" b="b"/>
              <a:pathLst>
                <a:path w="29422" h="20215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34" y="267"/>
                    <a:pt x="33" y="668"/>
                    <a:pt x="0" y="1101"/>
                  </a:cubicBezTo>
                  <a:lnTo>
                    <a:pt x="0" y="2736"/>
                  </a:lnTo>
                  <a:cubicBezTo>
                    <a:pt x="33" y="3203"/>
                    <a:pt x="267" y="3603"/>
                    <a:pt x="667" y="3870"/>
                  </a:cubicBezTo>
                  <a:lnTo>
                    <a:pt x="28754" y="20081"/>
                  </a:lnTo>
                  <a:cubicBezTo>
                    <a:pt x="28954" y="20182"/>
                    <a:pt x="29188" y="20215"/>
                    <a:pt x="29421" y="20215"/>
                  </a:cubicBezTo>
                  <a:lnTo>
                    <a:pt x="29421" y="17079"/>
                  </a:lnTo>
                  <a:cubicBezTo>
                    <a:pt x="29188" y="17079"/>
                    <a:pt x="28954" y="17013"/>
                    <a:pt x="28754" y="16913"/>
                  </a:cubicBezTo>
                  <a:lnTo>
                    <a:pt x="667" y="701"/>
                  </a:lnTo>
                  <a:cubicBezTo>
                    <a:pt x="334" y="534"/>
                    <a:pt x="300" y="234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39;p75">
              <a:extLst>
                <a:ext uri="{FF2B5EF4-FFF2-40B4-BE49-F238E27FC236}">
                  <a16:creationId xmlns:a16="http://schemas.microsoft.com/office/drawing/2014/main" id="{851E4F60-C426-4403-8F92-3338C5868C7C}"/>
                </a:ext>
              </a:extLst>
            </p:cNvPr>
            <p:cNvSpPr/>
            <p:nvPr/>
          </p:nvSpPr>
          <p:spPr>
            <a:xfrm>
              <a:off x="3436800" y="3516700"/>
              <a:ext cx="15025" cy="7750"/>
            </a:xfrm>
            <a:custGeom>
              <a:avLst/>
              <a:gdLst/>
              <a:ahLst/>
              <a:cxnLst/>
              <a:rect l="l" t="t" r="r" b="b"/>
              <a:pathLst>
                <a:path w="601" h="310" extrusionOk="0">
                  <a:moveTo>
                    <a:pt x="300" y="1"/>
                  </a:moveTo>
                  <a:cubicBezTo>
                    <a:pt x="234" y="1"/>
                    <a:pt x="167" y="18"/>
                    <a:pt x="100" y="51"/>
                  </a:cubicBezTo>
                  <a:cubicBezTo>
                    <a:pt x="0" y="84"/>
                    <a:pt x="0" y="218"/>
                    <a:pt x="100" y="284"/>
                  </a:cubicBezTo>
                  <a:cubicBezTo>
                    <a:pt x="167" y="301"/>
                    <a:pt x="234" y="309"/>
                    <a:pt x="300" y="309"/>
                  </a:cubicBezTo>
                  <a:cubicBezTo>
                    <a:pt x="367" y="309"/>
                    <a:pt x="434" y="301"/>
                    <a:pt x="501" y="284"/>
                  </a:cubicBezTo>
                  <a:cubicBezTo>
                    <a:pt x="601" y="218"/>
                    <a:pt x="601" y="84"/>
                    <a:pt x="501" y="51"/>
                  </a:cubicBezTo>
                  <a:cubicBezTo>
                    <a:pt x="434" y="18"/>
                    <a:pt x="367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40;p75">
              <a:extLst>
                <a:ext uri="{FF2B5EF4-FFF2-40B4-BE49-F238E27FC236}">
                  <a16:creationId xmlns:a16="http://schemas.microsoft.com/office/drawing/2014/main" id="{AEF9005D-E1B2-4CD4-A0E4-F342872A55D0}"/>
                </a:ext>
              </a:extLst>
            </p:cNvPr>
            <p:cNvSpPr/>
            <p:nvPr/>
          </p:nvSpPr>
          <p:spPr>
            <a:xfrm>
              <a:off x="3450125" y="3554650"/>
              <a:ext cx="30900" cy="16075"/>
            </a:xfrm>
            <a:custGeom>
              <a:avLst/>
              <a:gdLst/>
              <a:ahLst/>
              <a:cxnLst/>
              <a:rect l="l" t="t" r="r" b="b"/>
              <a:pathLst>
                <a:path w="1236" h="643" extrusionOk="0">
                  <a:moveTo>
                    <a:pt x="614" y="1"/>
                  </a:moveTo>
                  <a:cubicBezTo>
                    <a:pt x="476" y="1"/>
                    <a:pt x="334" y="34"/>
                    <a:pt x="201" y="101"/>
                  </a:cubicBezTo>
                  <a:cubicBezTo>
                    <a:pt x="1" y="167"/>
                    <a:pt x="1" y="468"/>
                    <a:pt x="201" y="568"/>
                  </a:cubicBezTo>
                  <a:cubicBezTo>
                    <a:pt x="334" y="618"/>
                    <a:pt x="468" y="643"/>
                    <a:pt x="601" y="643"/>
                  </a:cubicBezTo>
                  <a:cubicBezTo>
                    <a:pt x="735" y="643"/>
                    <a:pt x="868" y="618"/>
                    <a:pt x="1002" y="568"/>
                  </a:cubicBezTo>
                  <a:cubicBezTo>
                    <a:pt x="1235" y="468"/>
                    <a:pt x="1235" y="167"/>
                    <a:pt x="1002" y="101"/>
                  </a:cubicBezTo>
                  <a:cubicBezTo>
                    <a:pt x="885" y="34"/>
                    <a:pt x="751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41;p75">
              <a:extLst>
                <a:ext uri="{FF2B5EF4-FFF2-40B4-BE49-F238E27FC236}">
                  <a16:creationId xmlns:a16="http://schemas.microsoft.com/office/drawing/2014/main" id="{C75C22C3-34A7-4CF7-B194-FF0EBFED152F}"/>
                </a:ext>
              </a:extLst>
            </p:cNvPr>
            <p:cNvSpPr/>
            <p:nvPr/>
          </p:nvSpPr>
          <p:spPr>
            <a:xfrm>
              <a:off x="3359225" y="3501075"/>
              <a:ext cx="85925" cy="49025"/>
            </a:xfrm>
            <a:custGeom>
              <a:avLst/>
              <a:gdLst/>
              <a:ahLst/>
              <a:cxnLst/>
              <a:rect l="l" t="t" r="r" b="b"/>
              <a:pathLst>
                <a:path w="3437" h="1961" extrusionOk="0">
                  <a:moveTo>
                    <a:pt x="405" y="0"/>
                  </a:moveTo>
                  <a:cubicBezTo>
                    <a:pt x="310" y="0"/>
                    <a:pt x="218" y="25"/>
                    <a:pt x="134" y="75"/>
                  </a:cubicBezTo>
                  <a:cubicBezTo>
                    <a:pt x="1" y="142"/>
                    <a:pt x="1" y="309"/>
                    <a:pt x="134" y="376"/>
                  </a:cubicBezTo>
                  <a:lnTo>
                    <a:pt x="2770" y="1910"/>
                  </a:lnTo>
                  <a:cubicBezTo>
                    <a:pt x="2853" y="1943"/>
                    <a:pt x="2945" y="1960"/>
                    <a:pt x="3036" y="1960"/>
                  </a:cubicBezTo>
                  <a:cubicBezTo>
                    <a:pt x="3128" y="1960"/>
                    <a:pt x="3220" y="1943"/>
                    <a:pt x="3303" y="1910"/>
                  </a:cubicBezTo>
                  <a:cubicBezTo>
                    <a:pt x="3437" y="1810"/>
                    <a:pt x="3437" y="1677"/>
                    <a:pt x="3303" y="1577"/>
                  </a:cubicBezTo>
                  <a:lnTo>
                    <a:pt x="701" y="75"/>
                  </a:lnTo>
                  <a:cubicBezTo>
                    <a:pt x="601" y="25"/>
                    <a:pt x="501" y="0"/>
                    <a:pt x="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42;p75">
              <a:extLst>
                <a:ext uri="{FF2B5EF4-FFF2-40B4-BE49-F238E27FC236}">
                  <a16:creationId xmlns:a16="http://schemas.microsoft.com/office/drawing/2014/main" id="{D075A90E-786E-4DDE-941B-99B35317BA7F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43;p75">
              <a:extLst>
                <a:ext uri="{FF2B5EF4-FFF2-40B4-BE49-F238E27FC236}">
                  <a16:creationId xmlns:a16="http://schemas.microsoft.com/office/drawing/2014/main" id="{5E01437B-91A7-45D3-8D74-3FEFB19A919D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44;p75">
              <a:extLst>
                <a:ext uri="{FF2B5EF4-FFF2-40B4-BE49-F238E27FC236}">
                  <a16:creationId xmlns:a16="http://schemas.microsoft.com/office/drawing/2014/main" id="{F9C8ED4F-B060-428C-8A8D-CBD1313AC334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5;p75">
              <a:extLst>
                <a:ext uri="{FF2B5EF4-FFF2-40B4-BE49-F238E27FC236}">
                  <a16:creationId xmlns:a16="http://schemas.microsoft.com/office/drawing/2014/main" id="{E2354F8D-FE24-4BCC-92CB-1100D795EE28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46;p75">
              <a:extLst>
                <a:ext uri="{FF2B5EF4-FFF2-40B4-BE49-F238E27FC236}">
                  <a16:creationId xmlns:a16="http://schemas.microsoft.com/office/drawing/2014/main" id="{89BED5CB-0857-4B16-BEDA-BC2F6E648880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7;p75">
              <a:extLst>
                <a:ext uri="{FF2B5EF4-FFF2-40B4-BE49-F238E27FC236}">
                  <a16:creationId xmlns:a16="http://schemas.microsoft.com/office/drawing/2014/main" id="{FE0BFBB4-EA5B-4BAC-BB7C-0641CA0D3310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48;p75">
              <a:extLst>
                <a:ext uri="{FF2B5EF4-FFF2-40B4-BE49-F238E27FC236}">
                  <a16:creationId xmlns:a16="http://schemas.microsoft.com/office/drawing/2014/main" id="{D85807C5-298B-46DF-8962-55E73E1AEBAF}"/>
                </a:ext>
              </a:extLst>
            </p:cNvPr>
            <p:cNvSpPr/>
            <p:nvPr/>
          </p:nvSpPr>
          <p:spPr>
            <a:xfrm>
              <a:off x="4228200" y="4054175"/>
              <a:ext cx="36700" cy="19000"/>
            </a:xfrm>
            <a:custGeom>
              <a:avLst/>
              <a:gdLst/>
              <a:ahLst/>
              <a:cxnLst/>
              <a:rect l="l" t="t" r="r" b="b"/>
              <a:pathLst>
                <a:path w="1468" h="760" extrusionOk="0">
                  <a:moveTo>
                    <a:pt x="734" y="1"/>
                  </a:moveTo>
                  <a:cubicBezTo>
                    <a:pt x="576" y="1"/>
                    <a:pt x="417" y="34"/>
                    <a:pt x="267" y="101"/>
                  </a:cubicBezTo>
                  <a:cubicBezTo>
                    <a:pt x="0" y="201"/>
                    <a:pt x="0" y="534"/>
                    <a:pt x="267" y="634"/>
                  </a:cubicBezTo>
                  <a:cubicBezTo>
                    <a:pt x="417" y="718"/>
                    <a:pt x="576" y="759"/>
                    <a:pt x="734" y="759"/>
                  </a:cubicBezTo>
                  <a:cubicBezTo>
                    <a:pt x="892" y="759"/>
                    <a:pt x="1051" y="718"/>
                    <a:pt x="1201" y="634"/>
                  </a:cubicBezTo>
                  <a:cubicBezTo>
                    <a:pt x="1468" y="568"/>
                    <a:pt x="1468" y="201"/>
                    <a:pt x="1201" y="101"/>
                  </a:cubicBezTo>
                  <a:cubicBezTo>
                    <a:pt x="1051" y="34"/>
                    <a:pt x="892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49;p75">
              <a:extLst>
                <a:ext uri="{FF2B5EF4-FFF2-40B4-BE49-F238E27FC236}">
                  <a16:creationId xmlns:a16="http://schemas.microsoft.com/office/drawing/2014/main" id="{A02D80F0-B9A4-4ABE-8FB8-8E0608E7B7D7}"/>
                </a:ext>
              </a:extLst>
            </p:cNvPr>
            <p:cNvSpPr/>
            <p:nvPr/>
          </p:nvSpPr>
          <p:spPr>
            <a:xfrm>
              <a:off x="3340050" y="4527850"/>
              <a:ext cx="87600" cy="55075"/>
            </a:xfrm>
            <a:custGeom>
              <a:avLst/>
              <a:gdLst/>
              <a:ahLst/>
              <a:cxnLst/>
              <a:rect l="l" t="t" r="r" b="b"/>
              <a:pathLst>
                <a:path w="3504" h="2203" extrusionOk="0">
                  <a:moveTo>
                    <a:pt x="1735" y="434"/>
                  </a:moveTo>
                  <a:cubicBezTo>
                    <a:pt x="2102" y="434"/>
                    <a:pt x="2436" y="501"/>
                    <a:pt x="2736" y="668"/>
                  </a:cubicBezTo>
                  <a:cubicBezTo>
                    <a:pt x="2903" y="734"/>
                    <a:pt x="3036" y="901"/>
                    <a:pt x="3070" y="1101"/>
                  </a:cubicBezTo>
                  <a:cubicBezTo>
                    <a:pt x="3036" y="1301"/>
                    <a:pt x="2903" y="1468"/>
                    <a:pt x="2736" y="1568"/>
                  </a:cubicBezTo>
                  <a:cubicBezTo>
                    <a:pt x="2419" y="1718"/>
                    <a:pt x="2077" y="1793"/>
                    <a:pt x="1739" y="1793"/>
                  </a:cubicBezTo>
                  <a:cubicBezTo>
                    <a:pt x="1402" y="1793"/>
                    <a:pt x="1068" y="1718"/>
                    <a:pt x="768" y="1568"/>
                  </a:cubicBezTo>
                  <a:cubicBezTo>
                    <a:pt x="568" y="1468"/>
                    <a:pt x="434" y="1301"/>
                    <a:pt x="401" y="1101"/>
                  </a:cubicBezTo>
                  <a:cubicBezTo>
                    <a:pt x="434" y="901"/>
                    <a:pt x="568" y="734"/>
                    <a:pt x="768" y="668"/>
                  </a:cubicBezTo>
                  <a:cubicBezTo>
                    <a:pt x="1068" y="501"/>
                    <a:pt x="1402" y="434"/>
                    <a:pt x="1735" y="434"/>
                  </a:cubicBezTo>
                  <a:close/>
                  <a:moveTo>
                    <a:pt x="1752" y="1"/>
                  </a:moveTo>
                  <a:cubicBezTo>
                    <a:pt x="1343" y="1"/>
                    <a:pt x="935" y="101"/>
                    <a:pt x="568" y="301"/>
                  </a:cubicBezTo>
                  <a:cubicBezTo>
                    <a:pt x="234" y="434"/>
                    <a:pt x="34" y="768"/>
                    <a:pt x="1" y="1101"/>
                  </a:cubicBezTo>
                  <a:cubicBezTo>
                    <a:pt x="34" y="1468"/>
                    <a:pt x="234" y="1768"/>
                    <a:pt x="568" y="1935"/>
                  </a:cubicBezTo>
                  <a:cubicBezTo>
                    <a:pt x="935" y="2102"/>
                    <a:pt x="1335" y="2202"/>
                    <a:pt x="1735" y="2202"/>
                  </a:cubicBezTo>
                  <a:cubicBezTo>
                    <a:pt x="2169" y="2202"/>
                    <a:pt x="2569" y="2102"/>
                    <a:pt x="2936" y="1935"/>
                  </a:cubicBezTo>
                  <a:cubicBezTo>
                    <a:pt x="3270" y="1768"/>
                    <a:pt x="3470" y="1468"/>
                    <a:pt x="3503" y="1101"/>
                  </a:cubicBezTo>
                  <a:cubicBezTo>
                    <a:pt x="3470" y="768"/>
                    <a:pt x="3270" y="434"/>
                    <a:pt x="2936" y="301"/>
                  </a:cubicBezTo>
                  <a:cubicBezTo>
                    <a:pt x="2569" y="101"/>
                    <a:pt x="2161" y="1"/>
                    <a:pt x="175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50;p75">
              <a:extLst>
                <a:ext uri="{FF2B5EF4-FFF2-40B4-BE49-F238E27FC236}">
                  <a16:creationId xmlns:a16="http://schemas.microsoft.com/office/drawing/2014/main" id="{9D3D9BEA-64EF-43E5-BA5A-41D1E518A04E}"/>
                </a:ext>
              </a:extLst>
            </p:cNvPr>
            <p:cNvSpPr/>
            <p:nvPr/>
          </p:nvSpPr>
          <p:spPr>
            <a:xfrm>
              <a:off x="4151475" y="4050000"/>
              <a:ext cx="118425" cy="66750"/>
            </a:xfrm>
            <a:custGeom>
              <a:avLst/>
              <a:gdLst/>
              <a:ahLst/>
              <a:cxnLst/>
              <a:rect l="l" t="t" r="r" b="b"/>
              <a:pathLst>
                <a:path w="4737" h="2670" extrusionOk="0">
                  <a:moveTo>
                    <a:pt x="567" y="1"/>
                  </a:moveTo>
                  <a:cubicBezTo>
                    <a:pt x="442" y="1"/>
                    <a:pt x="317" y="34"/>
                    <a:pt x="200" y="101"/>
                  </a:cubicBezTo>
                  <a:cubicBezTo>
                    <a:pt x="0" y="201"/>
                    <a:pt x="0" y="401"/>
                    <a:pt x="234" y="535"/>
                  </a:cubicBezTo>
                  <a:lnTo>
                    <a:pt x="3803" y="2569"/>
                  </a:lnTo>
                  <a:cubicBezTo>
                    <a:pt x="3920" y="2636"/>
                    <a:pt x="4045" y="2669"/>
                    <a:pt x="4170" y="2669"/>
                  </a:cubicBezTo>
                  <a:cubicBezTo>
                    <a:pt x="4295" y="2669"/>
                    <a:pt x="4420" y="2636"/>
                    <a:pt x="4537" y="2569"/>
                  </a:cubicBezTo>
                  <a:cubicBezTo>
                    <a:pt x="4737" y="2469"/>
                    <a:pt x="4737" y="2302"/>
                    <a:pt x="4537" y="2169"/>
                  </a:cubicBezTo>
                  <a:lnTo>
                    <a:pt x="934" y="101"/>
                  </a:lnTo>
                  <a:cubicBezTo>
                    <a:pt x="818" y="34"/>
                    <a:pt x="692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51;p75">
              <a:extLst>
                <a:ext uri="{FF2B5EF4-FFF2-40B4-BE49-F238E27FC236}">
                  <a16:creationId xmlns:a16="http://schemas.microsoft.com/office/drawing/2014/main" id="{C7C07165-B294-4D5F-ADC6-1D35D8947F4E}"/>
                </a:ext>
              </a:extLst>
            </p:cNvPr>
            <p:cNvSpPr/>
            <p:nvPr/>
          </p:nvSpPr>
          <p:spPr>
            <a:xfrm>
              <a:off x="3216625" y="3974850"/>
              <a:ext cx="1183375" cy="682700"/>
            </a:xfrm>
            <a:custGeom>
              <a:avLst/>
              <a:gdLst/>
              <a:ahLst/>
              <a:cxnLst/>
              <a:rect l="l" t="t" r="r" b="b"/>
              <a:pathLst>
                <a:path w="47335" h="27308" extrusionOk="0">
                  <a:moveTo>
                    <a:pt x="29182" y="1"/>
                  </a:moveTo>
                  <a:cubicBezTo>
                    <a:pt x="29039" y="1"/>
                    <a:pt x="28894" y="35"/>
                    <a:pt x="28755" y="105"/>
                  </a:cubicBezTo>
                  <a:lnTo>
                    <a:pt x="334" y="16516"/>
                  </a:lnTo>
                  <a:cubicBezTo>
                    <a:pt x="1" y="16617"/>
                    <a:pt x="1" y="17084"/>
                    <a:pt x="334" y="17184"/>
                  </a:cubicBezTo>
                  <a:lnTo>
                    <a:pt x="17580" y="27157"/>
                  </a:lnTo>
                  <a:cubicBezTo>
                    <a:pt x="17764" y="27258"/>
                    <a:pt x="17964" y="27308"/>
                    <a:pt x="18168" y="27308"/>
                  </a:cubicBezTo>
                  <a:cubicBezTo>
                    <a:pt x="18372" y="27308"/>
                    <a:pt x="18581" y="27258"/>
                    <a:pt x="18781" y="27157"/>
                  </a:cubicBezTo>
                  <a:lnTo>
                    <a:pt x="47001" y="10846"/>
                  </a:lnTo>
                  <a:cubicBezTo>
                    <a:pt x="47335" y="10746"/>
                    <a:pt x="47335" y="10279"/>
                    <a:pt x="47001" y="10179"/>
                  </a:cubicBezTo>
                  <a:lnTo>
                    <a:pt x="29755" y="205"/>
                  </a:lnTo>
                  <a:cubicBezTo>
                    <a:pt x="29580" y="69"/>
                    <a:pt x="29383" y="1"/>
                    <a:pt x="29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52;p75">
              <a:extLst>
                <a:ext uri="{FF2B5EF4-FFF2-40B4-BE49-F238E27FC236}">
                  <a16:creationId xmlns:a16="http://schemas.microsoft.com/office/drawing/2014/main" id="{3269640B-1960-4525-97E7-852AF0B7E123}"/>
                </a:ext>
              </a:extLst>
            </p:cNvPr>
            <p:cNvSpPr/>
            <p:nvPr/>
          </p:nvSpPr>
          <p:spPr>
            <a:xfrm>
              <a:off x="3926300" y="4009350"/>
              <a:ext cx="10875" cy="6275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301" y="1"/>
                  </a:moveTo>
                  <a:cubicBezTo>
                    <a:pt x="276" y="1"/>
                    <a:pt x="251" y="9"/>
                    <a:pt x="234" y="26"/>
                  </a:cubicBezTo>
                  <a:lnTo>
                    <a:pt x="68" y="126"/>
                  </a:lnTo>
                  <a:cubicBezTo>
                    <a:pt x="1" y="159"/>
                    <a:pt x="1" y="192"/>
                    <a:pt x="68" y="226"/>
                  </a:cubicBezTo>
                  <a:cubicBezTo>
                    <a:pt x="84" y="242"/>
                    <a:pt x="109" y="251"/>
                    <a:pt x="134" y="251"/>
                  </a:cubicBezTo>
                  <a:cubicBezTo>
                    <a:pt x="159" y="251"/>
                    <a:pt x="184" y="242"/>
                    <a:pt x="201" y="226"/>
                  </a:cubicBezTo>
                  <a:lnTo>
                    <a:pt x="401" y="126"/>
                  </a:lnTo>
                  <a:cubicBezTo>
                    <a:pt x="434" y="92"/>
                    <a:pt x="434" y="59"/>
                    <a:pt x="401" y="26"/>
                  </a:cubicBezTo>
                  <a:lnTo>
                    <a:pt x="368" y="26"/>
                  </a:lnTo>
                  <a:cubicBezTo>
                    <a:pt x="351" y="9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53;p75">
              <a:extLst>
                <a:ext uri="{FF2B5EF4-FFF2-40B4-BE49-F238E27FC236}">
                  <a16:creationId xmlns:a16="http://schemas.microsoft.com/office/drawing/2014/main" id="{D5F1934B-739B-4B90-B85E-6AB503CC0711}"/>
                </a:ext>
              </a:extLst>
            </p:cNvPr>
            <p:cNvSpPr/>
            <p:nvPr/>
          </p:nvSpPr>
          <p:spPr>
            <a:xfrm>
              <a:off x="3934650" y="4012700"/>
              <a:ext cx="14200" cy="7300"/>
            </a:xfrm>
            <a:custGeom>
              <a:avLst/>
              <a:gdLst/>
              <a:ahLst/>
              <a:cxnLst/>
              <a:rect l="l" t="t" r="r" b="b"/>
              <a:pathLst>
                <a:path w="568" h="292" extrusionOk="0">
                  <a:moveTo>
                    <a:pt x="434" y="0"/>
                  </a:moveTo>
                  <a:cubicBezTo>
                    <a:pt x="409" y="0"/>
                    <a:pt x="384" y="8"/>
                    <a:pt x="367" y="25"/>
                  </a:cubicBezTo>
                  <a:lnTo>
                    <a:pt x="34" y="192"/>
                  </a:lnTo>
                  <a:cubicBezTo>
                    <a:pt x="0" y="225"/>
                    <a:pt x="0" y="259"/>
                    <a:pt x="34" y="292"/>
                  </a:cubicBezTo>
                  <a:lnTo>
                    <a:pt x="201" y="292"/>
                  </a:lnTo>
                  <a:lnTo>
                    <a:pt x="534" y="92"/>
                  </a:lnTo>
                  <a:cubicBezTo>
                    <a:pt x="567" y="92"/>
                    <a:pt x="567" y="25"/>
                    <a:pt x="534" y="25"/>
                  </a:cubicBezTo>
                  <a:lnTo>
                    <a:pt x="501" y="25"/>
                  </a:lnTo>
                  <a:cubicBezTo>
                    <a:pt x="484" y="8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54;p75">
              <a:extLst>
                <a:ext uri="{FF2B5EF4-FFF2-40B4-BE49-F238E27FC236}">
                  <a16:creationId xmlns:a16="http://schemas.microsoft.com/office/drawing/2014/main" id="{72978588-48E7-4678-8EA4-265AB7266A0B}"/>
                </a:ext>
              </a:extLst>
            </p:cNvPr>
            <p:cNvSpPr/>
            <p:nvPr/>
          </p:nvSpPr>
          <p:spPr>
            <a:xfrm>
              <a:off x="3942975" y="4015200"/>
              <a:ext cx="16725" cy="9600"/>
            </a:xfrm>
            <a:custGeom>
              <a:avLst/>
              <a:gdLst/>
              <a:ahLst/>
              <a:cxnLst/>
              <a:rect l="l" t="t" r="r" b="b"/>
              <a:pathLst>
                <a:path w="669" h="384" extrusionOk="0">
                  <a:moveTo>
                    <a:pt x="568" y="0"/>
                  </a:moveTo>
                  <a:cubicBezTo>
                    <a:pt x="543" y="0"/>
                    <a:pt x="518" y="8"/>
                    <a:pt x="501" y="25"/>
                  </a:cubicBezTo>
                  <a:lnTo>
                    <a:pt x="34" y="292"/>
                  </a:lnTo>
                  <a:cubicBezTo>
                    <a:pt x="1" y="325"/>
                    <a:pt x="1" y="359"/>
                    <a:pt x="34" y="359"/>
                  </a:cubicBezTo>
                  <a:cubicBezTo>
                    <a:pt x="51" y="375"/>
                    <a:pt x="76" y="384"/>
                    <a:pt x="101" y="384"/>
                  </a:cubicBezTo>
                  <a:cubicBezTo>
                    <a:pt x="126" y="384"/>
                    <a:pt x="151" y="375"/>
                    <a:pt x="168" y="359"/>
                  </a:cubicBezTo>
                  <a:lnTo>
                    <a:pt x="635" y="92"/>
                  </a:lnTo>
                  <a:cubicBezTo>
                    <a:pt x="668" y="92"/>
                    <a:pt x="668" y="59"/>
                    <a:pt x="635" y="25"/>
                  </a:cubicBezTo>
                  <a:cubicBezTo>
                    <a:pt x="618" y="8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55;p75">
              <a:extLst>
                <a:ext uri="{FF2B5EF4-FFF2-40B4-BE49-F238E27FC236}">
                  <a16:creationId xmlns:a16="http://schemas.microsoft.com/office/drawing/2014/main" id="{180DE661-A8B9-4886-9027-FB532C0EC1E3}"/>
                </a:ext>
              </a:extLst>
            </p:cNvPr>
            <p:cNvSpPr/>
            <p:nvPr/>
          </p:nvSpPr>
          <p:spPr>
            <a:xfrm>
              <a:off x="3951325" y="4015200"/>
              <a:ext cx="25875" cy="14600"/>
            </a:xfrm>
            <a:custGeom>
              <a:avLst/>
              <a:gdLst/>
              <a:ahLst/>
              <a:cxnLst/>
              <a:rect l="l" t="t" r="r" b="b"/>
              <a:pathLst>
                <a:path w="1035" h="584" extrusionOk="0">
                  <a:moveTo>
                    <a:pt x="901" y="0"/>
                  </a:moveTo>
                  <a:cubicBezTo>
                    <a:pt x="876" y="0"/>
                    <a:pt x="851" y="8"/>
                    <a:pt x="834" y="25"/>
                  </a:cubicBezTo>
                  <a:lnTo>
                    <a:pt x="67" y="492"/>
                  </a:lnTo>
                  <a:cubicBezTo>
                    <a:pt x="1" y="492"/>
                    <a:pt x="1" y="526"/>
                    <a:pt x="67" y="559"/>
                  </a:cubicBezTo>
                  <a:cubicBezTo>
                    <a:pt x="84" y="576"/>
                    <a:pt x="109" y="584"/>
                    <a:pt x="134" y="584"/>
                  </a:cubicBezTo>
                  <a:cubicBezTo>
                    <a:pt x="159" y="584"/>
                    <a:pt x="184" y="576"/>
                    <a:pt x="201" y="559"/>
                  </a:cubicBezTo>
                  <a:lnTo>
                    <a:pt x="1001" y="125"/>
                  </a:lnTo>
                  <a:cubicBezTo>
                    <a:pt x="1035" y="92"/>
                    <a:pt x="1035" y="59"/>
                    <a:pt x="1001" y="25"/>
                  </a:cubicBezTo>
                  <a:lnTo>
                    <a:pt x="968" y="25"/>
                  </a:lnTo>
                  <a:cubicBezTo>
                    <a:pt x="951" y="8"/>
                    <a:pt x="926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56;p75">
              <a:extLst>
                <a:ext uri="{FF2B5EF4-FFF2-40B4-BE49-F238E27FC236}">
                  <a16:creationId xmlns:a16="http://schemas.microsoft.com/office/drawing/2014/main" id="{D6145E52-15A3-42F5-9E26-D982BD96D979}"/>
                </a:ext>
              </a:extLst>
            </p:cNvPr>
            <p:cNvSpPr/>
            <p:nvPr/>
          </p:nvSpPr>
          <p:spPr>
            <a:xfrm>
              <a:off x="3967175" y="4032500"/>
              <a:ext cx="25875" cy="10025"/>
            </a:xfrm>
            <a:custGeom>
              <a:avLst/>
              <a:gdLst/>
              <a:ahLst/>
              <a:cxnLst/>
              <a:rect l="l" t="t" r="r" b="b"/>
              <a:pathLst>
                <a:path w="1035" h="401" extrusionOk="0">
                  <a:moveTo>
                    <a:pt x="801" y="34"/>
                  </a:moveTo>
                  <a:lnTo>
                    <a:pt x="501" y="200"/>
                  </a:lnTo>
                  <a:lnTo>
                    <a:pt x="234" y="34"/>
                  </a:lnTo>
                  <a:close/>
                  <a:moveTo>
                    <a:pt x="34" y="0"/>
                  </a:moveTo>
                  <a:lnTo>
                    <a:pt x="0" y="34"/>
                  </a:lnTo>
                  <a:lnTo>
                    <a:pt x="367" y="267"/>
                  </a:lnTo>
                  <a:lnTo>
                    <a:pt x="267" y="334"/>
                  </a:lnTo>
                  <a:cubicBezTo>
                    <a:pt x="267" y="334"/>
                    <a:pt x="267" y="367"/>
                    <a:pt x="267" y="367"/>
                  </a:cubicBezTo>
                  <a:lnTo>
                    <a:pt x="334" y="401"/>
                  </a:lnTo>
                  <a:lnTo>
                    <a:pt x="401" y="401"/>
                  </a:lnTo>
                  <a:lnTo>
                    <a:pt x="534" y="334"/>
                  </a:lnTo>
                  <a:lnTo>
                    <a:pt x="601" y="367"/>
                  </a:lnTo>
                  <a:lnTo>
                    <a:pt x="701" y="367"/>
                  </a:lnTo>
                  <a:cubicBezTo>
                    <a:pt x="701" y="334"/>
                    <a:pt x="701" y="334"/>
                    <a:pt x="701" y="334"/>
                  </a:cubicBezTo>
                  <a:lnTo>
                    <a:pt x="601" y="267"/>
                  </a:lnTo>
                  <a:lnTo>
                    <a:pt x="1034" y="34"/>
                  </a:lnTo>
                  <a:lnTo>
                    <a:pt x="1001" y="3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57;p75">
              <a:extLst>
                <a:ext uri="{FF2B5EF4-FFF2-40B4-BE49-F238E27FC236}">
                  <a16:creationId xmlns:a16="http://schemas.microsoft.com/office/drawing/2014/main" id="{8C8E92F2-FE54-4421-8A9E-8DA55D7F2BBF}"/>
                </a:ext>
              </a:extLst>
            </p:cNvPr>
            <p:cNvSpPr/>
            <p:nvPr/>
          </p:nvSpPr>
          <p:spPr>
            <a:xfrm>
              <a:off x="3985525" y="4038325"/>
              <a:ext cx="28375" cy="16700"/>
            </a:xfrm>
            <a:custGeom>
              <a:avLst/>
              <a:gdLst/>
              <a:ahLst/>
              <a:cxnLst/>
              <a:rect l="l" t="t" r="r" b="b"/>
              <a:pathLst>
                <a:path w="1135" h="668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34" y="168"/>
                    <a:pt x="0" y="234"/>
                    <a:pt x="0" y="301"/>
                  </a:cubicBezTo>
                  <a:cubicBezTo>
                    <a:pt x="34" y="368"/>
                    <a:pt x="100" y="468"/>
                    <a:pt x="234" y="535"/>
                  </a:cubicBezTo>
                  <a:cubicBezTo>
                    <a:pt x="334" y="601"/>
                    <a:pt x="467" y="635"/>
                    <a:pt x="567" y="668"/>
                  </a:cubicBezTo>
                  <a:lnTo>
                    <a:pt x="634" y="668"/>
                  </a:lnTo>
                  <a:lnTo>
                    <a:pt x="901" y="501"/>
                  </a:lnTo>
                  <a:lnTo>
                    <a:pt x="934" y="468"/>
                  </a:lnTo>
                  <a:lnTo>
                    <a:pt x="901" y="468"/>
                  </a:lnTo>
                  <a:lnTo>
                    <a:pt x="667" y="301"/>
                  </a:lnTo>
                  <a:lnTo>
                    <a:pt x="534" y="301"/>
                  </a:lnTo>
                  <a:lnTo>
                    <a:pt x="534" y="334"/>
                  </a:lnTo>
                  <a:cubicBezTo>
                    <a:pt x="534" y="368"/>
                    <a:pt x="567" y="368"/>
                    <a:pt x="567" y="368"/>
                  </a:cubicBezTo>
                  <a:lnTo>
                    <a:pt x="734" y="434"/>
                  </a:lnTo>
                  <a:lnTo>
                    <a:pt x="534" y="535"/>
                  </a:lnTo>
                  <a:lnTo>
                    <a:pt x="434" y="535"/>
                  </a:lnTo>
                  <a:cubicBezTo>
                    <a:pt x="400" y="501"/>
                    <a:pt x="367" y="501"/>
                    <a:pt x="367" y="468"/>
                  </a:cubicBezTo>
                  <a:cubicBezTo>
                    <a:pt x="267" y="434"/>
                    <a:pt x="234" y="368"/>
                    <a:pt x="200" y="334"/>
                  </a:cubicBezTo>
                  <a:cubicBezTo>
                    <a:pt x="200" y="268"/>
                    <a:pt x="234" y="201"/>
                    <a:pt x="334" y="168"/>
                  </a:cubicBezTo>
                  <a:cubicBezTo>
                    <a:pt x="434" y="101"/>
                    <a:pt x="501" y="101"/>
                    <a:pt x="601" y="101"/>
                  </a:cubicBezTo>
                  <a:cubicBezTo>
                    <a:pt x="701" y="101"/>
                    <a:pt x="801" y="134"/>
                    <a:pt x="867" y="168"/>
                  </a:cubicBezTo>
                  <a:cubicBezTo>
                    <a:pt x="934" y="201"/>
                    <a:pt x="1001" y="234"/>
                    <a:pt x="1034" y="301"/>
                  </a:cubicBezTo>
                  <a:lnTo>
                    <a:pt x="1134" y="301"/>
                  </a:lnTo>
                  <a:cubicBezTo>
                    <a:pt x="1134" y="268"/>
                    <a:pt x="1101" y="234"/>
                    <a:pt x="1068" y="201"/>
                  </a:cubicBezTo>
                  <a:cubicBezTo>
                    <a:pt x="1034" y="168"/>
                    <a:pt x="968" y="134"/>
                    <a:pt x="934" y="134"/>
                  </a:cubicBezTo>
                  <a:cubicBezTo>
                    <a:pt x="801" y="34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58;p75">
              <a:extLst>
                <a:ext uri="{FF2B5EF4-FFF2-40B4-BE49-F238E27FC236}">
                  <a16:creationId xmlns:a16="http://schemas.microsoft.com/office/drawing/2014/main" id="{13720970-9431-4603-B315-65E968E4BBA3}"/>
                </a:ext>
              </a:extLst>
            </p:cNvPr>
            <p:cNvSpPr/>
            <p:nvPr/>
          </p:nvSpPr>
          <p:spPr>
            <a:xfrm>
              <a:off x="4128950" y="4119225"/>
              <a:ext cx="25875" cy="15025"/>
            </a:xfrm>
            <a:custGeom>
              <a:avLst/>
              <a:gdLst/>
              <a:ahLst/>
              <a:cxnLst/>
              <a:rect l="l" t="t" r="r" b="b"/>
              <a:pathLst>
                <a:path w="1035" h="601" extrusionOk="0">
                  <a:moveTo>
                    <a:pt x="468" y="0"/>
                  </a:moveTo>
                  <a:lnTo>
                    <a:pt x="67" y="267"/>
                  </a:lnTo>
                  <a:cubicBezTo>
                    <a:pt x="1" y="267"/>
                    <a:pt x="1" y="334"/>
                    <a:pt x="67" y="334"/>
                  </a:cubicBezTo>
                  <a:lnTo>
                    <a:pt x="468" y="601"/>
                  </a:lnTo>
                  <a:lnTo>
                    <a:pt x="601" y="601"/>
                  </a:lnTo>
                  <a:lnTo>
                    <a:pt x="1001" y="334"/>
                  </a:lnTo>
                  <a:cubicBezTo>
                    <a:pt x="1035" y="334"/>
                    <a:pt x="1035" y="301"/>
                    <a:pt x="1001" y="2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59;p75">
              <a:extLst>
                <a:ext uri="{FF2B5EF4-FFF2-40B4-BE49-F238E27FC236}">
                  <a16:creationId xmlns:a16="http://schemas.microsoft.com/office/drawing/2014/main" id="{8F2EA281-AFB8-4707-BA63-1DB9D85B9E37}"/>
                </a:ext>
              </a:extLst>
            </p:cNvPr>
            <p:cNvSpPr/>
            <p:nvPr/>
          </p:nvSpPr>
          <p:spPr>
            <a:xfrm>
              <a:off x="4143975" y="4117775"/>
              <a:ext cx="13350" cy="8150"/>
            </a:xfrm>
            <a:custGeom>
              <a:avLst/>
              <a:gdLst/>
              <a:ahLst/>
              <a:cxnLst/>
              <a:rect l="l" t="t" r="r" b="b"/>
              <a:pathLst>
                <a:path w="534" h="326" extrusionOk="0">
                  <a:moveTo>
                    <a:pt x="317" y="0"/>
                  </a:moveTo>
                  <a:cubicBezTo>
                    <a:pt x="267" y="0"/>
                    <a:pt x="217" y="8"/>
                    <a:pt x="167" y="25"/>
                  </a:cubicBezTo>
                  <a:lnTo>
                    <a:pt x="0" y="125"/>
                  </a:lnTo>
                  <a:lnTo>
                    <a:pt x="33" y="192"/>
                  </a:lnTo>
                  <a:lnTo>
                    <a:pt x="200" y="92"/>
                  </a:lnTo>
                  <a:cubicBezTo>
                    <a:pt x="234" y="75"/>
                    <a:pt x="267" y="67"/>
                    <a:pt x="304" y="67"/>
                  </a:cubicBezTo>
                  <a:cubicBezTo>
                    <a:pt x="342" y="67"/>
                    <a:pt x="384" y="75"/>
                    <a:pt x="434" y="92"/>
                  </a:cubicBezTo>
                  <a:cubicBezTo>
                    <a:pt x="434" y="92"/>
                    <a:pt x="467" y="125"/>
                    <a:pt x="467" y="125"/>
                  </a:cubicBezTo>
                  <a:cubicBezTo>
                    <a:pt x="467" y="159"/>
                    <a:pt x="467" y="159"/>
                    <a:pt x="434" y="192"/>
                  </a:cubicBezTo>
                  <a:lnTo>
                    <a:pt x="267" y="259"/>
                  </a:lnTo>
                  <a:lnTo>
                    <a:pt x="300" y="325"/>
                  </a:lnTo>
                  <a:lnTo>
                    <a:pt x="467" y="259"/>
                  </a:lnTo>
                  <a:cubicBezTo>
                    <a:pt x="534" y="192"/>
                    <a:pt x="534" y="58"/>
                    <a:pt x="467" y="25"/>
                  </a:cubicBezTo>
                  <a:cubicBezTo>
                    <a:pt x="417" y="8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60;p75">
              <a:extLst>
                <a:ext uri="{FF2B5EF4-FFF2-40B4-BE49-F238E27FC236}">
                  <a16:creationId xmlns:a16="http://schemas.microsoft.com/office/drawing/2014/main" id="{7F6FE824-191A-4D30-928B-997F274E8AAE}"/>
                </a:ext>
              </a:extLst>
            </p:cNvPr>
            <p:cNvSpPr/>
            <p:nvPr/>
          </p:nvSpPr>
          <p:spPr>
            <a:xfrm>
              <a:off x="4303250" y="4218050"/>
              <a:ext cx="50050" cy="30050"/>
            </a:xfrm>
            <a:custGeom>
              <a:avLst/>
              <a:gdLst/>
              <a:ahLst/>
              <a:cxnLst/>
              <a:rect l="l" t="t" r="r" b="b"/>
              <a:pathLst>
                <a:path w="2002" h="1202" extrusionOk="0">
                  <a:moveTo>
                    <a:pt x="680" y="67"/>
                  </a:moveTo>
                  <a:cubicBezTo>
                    <a:pt x="726" y="67"/>
                    <a:pt x="767" y="84"/>
                    <a:pt x="801" y="117"/>
                  </a:cubicBezTo>
                  <a:lnTo>
                    <a:pt x="1902" y="717"/>
                  </a:lnTo>
                  <a:cubicBezTo>
                    <a:pt x="1902" y="751"/>
                    <a:pt x="1935" y="751"/>
                    <a:pt x="1935" y="751"/>
                  </a:cubicBezTo>
                  <a:cubicBezTo>
                    <a:pt x="1935" y="784"/>
                    <a:pt x="1935" y="818"/>
                    <a:pt x="1902" y="818"/>
                  </a:cubicBezTo>
                  <a:lnTo>
                    <a:pt x="1468" y="1051"/>
                  </a:lnTo>
                  <a:cubicBezTo>
                    <a:pt x="1435" y="1068"/>
                    <a:pt x="1393" y="1076"/>
                    <a:pt x="1347" y="1076"/>
                  </a:cubicBezTo>
                  <a:cubicBezTo>
                    <a:pt x="1301" y="1076"/>
                    <a:pt x="1251" y="1068"/>
                    <a:pt x="1201" y="1051"/>
                  </a:cubicBezTo>
                  <a:lnTo>
                    <a:pt x="100" y="417"/>
                  </a:lnTo>
                  <a:cubicBezTo>
                    <a:pt x="100" y="417"/>
                    <a:pt x="67" y="417"/>
                    <a:pt x="67" y="384"/>
                  </a:cubicBezTo>
                  <a:cubicBezTo>
                    <a:pt x="67" y="384"/>
                    <a:pt x="67" y="351"/>
                    <a:pt x="134" y="317"/>
                  </a:cubicBezTo>
                  <a:lnTo>
                    <a:pt x="534" y="117"/>
                  </a:lnTo>
                  <a:cubicBezTo>
                    <a:pt x="584" y="84"/>
                    <a:pt x="634" y="67"/>
                    <a:pt x="680" y="67"/>
                  </a:cubicBezTo>
                  <a:close/>
                  <a:moveTo>
                    <a:pt x="655" y="0"/>
                  </a:moveTo>
                  <a:cubicBezTo>
                    <a:pt x="601" y="0"/>
                    <a:pt x="551" y="17"/>
                    <a:pt x="501" y="50"/>
                  </a:cubicBezTo>
                  <a:lnTo>
                    <a:pt x="67" y="284"/>
                  </a:lnTo>
                  <a:cubicBezTo>
                    <a:pt x="34" y="284"/>
                    <a:pt x="0" y="351"/>
                    <a:pt x="0" y="384"/>
                  </a:cubicBezTo>
                  <a:cubicBezTo>
                    <a:pt x="0" y="417"/>
                    <a:pt x="0" y="451"/>
                    <a:pt x="0" y="451"/>
                  </a:cubicBezTo>
                  <a:cubicBezTo>
                    <a:pt x="0" y="484"/>
                    <a:pt x="34" y="484"/>
                    <a:pt x="67" y="517"/>
                  </a:cubicBezTo>
                  <a:lnTo>
                    <a:pt x="1168" y="1151"/>
                  </a:lnTo>
                  <a:cubicBezTo>
                    <a:pt x="1218" y="1184"/>
                    <a:pt x="1276" y="1201"/>
                    <a:pt x="1335" y="1201"/>
                  </a:cubicBezTo>
                  <a:cubicBezTo>
                    <a:pt x="1393" y="1201"/>
                    <a:pt x="1451" y="1184"/>
                    <a:pt x="1501" y="1151"/>
                  </a:cubicBezTo>
                  <a:lnTo>
                    <a:pt x="1902" y="918"/>
                  </a:lnTo>
                  <a:cubicBezTo>
                    <a:pt x="1968" y="884"/>
                    <a:pt x="2002" y="851"/>
                    <a:pt x="2002" y="784"/>
                  </a:cubicBezTo>
                  <a:cubicBezTo>
                    <a:pt x="2002" y="751"/>
                    <a:pt x="1968" y="684"/>
                    <a:pt x="1935" y="684"/>
                  </a:cubicBezTo>
                  <a:lnTo>
                    <a:pt x="834" y="50"/>
                  </a:lnTo>
                  <a:cubicBezTo>
                    <a:pt x="767" y="17"/>
                    <a:pt x="709" y="0"/>
                    <a:pt x="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61;p75">
              <a:extLst>
                <a:ext uri="{FF2B5EF4-FFF2-40B4-BE49-F238E27FC236}">
                  <a16:creationId xmlns:a16="http://schemas.microsoft.com/office/drawing/2014/main" id="{1681DE04-141B-45D6-B917-CBC280AC1351}"/>
                </a:ext>
              </a:extLst>
            </p:cNvPr>
            <p:cNvSpPr/>
            <p:nvPr/>
          </p:nvSpPr>
          <p:spPr>
            <a:xfrm>
              <a:off x="4309075" y="4222850"/>
              <a:ext cx="38400" cy="20450"/>
            </a:xfrm>
            <a:custGeom>
              <a:avLst/>
              <a:gdLst/>
              <a:ahLst/>
              <a:cxnLst/>
              <a:rect l="l" t="t" r="r" b="b"/>
              <a:pathLst>
                <a:path w="1536" h="818" extrusionOk="0">
                  <a:moveTo>
                    <a:pt x="434" y="0"/>
                  </a:moveTo>
                  <a:cubicBezTo>
                    <a:pt x="401" y="0"/>
                    <a:pt x="368" y="8"/>
                    <a:pt x="334" y="25"/>
                  </a:cubicBezTo>
                  <a:lnTo>
                    <a:pt x="1" y="225"/>
                  </a:lnTo>
                  <a:lnTo>
                    <a:pt x="968" y="792"/>
                  </a:lnTo>
                  <a:cubicBezTo>
                    <a:pt x="1001" y="809"/>
                    <a:pt x="1035" y="817"/>
                    <a:pt x="1068" y="817"/>
                  </a:cubicBezTo>
                  <a:cubicBezTo>
                    <a:pt x="1102" y="817"/>
                    <a:pt x="1135" y="809"/>
                    <a:pt x="1168" y="792"/>
                  </a:cubicBezTo>
                  <a:lnTo>
                    <a:pt x="1535" y="592"/>
                  </a:lnTo>
                  <a:lnTo>
                    <a:pt x="534" y="25"/>
                  </a:lnTo>
                  <a:cubicBezTo>
                    <a:pt x="501" y="8"/>
                    <a:pt x="468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62;p75">
              <a:extLst>
                <a:ext uri="{FF2B5EF4-FFF2-40B4-BE49-F238E27FC236}">
                  <a16:creationId xmlns:a16="http://schemas.microsoft.com/office/drawing/2014/main" id="{0D913D0B-3FBD-4BC9-847F-F6504D6C576F}"/>
                </a:ext>
              </a:extLst>
            </p:cNvPr>
            <p:cNvSpPr/>
            <p:nvPr/>
          </p:nvSpPr>
          <p:spPr>
            <a:xfrm>
              <a:off x="4341600" y="42409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68" y="1"/>
                  </a:moveTo>
                  <a:lnTo>
                    <a:pt x="1" y="201"/>
                  </a:lnTo>
                  <a:lnTo>
                    <a:pt x="67" y="267"/>
                  </a:lnTo>
                  <a:cubicBezTo>
                    <a:pt x="134" y="267"/>
                    <a:pt x="234" y="267"/>
                    <a:pt x="301" y="201"/>
                  </a:cubicBezTo>
                  <a:lnTo>
                    <a:pt x="368" y="167"/>
                  </a:lnTo>
                  <a:cubicBezTo>
                    <a:pt x="434" y="134"/>
                    <a:pt x="501" y="67"/>
                    <a:pt x="434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63;p75">
              <a:extLst>
                <a:ext uri="{FF2B5EF4-FFF2-40B4-BE49-F238E27FC236}">
                  <a16:creationId xmlns:a16="http://schemas.microsoft.com/office/drawing/2014/main" id="{5BF8F247-4339-4560-BC81-6ABDD5003261}"/>
                </a:ext>
              </a:extLst>
            </p:cNvPr>
            <p:cNvSpPr/>
            <p:nvPr/>
          </p:nvSpPr>
          <p:spPr>
            <a:xfrm>
              <a:off x="3867925" y="4121850"/>
              <a:ext cx="110100" cy="55575"/>
            </a:xfrm>
            <a:custGeom>
              <a:avLst/>
              <a:gdLst/>
              <a:ahLst/>
              <a:cxnLst/>
              <a:rect l="l" t="t" r="r" b="b"/>
              <a:pathLst>
                <a:path w="4404" h="2223" extrusionOk="0">
                  <a:moveTo>
                    <a:pt x="2640" y="404"/>
                  </a:moveTo>
                  <a:cubicBezTo>
                    <a:pt x="2820" y="404"/>
                    <a:pt x="3003" y="446"/>
                    <a:pt x="3170" y="529"/>
                  </a:cubicBezTo>
                  <a:cubicBezTo>
                    <a:pt x="3503" y="729"/>
                    <a:pt x="3570" y="996"/>
                    <a:pt x="3170" y="1330"/>
                  </a:cubicBezTo>
                  <a:cubicBezTo>
                    <a:pt x="2836" y="1330"/>
                    <a:pt x="2503" y="1296"/>
                    <a:pt x="2202" y="1130"/>
                  </a:cubicBezTo>
                  <a:cubicBezTo>
                    <a:pt x="1869" y="930"/>
                    <a:pt x="1802" y="729"/>
                    <a:pt x="2136" y="529"/>
                  </a:cubicBezTo>
                  <a:cubicBezTo>
                    <a:pt x="2286" y="446"/>
                    <a:pt x="2461" y="404"/>
                    <a:pt x="2640" y="404"/>
                  </a:cubicBezTo>
                  <a:close/>
                  <a:moveTo>
                    <a:pt x="2358" y="0"/>
                  </a:moveTo>
                  <a:cubicBezTo>
                    <a:pt x="2075" y="0"/>
                    <a:pt x="1794" y="53"/>
                    <a:pt x="1535" y="162"/>
                  </a:cubicBezTo>
                  <a:cubicBezTo>
                    <a:pt x="968" y="496"/>
                    <a:pt x="1135" y="896"/>
                    <a:pt x="1735" y="1263"/>
                  </a:cubicBezTo>
                  <a:cubicBezTo>
                    <a:pt x="2069" y="1430"/>
                    <a:pt x="2436" y="1530"/>
                    <a:pt x="2836" y="1530"/>
                  </a:cubicBezTo>
                  <a:cubicBezTo>
                    <a:pt x="2532" y="1727"/>
                    <a:pt x="2190" y="1827"/>
                    <a:pt x="1851" y="1827"/>
                  </a:cubicBezTo>
                  <a:cubicBezTo>
                    <a:pt x="1557" y="1827"/>
                    <a:pt x="1265" y="1752"/>
                    <a:pt x="1002" y="1597"/>
                  </a:cubicBezTo>
                  <a:cubicBezTo>
                    <a:pt x="801" y="1530"/>
                    <a:pt x="668" y="1363"/>
                    <a:pt x="635" y="1163"/>
                  </a:cubicBezTo>
                  <a:lnTo>
                    <a:pt x="1" y="1130"/>
                  </a:lnTo>
                  <a:lnTo>
                    <a:pt x="1" y="1130"/>
                  </a:lnTo>
                  <a:cubicBezTo>
                    <a:pt x="101" y="1463"/>
                    <a:pt x="334" y="1730"/>
                    <a:pt x="668" y="1864"/>
                  </a:cubicBezTo>
                  <a:cubicBezTo>
                    <a:pt x="1103" y="2105"/>
                    <a:pt x="1578" y="2223"/>
                    <a:pt x="2053" y="2223"/>
                  </a:cubicBezTo>
                  <a:cubicBezTo>
                    <a:pt x="2562" y="2223"/>
                    <a:pt x="3071" y="2089"/>
                    <a:pt x="3537" y="1830"/>
                  </a:cubicBezTo>
                  <a:cubicBezTo>
                    <a:pt x="4404" y="1296"/>
                    <a:pt x="4237" y="729"/>
                    <a:pt x="3537" y="329"/>
                  </a:cubicBezTo>
                  <a:cubicBezTo>
                    <a:pt x="3181" y="112"/>
                    <a:pt x="2768" y="0"/>
                    <a:pt x="23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64;p75">
              <a:extLst>
                <a:ext uri="{FF2B5EF4-FFF2-40B4-BE49-F238E27FC236}">
                  <a16:creationId xmlns:a16="http://schemas.microsoft.com/office/drawing/2014/main" id="{59200F16-D340-4FA7-A3E8-CA38DF05BE0D}"/>
                </a:ext>
              </a:extLst>
            </p:cNvPr>
            <p:cNvSpPr/>
            <p:nvPr/>
          </p:nvSpPr>
          <p:spPr>
            <a:xfrm>
              <a:off x="3937975" y="4170300"/>
              <a:ext cx="65925" cy="35800"/>
            </a:xfrm>
            <a:custGeom>
              <a:avLst/>
              <a:gdLst/>
              <a:ahLst/>
              <a:cxnLst/>
              <a:rect l="l" t="t" r="r" b="b"/>
              <a:pathLst>
                <a:path w="2637" h="1432" extrusionOk="0">
                  <a:moveTo>
                    <a:pt x="1923" y="1"/>
                  </a:moveTo>
                  <a:cubicBezTo>
                    <a:pt x="1825" y="1"/>
                    <a:pt x="1727" y="19"/>
                    <a:pt x="1635" y="59"/>
                  </a:cubicBezTo>
                  <a:cubicBezTo>
                    <a:pt x="1435" y="159"/>
                    <a:pt x="1469" y="359"/>
                    <a:pt x="1702" y="493"/>
                  </a:cubicBezTo>
                  <a:cubicBezTo>
                    <a:pt x="1827" y="564"/>
                    <a:pt x="1962" y="597"/>
                    <a:pt x="2101" y="597"/>
                  </a:cubicBezTo>
                  <a:cubicBezTo>
                    <a:pt x="2222" y="597"/>
                    <a:pt x="2345" y="572"/>
                    <a:pt x="2469" y="526"/>
                  </a:cubicBezTo>
                  <a:cubicBezTo>
                    <a:pt x="2636" y="426"/>
                    <a:pt x="2603" y="259"/>
                    <a:pt x="2369" y="126"/>
                  </a:cubicBezTo>
                  <a:cubicBezTo>
                    <a:pt x="2228" y="45"/>
                    <a:pt x="2074" y="1"/>
                    <a:pt x="1923" y="1"/>
                  </a:cubicBezTo>
                  <a:close/>
                  <a:moveTo>
                    <a:pt x="481" y="835"/>
                  </a:moveTo>
                  <a:cubicBezTo>
                    <a:pt x="378" y="835"/>
                    <a:pt x="273" y="853"/>
                    <a:pt x="168" y="893"/>
                  </a:cubicBezTo>
                  <a:cubicBezTo>
                    <a:pt x="1" y="993"/>
                    <a:pt x="34" y="1193"/>
                    <a:pt x="268" y="1327"/>
                  </a:cubicBezTo>
                  <a:cubicBezTo>
                    <a:pt x="393" y="1398"/>
                    <a:pt x="528" y="1431"/>
                    <a:pt x="667" y="1431"/>
                  </a:cubicBezTo>
                  <a:cubicBezTo>
                    <a:pt x="787" y="1431"/>
                    <a:pt x="911" y="1406"/>
                    <a:pt x="1035" y="1360"/>
                  </a:cubicBezTo>
                  <a:cubicBezTo>
                    <a:pt x="1202" y="1260"/>
                    <a:pt x="1168" y="1093"/>
                    <a:pt x="935" y="960"/>
                  </a:cubicBezTo>
                  <a:cubicBezTo>
                    <a:pt x="793" y="879"/>
                    <a:pt x="640" y="835"/>
                    <a:pt x="481" y="8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65;p75">
              <a:extLst>
                <a:ext uri="{FF2B5EF4-FFF2-40B4-BE49-F238E27FC236}">
                  <a16:creationId xmlns:a16="http://schemas.microsoft.com/office/drawing/2014/main" id="{0FCEF2CD-4717-4577-896D-91BD48288FD1}"/>
                </a:ext>
              </a:extLst>
            </p:cNvPr>
            <p:cNvSpPr/>
            <p:nvPr/>
          </p:nvSpPr>
          <p:spPr>
            <a:xfrm>
              <a:off x="3981350" y="4187550"/>
              <a:ext cx="106775" cy="55175"/>
            </a:xfrm>
            <a:custGeom>
              <a:avLst/>
              <a:gdLst/>
              <a:ahLst/>
              <a:cxnLst/>
              <a:rect l="l" t="t" r="r" b="b"/>
              <a:pathLst>
                <a:path w="4271" h="2207" extrusionOk="0">
                  <a:moveTo>
                    <a:pt x="2676" y="407"/>
                  </a:moveTo>
                  <a:cubicBezTo>
                    <a:pt x="2872" y="407"/>
                    <a:pt x="3034" y="456"/>
                    <a:pt x="3169" y="536"/>
                  </a:cubicBezTo>
                  <a:cubicBezTo>
                    <a:pt x="3503" y="737"/>
                    <a:pt x="3503" y="1037"/>
                    <a:pt x="2736" y="1437"/>
                  </a:cubicBezTo>
                  <a:cubicBezTo>
                    <a:pt x="2279" y="1707"/>
                    <a:pt x="1913" y="1822"/>
                    <a:pt x="1613" y="1822"/>
                  </a:cubicBezTo>
                  <a:cubicBezTo>
                    <a:pt x="1431" y="1822"/>
                    <a:pt x="1273" y="1780"/>
                    <a:pt x="1135" y="1704"/>
                  </a:cubicBezTo>
                  <a:cubicBezTo>
                    <a:pt x="801" y="1504"/>
                    <a:pt x="801" y="1204"/>
                    <a:pt x="1568" y="770"/>
                  </a:cubicBezTo>
                  <a:cubicBezTo>
                    <a:pt x="2025" y="512"/>
                    <a:pt x="2387" y="407"/>
                    <a:pt x="2676" y="407"/>
                  </a:cubicBezTo>
                  <a:close/>
                  <a:moveTo>
                    <a:pt x="2307" y="1"/>
                  </a:moveTo>
                  <a:cubicBezTo>
                    <a:pt x="1823" y="1"/>
                    <a:pt x="1345" y="135"/>
                    <a:pt x="934" y="403"/>
                  </a:cubicBezTo>
                  <a:cubicBezTo>
                    <a:pt x="34" y="937"/>
                    <a:pt x="0" y="1504"/>
                    <a:pt x="734" y="1904"/>
                  </a:cubicBezTo>
                  <a:cubicBezTo>
                    <a:pt x="1121" y="2105"/>
                    <a:pt x="1545" y="2206"/>
                    <a:pt x="1967" y="2206"/>
                  </a:cubicBezTo>
                  <a:cubicBezTo>
                    <a:pt x="2454" y="2206"/>
                    <a:pt x="2941" y="2072"/>
                    <a:pt x="3369" y="1804"/>
                  </a:cubicBezTo>
                  <a:cubicBezTo>
                    <a:pt x="4270" y="1270"/>
                    <a:pt x="4270" y="737"/>
                    <a:pt x="3536" y="303"/>
                  </a:cubicBezTo>
                  <a:cubicBezTo>
                    <a:pt x="3149" y="102"/>
                    <a:pt x="2726" y="1"/>
                    <a:pt x="2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66;p75">
              <a:extLst>
                <a:ext uri="{FF2B5EF4-FFF2-40B4-BE49-F238E27FC236}">
                  <a16:creationId xmlns:a16="http://schemas.microsoft.com/office/drawing/2014/main" id="{F443D9EB-F117-4F5B-99F7-6F8103F3ABE5}"/>
                </a:ext>
              </a:extLst>
            </p:cNvPr>
            <p:cNvSpPr/>
            <p:nvPr/>
          </p:nvSpPr>
          <p:spPr>
            <a:xfrm>
              <a:off x="4053900" y="4229250"/>
              <a:ext cx="105925" cy="55150"/>
            </a:xfrm>
            <a:custGeom>
              <a:avLst/>
              <a:gdLst/>
              <a:ahLst/>
              <a:cxnLst/>
              <a:rect l="l" t="t" r="r" b="b"/>
              <a:pathLst>
                <a:path w="4237" h="2206" extrusionOk="0">
                  <a:moveTo>
                    <a:pt x="2617" y="397"/>
                  </a:moveTo>
                  <a:cubicBezTo>
                    <a:pt x="2825" y="397"/>
                    <a:pt x="2995" y="452"/>
                    <a:pt x="3136" y="536"/>
                  </a:cubicBezTo>
                  <a:cubicBezTo>
                    <a:pt x="3470" y="736"/>
                    <a:pt x="3470" y="1003"/>
                    <a:pt x="2736" y="1437"/>
                  </a:cubicBezTo>
                  <a:cubicBezTo>
                    <a:pt x="2258" y="1707"/>
                    <a:pt x="1897" y="1822"/>
                    <a:pt x="1604" y="1822"/>
                  </a:cubicBezTo>
                  <a:cubicBezTo>
                    <a:pt x="1426" y="1822"/>
                    <a:pt x="1273" y="1779"/>
                    <a:pt x="1135" y="1704"/>
                  </a:cubicBezTo>
                  <a:cubicBezTo>
                    <a:pt x="768" y="1504"/>
                    <a:pt x="801" y="1203"/>
                    <a:pt x="1535" y="770"/>
                  </a:cubicBezTo>
                  <a:cubicBezTo>
                    <a:pt x="1978" y="500"/>
                    <a:pt x="2333" y="397"/>
                    <a:pt x="2617" y="397"/>
                  </a:cubicBezTo>
                  <a:close/>
                  <a:moveTo>
                    <a:pt x="2302" y="1"/>
                  </a:moveTo>
                  <a:cubicBezTo>
                    <a:pt x="1824" y="1"/>
                    <a:pt x="1345" y="135"/>
                    <a:pt x="934" y="403"/>
                  </a:cubicBezTo>
                  <a:cubicBezTo>
                    <a:pt x="0" y="937"/>
                    <a:pt x="0" y="1470"/>
                    <a:pt x="734" y="1904"/>
                  </a:cubicBezTo>
                  <a:cubicBezTo>
                    <a:pt x="1122" y="2105"/>
                    <a:pt x="1545" y="2206"/>
                    <a:pt x="1964" y="2206"/>
                  </a:cubicBezTo>
                  <a:cubicBezTo>
                    <a:pt x="2447" y="2206"/>
                    <a:pt x="2925" y="2072"/>
                    <a:pt x="3336" y="1804"/>
                  </a:cubicBezTo>
                  <a:cubicBezTo>
                    <a:pt x="4237" y="1270"/>
                    <a:pt x="4237" y="736"/>
                    <a:pt x="3503" y="303"/>
                  </a:cubicBezTo>
                  <a:cubicBezTo>
                    <a:pt x="3131" y="102"/>
                    <a:pt x="2716" y="1"/>
                    <a:pt x="2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67;p75">
              <a:extLst>
                <a:ext uri="{FF2B5EF4-FFF2-40B4-BE49-F238E27FC236}">
                  <a16:creationId xmlns:a16="http://schemas.microsoft.com/office/drawing/2014/main" id="{6601B9B2-1E3D-426F-8553-63D11BB48C40}"/>
                </a:ext>
              </a:extLst>
            </p:cNvPr>
            <p:cNvSpPr/>
            <p:nvPr/>
          </p:nvSpPr>
          <p:spPr>
            <a:xfrm>
              <a:off x="3580225" y="4168850"/>
              <a:ext cx="498725" cy="285425"/>
            </a:xfrm>
            <a:custGeom>
              <a:avLst/>
              <a:gdLst/>
              <a:ahLst/>
              <a:cxnLst/>
              <a:rect l="l" t="t" r="r" b="b"/>
              <a:pathLst>
                <a:path w="19949" h="11417" extrusionOk="0">
                  <a:moveTo>
                    <a:pt x="4571" y="0"/>
                  </a:moveTo>
                  <a:cubicBezTo>
                    <a:pt x="4379" y="0"/>
                    <a:pt x="4187" y="50"/>
                    <a:pt x="4003" y="150"/>
                  </a:cubicBezTo>
                  <a:lnTo>
                    <a:pt x="301" y="2285"/>
                  </a:lnTo>
                  <a:cubicBezTo>
                    <a:pt x="1" y="2385"/>
                    <a:pt x="1" y="2819"/>
                    <a:pt x="301" y="2919"/>
                  </a:cubicBezTo>
                  <a:lnTo>
                    <a:pt x="14811" y="11292"/>
                  </a:lnTo>
                  <a:cubicBezTo>
                    <a:pt x="14995" y="11375"/>
                    <a:pt x="15186" y="11417"/>
                    <a:pt x="15378" y="11417"/>
                  </a:cubicBezTo>
                  <a:cubicBezTo>
                    <a:pt x="15570" y="11417"/>
                    <a:pt x="15762" y="11375"/>
                    <a:pt x="15945" y="11292"/>
                  </a:cubicBezTo>
                  <a:lnTo>
                    <a:pt x="19648" y="9157"/>
                  </a:lnTo>
                  <a:cubicBezTo>
                    <a:pt x="19948" y="8957"/>
                    <a:pt x="19948" y="8690"/>
                    <a:pt x="19648" y="8490"/>
                  </a:cubicBezTo>
                  <a:lnTo>
                    <a:pt x="5138" y="150"/>
                  </a:lnTo>
                  <a:cubicBezTo>
                    <a:pt x="4954" y="50"/>
                    <a:pt x="4762" y="0"/>
                    <a:pt x="457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68;p75">
              <a:extLst>
                <a:ext uri="{FF2B5EF4-FFF2-40B4-BE49-F238E27FC236}">
                  <a16:creationId xmlns:a16="http://schemas.microsoft.com/office/drawing/2014/main" id="{EC19482F-B0B9-4690-B02C-79A4D8C62D10}"/>
                </a:ext>
              </a:extLst>
            </p:cNvPr>
            <p:cNvSpPr/>
            <p:nvPr/>
          </p:nvSpPr>
          <p:spPr>
            <a:xfrm>
              <a:off x="3818725" y="4272450"/>
              <a:ext cx="117625" cy="66325"/>
            </a:xfrm>
            <a:custGeom>
              <a:avLst/>
              <a:gdLst/>
              <a:ahLst/>
              <a:cxnLst/>
              <a:rect l="l" t="t" r="r" b="b"/>
              <a:pathLst>
                <a:path w="4705" h="2653" extrusionOk="0">
                  <a:moveTo>
                    <a:pt x="480" y="1"/>
                  </a:moveTo>
                  <a:cubicBezTo>
                    <a:pt x="376" y="1"/>
                    <a:pt x="268" y="26"/>
                    <a:pt x="168" y="76"/>
                  </a:cubicBezTo>
                  <a:cubicBezTo>
                    <a:pt x="1" y="143"/>
                    <a:pt x="1" y="309"/>
                    <a:pt x="168" y="409"/>
                  </a:cubicBezTo>
                  <a:lnTo>
                    <a:pt x="3904" y="2578"/>
                  </a:lnTo>
                  <a:cubicBezTo>
                    <a:pt x="4004" y="2628"/>
                    <a:pt x="4112" y="2653"/>
                    <a:pt x="4220" y="2653"/>
                  </a:cubicBezTo>
                  <a:cubicBezTo>
                    <a:pt x="4329" y="2653"/>
                    <a:pt x="4437" y="2628"/>
                    <a:pt x="4537" y="2578"/>
                  </a:cubicBezTo>
                  <a:cubicBezTo>
                    <a:pt x="4704" y="2511"/>
                    <a:pt x="4704" y="2344"/>
                    <a:pt x="4537" y="2244"/>
                  </a:cubicBezTo>
                  <a:lnTo>
                    <a:pt x="768" y="76"/>
                  </a:lnTo>
                  <a:cubicBezTo>
                    <a:pt x="685" y="26"/>
                    <a:pt x="585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69;p75">
              <a:extLst>
                <a:ext uri="{FF2B5EF4-FFF2-40B4-BE49-F238E27FC236}">
                  <a16:creationId xmlns:a16="http://schemas.microsoft.com/office/drawing/2014/main" id="{A2DCA29A-5293-4274-A503-83EDB5A15BE2}"/>
                </a:ext>
              </a:extLst>
            </p:cNvPr>
            <p:cNvSpPr/>
            <p:nvPr/>
          </p:nvSpPr>
          <p:spPr>
            <a:xfrm>
              <a:off x="3789550" y="4289125"/>
              <a:ext cx="214350" cy="122200"/>
            </a:xfrm>
            <a:custGeom>
              <a:avLst/>
              <a:gdLst/>
              <a:ahLst/>
              <a:cxnLst/>
              <a:rect l="l" t="t" r="r" b="b"/>
              <a:pathLst>
                <a:path w="8574" h="4888" extrusionOk="0">
                  <a:moveTo>
                    <a:pt x="480" y="1"/>
                  </a:moveTo>
                  <a:cubicBezTo>
                    <a:pt x="376" y="1"/>
                    <a:pt x="267" y="26"/>
                    <a:pt x="167" y="76"/>
                  </a:cubicBezTo>
                  <a:cubicBezTo>
                    <a:pt x="0" y="176"/>
                    <a:pt x="0" y="343"/>
                    <a:pt x="167" y="410"/>
                  </a:cubicBezTo>
                  <a:lnTo>
                    <a:pt x="7772" y="4813"/>
                  </a:lnTo>
                  <a:cubicBezTo>
                    <a:pt x="7873" y="4863"/>
                    <a:pt x="7981" y="4888"/>
                    <a:pt x="8085" y="4888"/>
                  </a:cubicBezTo>
                  <a:cubicBezTo>
                    <a:pt x="8189" y="4888"/>
                    <a:pt x="8290" y="4863"/>
                    <a:pt x="8373" y="4813"/>
                  </a:cubicBezTo>
                  <a:cubicBezTo>
                    <a:pt x="8573" y="4713"/>
                    <a:pt x="8540" y="4579"/>
                    <a:pt x="8373" y="4479"/>
                  </a:cubicBezTo>
                  <a:lnTo>
                    <a:pt x="767" y="76"/>
                  </a:lnTo>
                  <a:cubicBezTo>
                    <a:pt x="684" y="26"/>
                    <a:pt x="584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70;p75">
              <a:extLst>
                <a:ext uri="{FF2B5EF4-FFF2-40B4-BE49-F238E27FC236}">
                  <a16:creationId xmlns:a16="http://schemas.microsoft.com/office/drawing/2014/main" id="{3024EA44-AF3B-4316-8CE9-7F60E59E0A3C}"/>
                </a:ext>
              </a:extLst>
            </p:cNvPr>
            <p:cNvSpPr/>
            <p:nvPr/>
          </p:nvSpPr>
          <p:spPr>
            <a:xfrm>
              <a:off x="3761200" y="4305825"/>
              <a:ext cx="213500" cy="122175"/>
            </a:xfrm>
            <a:custGeom>
              <a:avLst/>
              <a:gdLst/>
              <a:ahLst/>
              <a:cxnLst/>
              <a:rect l="l" t="t" r="r" b="b"/>
              <a:pathLst>
                <a:path w="8540" h="4887" extrusionOk="0">
                  <a:moveTo>
                    <a:pt x="467" y="0"/>
                  </a:moveTo>
                  <a:cubicBezTo>
                    <a:pt x="367" y="0"/>
                    <a:pt x="267" y="25"/>
                    <a:pt x="167" y="75"/>
                  </a:cubicBezTo>
                  <a:cubicBezTo>
                    <a:pt x="0" y="175"/>
                    <a:pt x="0" y="309"/>
                    <a:pt x="167" y="409"/>
                  </a:cubicBezTo>
                  <a:lnTo>
                    <a:pt x="7772" y="4812"/>
                  </a:lnTo>
                  <a:cubicBezTo>
                    <a:pt x="7856" y="4862"/>
                    <a:pt x="7956" y="4887"/>
                    <a:pt x="8060" y="4887"/>
                  </a:cubicBezTo>
                  <a:cubicBezTo>
                    <a:pt x="8164" y="4887"/>
                    <a:pt x="8273" y="4862"/>
                    <a:pt x="8373" y="4812"/>
                  </a:cubicBezTo>
                  <a:cubicBezTo>
                    <a:pt x="8540" y="4712"/>
                    <a:pt x="8540" y="4545"/>
                    <a:pt x="8373" y="4445"/>
                  </a:cubicBezTo>
                  <a:lnTo>
                    <a:pt x="767" y="75"/>
                  </a:lnTo>
                  <a:cubicBezTo>
                    <a:pt x="667" y="25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71;p75">
              <a:extLst>
                <a:ext uri="{FF2B5EF4-FFF2-40B4-BE49-F238E27FC236}">
                  <a16:creationId xmlns:a16="http://schemas.microsoft.com/office/drawing/2014/main" id="{16F71E44-6ABF-451B-B7A2-765C2FFD6C17}"/>
                </a:ext>
              </a:extLst>
            </p:cNvPr>
            <p:cNvSpPr/>
            <p:nvPr/>
          </p:nvSpPr>
          <p:spPr>
            <a:xfrm>
              <a:off x="3639425" y="4200125"/>
              <a:ext cx="149300" cy="85075"/>
            </a:xfrm>
            <a:custGeom>
              <a:avLst/>
              <a:gdLst/>
              <a:ahLst/>
              <a:cxnLst/>
              <a:rect l="l" t="t" r="r" b="b"/>
              <a:pathLst>
                <a:path w="5972" h="3403" extrusionOk="0">
                  <a:moveTo>
                    <a:pt x="3003" y="234"/>
                  </a:moveTo>
                  <a:cubicBezTo>
                    <a:pt x="3103" y="234"/>
                    <a:pt x="3237" y="267"/>
                    <a:pt x="3337" y="300"/>
                  </a:cubicBezTo>
                  <a:cubicBezTo>
                    <a:pt x="3470" y="334"/>
                    <a:pt x="3604" y="367"/>
                    <a:pt x="3737" y="434"/>
                  </a:cubicBezTo>
                  <a:cubicBezTo>
                    <a:pt x="3937" y="567"/>
                    <a:pt x="4004" y="567"/>
                    <a:pt x="4471" y="867"/>
                  </a:cubicBezTo>
                  <a:cubicBezTo>
                    <a:pt x="4938" y="1134"/>
                    <a:pt x="5005" y="1168"/>
                    <a:pt x="5171" y="1268"/>
                  </a:cubicBezTo>
                  <a:cubicBezTo>
                    <a:pt x="5271" y="1334"/>
                    <a:pt x="5371" y="1401"/>
                    <a:pt x="5438" y="1501"/>
                  </a:cubicBezTo>
                  <a:cubicBezTo>
                    <a:pt x="5538" y="1635"/>
                    <a:pt x="5538" y="1801"/>
                    <a:pt x="5438" y="1901"/>
                  </a:cubicBezTo>
                  <a:cubicBezTo>
                    <a:pt x="5371" y="2002"/>
                    <a:pt x="5271" y="2068"/>
                    <a:pt x="5171" y="2135"/>
                  </a:cubicBezTo>
                  <a:cubicBezTo>
                    <a:pt x="5005" y="2235"/>
                    <a:pt x="4938" y="2268"/>
                    <a:pt x="4471" y="2535"/>
                  </a:cubicBezTo>
                  <a:cubicBezTo>
                    <a:pt x="4004" y="2835"/>
                    <a:pt x="3937" y="2869"/>
                    <a:pt x="3737" y="2969"/>
                  </a:cubicBezTo>
                  <a:cubicBezTo>
                    <a:pt x="3604" y="3036"/>
                    <a:pt x="3470" y="3069"/>
                    <a:pt x="3337" y="3136"/>
                  </a:cubicBezTo>
                  <a:cubicBezTo>
                    <a:pt x="3237" y="3169"/>
                    <a:pt x="3103" y="3169"/>
                    <a:pt x="3003" y="3169"/>
                  </a:cubicBezTo>
                  <a:cubicBezTo>
                    <a:pt x="2870" y="3169"/>
                    <a:pt x="2770" y="3136"/>
                    <a:pt x="2670" y="3136"/>
                  </a:cubicBezTo>
                  <a:cubicBezTo>
                    <a:pt x="2536" y="3069"/>
                    <a:pt x="2403" y="3036"/>
                    <a:pt x="2269" y="2969"/>
                  </a:cubicBezTo>
                  <a:cubicBezTo>
                    <a:pt x="2069" y="2869"/>
                    <a:pt x="2002" y="2835"/>
                    <a:pt x="1535" y="2535"/>
                  </a:cubicBezTo>
                  <a:cubicBezTo>
                    <a:pt x="1035" y="2268"/>
                    <a:pt x="1002" y="2235"/>
                    <a:pt x="802" y="2135"/>
                  </a:cubicBezTo>
                  <a:cubicBezTo>
                    <a:pt x="701" y="2068"/>
                    <a:pt x="635" y="2002"/>
                    <a:pt x="535" y="1901"/>
                  </a:cubicBezTo>
                  <a:cubicBezTo>
                    <a:pt x="435" y="1801"/>
                    <a:pt x="435" y="1635"/>
                    <a:pt x="535" y="1501"/>
                  </a:cubicBezTo>
                  <a:cubicBezTo>
                    <a:pt x="601" y="1401"/>
                    <a:pt x="701" y="1334"/>
                    <a:pt x="802" y="1268"/>
                  </a:cubicBezTo>
                  <a:cubicBezTo>
                    <a:pt x="1002" y="1168"/>
                    <a:pt x="1068" y="1134"/>
                    <a:pt x="1535" y="867"/>
                  </a:cubicBezTo>
                  <a:cubicBezTo>
                    <a:pt x="2002" y="601"/>
                    <a:pt x="2069" y="567"/>
                    <a:pt x="2269" y="434"/>
                  </a:cubicBezTo>
                  <a:cubicBezTo>
                    <a:pt x="2403" y="367"/>
                    <a:pt x="2536" y="334"/>
                    <a:pt x="2670" y="300"/>
                  </a:cubicBezTo>
                  <a:cubicBezTo>
                    <a:pt x="2770" y="267"/>
                    <a:pt x="2870" y="234"/>
                    <a:pt x="3003" y="234"/>
                  </a:cubicBezTo>
                  <a:close/>
                  <a:moveTo>
                    <a:pt x="3003" y="0"/>
                  </a:moveTo>
                  <a:cubicBezTo>
                    <a:pt x="2836" y="0"/>
                    <a:pt x="2636" y="0"/>
                    <a:pt x="2469" y="67"/>
                  </a:cubicBezTo>
                  <a:cubicBezTo>
                    <a:pt x="2303" y="100"/>
                    <a:pt x="2136" y="167"/>
                    <a:pt x="1969" y="267"/>
                  </a:cubicBezTo>
                  <a:cubicBezTo>
                    <a:pt x="1769" y="367"/>
                    <a:pt x="1702" y="400"/>
                    <a:pt x="1202" y="667"/>
                  </a:cubicBezTo>
                  <a:cubicBezTo>
                    <a:pt x="701" y="967"/>
                    <a:pt x="668" y="1001"/>
                    <a:pt x="468" y="1101"/>
                  </a:cubicBezTo>
                  <a:cubicBezTo>
                    <a:pt x="335" y="1168"/>
                    <a:pt x="234" y="1268"/>
                    <a:pt x="134" y="1401"/>
                  </a:cubicBezTo>
                  <a:cubicBezTo>
                    <a:pt x="68" y="1468"/>
                    <a:pt x="1" y="1601"/>
                    <a:pt x="1" y="1701"/>
                  </a:cubicBezTo>
                  <a:cubicBezTo>
                    <a:pt x="1" y="1801"/>
                    <a:pt x="68" y="1901"/>
                    <a:pt x="134" y="2002"/>
                  </a:cubicBezTo>
                  <a:cubicBezTo>
                    <a:pt x="234" y="2102"/>
                    <a:pt x="335" y="2235"/>
                    <a:pt x="468" y="2302"/>
                  </a:cubicBezTo>
                  <a:cubicBezTo>
                    <a:pt x="668" y="2402"/>
                    <a:pt x="701" y="2469"/>
                    <a:pt x="1202" y="2702"/>
                  </a:cubicBezTo>
                  <a:cubicBezTo>
                    <a:pt x="1702" y="2969"/>
                    <a:pt x="1769" y="3036"/>
                    <a:pt x="1969" y="3136"/>
                  </a:cubicBezTo>
                  <a:cubicBezTo>
                    <a:pt x="2136" y="3236"/>
                    <a:pt x="2303" y="3302"/>
                    <a:pt x="2469" y="3336"/>
                  </a:cubicBezTo>
                  <a:cubicBezTo>
                    <a:pt x="2636" y="3369"/>
                    <a:pt x="2836" y="3403"/>
                    <a:pt x="3003" y="3403"/>
                  </a:cubicBezTo>
                  <a:cubicBezTo>
                    <a:pt x="3170" y="3403"/>
                    <a:pt x="3337" y="3369"/>
                    <a:pt x="3537" y="3336"/>
                  </a:cubicBezTo>
                  <a:cubicBezTo>
                    <a:pt x="3704" y="3302"/>
                    <a:pt x="3870" y="3202"/>
                    <a:pt x="4037" y="3136"/>
                  </a:cubicBezTo>
                  <a:cubicBezTo>
                    <a:pt x="4237" y="3036"/>
                    <a:pt x="4304" y="3002"/>
                    <a:pt x="4804" y="2702"/>
                  </a:cubicBezTo>
                  <a:cubicBezTo>
                    <a:pt x="5271" y="2435"/>
                    <a:pt x="5338" y="2402"/>
                    <a:pt x="5505" y="2302"/>
                  </a:cubicBezTo>
                  <a:cubicBezTo>
                    <a:pt x="5638" y="2235"/>
                    <a:pt x="5772" y="2135"/>
                    <a:pt x="5872" y="2002"/>
                  </a:cubicBezTo>
                  <a:cubicBezTo>
                    <a:pt x="5939" y="1901"/>
                    <a:pt x="5972" y="1801"/>
                    <a:pt x="5972" y="1701"/>
                  </a:cubicBezTo>
                  <a:cubicBezTo>
                    <a:pt x="5972" y="1601"/>
                    <a:pt x="5939" y="1468"/>
                    <a:pt x="5872" y="1401"/>
                  </a:cubicBezTo>
                  <a:cubicBezTo>
                    <a:pt x="5772" y="1268"/>
                    <a:pt x="5638" y="1168"/>
                    <a:pt x="5505" y="1101"/>
                  </a:cubicBezTo>
                  <a:cubicBezTo>
                    <a:pt x="5338" y="967"/>
                    <a:pt x="5271" y="934"/>
                    <a:pt x="4804" y="667"/>
                  </a:cubicBezTo>
                  <a:cubicBezTo>
                    <a:pt x="4304" y="400"/>
                    <a:pt x="4237" y="367"/>
                    <a:pt x="4037" y="267"/>
                  </a:cubicBezTo>
                  <a:cubicBezTo>
                    <a:pt x="3870" y="167"/>
                    <a:pt x="3704" y="100"/>
                    <a:pt x="3537" y="67"/>
                  </a:cubicBezTo>
                  <a:cubicBezTo>
                    <a:pt x="3337" y="0"/>
                    <a:pt x="3170" y="0"/>
                    <a:pt x="3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72;p75">
              <a:extLst>
                <a:ext uri="{FF2B5EF4-FFF2-40B4-BE49-F238E27FC236}">
                  <a16:creationId xmlns:a16="http://schemas.microsoft.com/office/drawing/2014/main" id="{9E61605D-28A8-4E05-A0F2-918DB0E58820}"/>
                </a:ext>
              </a:extLst>
            </p:cNvPr>
            <p:cNvSpPr/>
            <p:nvPr/>
          </p:nvSpPr>
          <p:spPr>
            <a:xfrm>
              <a:off x="3678625" y="4224300"/>
              <a:ext cx="71750" cy="37350"/>
            </a:xfrm>
            <a:custGeom>
              <a:avLst/>
              <a:gdLst/>
              <a:ahLst/>
              <a:cxnLst/>
              <a:rect l="l" t="t" r="r" b="b"/>
              <a:pathLst>
                <a:path w="2870" h="1494" extrusionOk="0">
                  <a:moveTo>
                    <a:pt x="1423" y="251"/>
                  </a:moveTo>
                  <a:cubicBezTo>
                    <a:pt x="1627" y="251"/>
                    <a:pt x="1835" y="301"/>
                    <a:pt x="2036" y="401"/>
                  </a:cubicBezTo>
                  <a:cubicBezTo>
                    <a:pt x="2369" y="501"/>
                    <a:pt x="2369" y="968"/>
                    <a:pt x="2036" y="1101"/>
                  </a:cubicBezTo>
                  <a:cubicBezTo>
                    <a:pt x="1835" y="1185"/>
                    <a:pt x="1627" y="1226"/>
                    <a:pt x="1423" y="1226"/>
                  </a:cubicBezTo>
                  <a:cubicBezTo>
                    <a:pt x="1218" y="1226"/>
                    <a:pt x="1018" y="1185"/>
                    <a:pt x="835" y="1101"/>
                  </a:cubicBezTo>
                  <a:cubicBezTo>
                    <a:pt x="501" y="968"/>
                    <a:pt x="501" y="501"/>
                    <a:pt x="835" y="401"/>
                  </a:cubicBezTo>
                  <a:cubicBezTo>
                    <a:pt x="1018" y="301"/>
                    <a:pt x="1218" y="251"/>
                    <a:pt x="1423" y="251"/>
                  </a:cubicBezTo>
                  <a:close/>
                  <a:moveTo>
                    <a:pt x="1435" y="0"/>
                  </a:moveTo>
                  <a:cubicBezTo>
                    <a:pt x="1118" y="0"/>
                    <a:pt x="801" y="67"/>
                    <a:pt x="501" y="201"/>
                  </a:cubicBezTo>
                  <a:cubicBezTo>
                    <a:pt x="1" y="401"/>
                    <a:pt x="1" y="1101"/>
                    <a:pt x="501" y="1268"/>
                  </a:cubicBezTo>
                  <a:cubicBezTo>
                    <a:pt x="801" y="1418"/>
                    <a:pt x="1118" y="1493"/>
                    <a:pt x="1435" y="1493"/>
                  </a:cubicBezTo>
                  <a:cubicBezTo>
                    <a:pt x="1752" y="1493"/>
                    <a:pt x="2069" y="1418"/>
                    <a:pt x="2369" y="1268"/>
                  </a:cubicBezTo>
                  <a:cubicBezTo>
                    <a:pt x="2869" y="1101"/>
                    <a:pt x="2869" y="401"/>
                    <a:pt x="2369" y="201"/>
                  </a:cubicBezTo>
                  <a:cubicBezTo>
                    <a:pt x="2069" y="67"/>
                    <a:pt x="175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73;p75">
              <a:extLst>
                <a:ext uri="{FF2B5EF4-FFF2-40B4-BE49-F238E27FC236}">
                  <a16:creationId xmlns:a16="http://schemas.microsoft.com/office/drawing/2014/main" id="{B4A7FB49-0BF9-4378-9981-A619F171727E}"/>
                </a:ext>
              </a:extLst>
            </p:cNvPr>
            <p:cNvSpPr/>
            <p:nvPr/>
          </p:nvSpPr>
          <p:spPr>
            <a:xfrm>
              <a:off x="3754525" y="4238900"/>
              <a:ext cx="15875" cy="8350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317" y="0"/>
                  </a:moveTo>
                  <a:cubicBezTo>
                    <a:pt x="242" y="0"/>
                    <a:pt x="167" y="17"/>
                    <a:pt x="100" y="50"/>
                  </a:cubicBezTo>
                  <a:cubicBezTo>
                    <a:pt x="0" y="84"/>
                    <a:pt x="0" y="250"/>
                    <a:pt x="100" y="284"/>
                  </a:cubicBezTo>
                  <a:cubicBezTo>
                    <a:pt x="167" y="317"/>
                    <a:pt x="242" y="334"/>
                    <a:pt x="317" y="334"/>
                  </a:cubicBezTo>
                  <a:cubicBezTo>
                    <a:pt x="392" y="334"/>
                    <a:pt x="467" y="317"/>
                    <a:pt x="534" y="284"/>
                  </a:cubicBezTo>
                  <a:cubicBezTo>
                    <a:pt x="634" y="217"/>
                    <a:pt x="634" y="117"/>
                    <a:pt x="534" y="50"/>
                  </a:cubicBezTo>
                  <a:cubicBezTo>
                    <a:pt x="467" y="17"/>
                    <a:pt x="392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74;p75">
              <a:extLst>
                <a:ext uri="{FF2B5EF4-FFF2-40B4-BE49-F238E27FC236}">
                  <a16:creationId xmlns:a16="http://schemas.microsoft.com/office/drawing/2014/main" id="{75F25AF8-5502-4D4C-A20B-E9B626927562}"/>
                </a:ext>
              </a:extLst>
            </p:cNvPr>
            <p:cNvSpPr/>
            <p:nvPr/>
          </p:nvSpPr>
          <p:spPr>
            <a:xfrm>
              <a:off x="3400100" y="4275375"/>
              <a:ext cx="498725" cy="284825"/>
            </a:xfrm>
            <a:custGeom>
              <a:avLst/>
              <a:gdLst/>
              <a:ahLst/>
              <a:cxnLst/>
              <a:rect l="l" t="t" r="r" b="b"/>
              <a:pathLst>
                <a:path w="19949" h="11393" extrusionOk="0">
                  <a:moveTo>
                    <a:pt x="4587" y="1"/>
                  </a:moveTo>
                  <a:cubicBezTo>
                    <a:pt x="4395" y="1"/>
                    <a:pt x="4203" y="42"/>
                    <a:pt x="4037" y="126"/>
                  </a:cubicBezTo>
                  <a:lnTo>
                    <a:pt x="334" y="2261"/>
                  </a:lnTo>
                  <a:cubicBezTo>
                    <a:pt x="0" y="2361"/>
                    <a:pt x="0" y="2794"/>
                    <a:pt x="334" y="2894"/>
                  </a:cubicBezTo>
                  <a:lnTo>
                    <a:pt x="14811" y="11267"/>
                  </a:lnTo>
                  <a:cubicBezTo>
                    <a:pt x="14995" y="11350"/>
                    <a:pt x="15186" y="11392"/>
                    <a:pt x="15378" y="11392"/>
                  </a:cubicBezTo>
                  <a:cubicBezTo>
                    <a:pt x="15570" y="11392"/>
                    <a:pt x="15762" y="11350"/>
                    <a:pt x="15945" y="11267"/>
                  </a:cubicBezTo>
                  <a:lnTo>
                    <a:pt x="19648" y="9132"/>
                  </a:lnTo>
                  <a:cubicBezTo>
                    <a:pt x="19948" y="9032"/>
                    <a:pt x="19948" y="8598"/>
                    <a:pt x="19648" y="8498"/>
                  </a:cubicBezTo>
                  <a:lnTo>
                    <a:pt x="5137" y="126"/>
                  </a:lnTo>
                  <a:cubicBezTo>
                    <a:pt x="4971" y="42"/>
                    <a:pt x="4779" y="1"/>
                    <a:pt x="45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75;p75">
              <a:extLst>
                <a:ext uri="{FF2B5EF4-FFF2-40B4-BE49-F238E27FC236}">
                  <a16:creationId xmlns:a16="http://schemas.microsoft.com/office/drawing/2014/main" id="{D6379B4A-FC75-41D5-9B77-8DFBF204D161}"/>
                </a:ext>
              </a:extLst>
            </p:cNvPr>
            <p:cNvSpPr/>
            <p:nvPr/>
          </p:nvSpPr>
          <p:spPr>
            <a:xfrm>
              <a:off x="3638600" y="4379200"/>
              <a:ext cx="116775" cy="66325"/>
            </a:xfrm>
            <a:custGeom>
              <a:avLst/>
              <a:gdLst/>
              <a:ahLst/>
              <a:cxnLst/>
              <a:rect l="l" t="t" r="r" b="b"/>
              <a:pathLst>
                <a:path w="4671" h="2653" extrusionOk="0">
                  <a:moveTo>
                    <a:pt x="468" y="1"/>
                  </a:moveTo>
                  <a:cubicBezTo>
                    <a:pt x="368" y="1"/>
                    <a:pt x="267" y="26"/>
                    <a:pt x="167" y="76"/>
                  </a:cubicBezTo>
                  <a:cubicBezTo>
                    <a:pt x="1" y="142"/>
                    <a:pt x="1" y="309"/>
                    <a:pt x="167" y="409"/>
                  </a:cubicBezTo>
                  <a:lnTo>
                    <a:pt x="3903" y="2577"/>
                  </a:lnTo>
                  <a:cubicBezTo>
                    <a:pt x="3987" y="2627"/>
                    <a:pt x="4087" y="2652"/>
                    <a:pt x="4191" y="2652"/>
                  </a:cubicBezTo>
                  <a:cubicBezTo>
                    <a:pt x="4295" y="2652"/>
                    <a:pt x="4404" y="2627"/>
                    <a:pt x="4504" y="2577"/>
                  </a:cubicBezTo>
                  <a:cubicBezTo>
                    <a:pt x="4671" y="2477"/>
                    <a:pt x="4671" y="2311"/>
                    <a:pt x="4504" y="2210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76;p75">
              <a:extLst>
                <a:ext uri="{FF2B5EF4-FFF2-40B4-BE49-F238E27FC236}">
                  <a16:creationId xmlns:a16="http://schemas.microsoft.com/office/drawing/2014/main" id="{4FA8A645-4F23-4749-BD75-D8288B33AA5C}"/>
                </a:ext>
              </a:extLst>
            </p:cNvPr>
            <p:cNvSpPr/>
            <p:nvPr/>
          </p:nvSpPr>
          <p:spPr>
            <a:xfrm>
              <a:off x="3610250" y="4395875"/>
              <a:ext cx="213500" cy="121375"/>
            </a:xfrm>
            <a:custGeom>
              <a:avLst/>
              <a:gdLst/>
              <a:ahLst/>
              <a:cxnLst/>
              <a:rect l="l" t="t" r="r" b="b"/>
              <a:pathLst>
                <a:path w="8540" h="4855" extrusionOk="0">
                  <a:moveTo>
                    <a:pt x="467" y="1"/>
                  </a:moveTo>
                  <a:cubicBezTo>
                    <a:pt x="367" y="1"/>
                    <a:pt x="267" y="26"/>
                    <a:pt x="167" y="76"/>
                  </a:cubicBezTo>
                  <a:cubicBezTo>
                    <a:pt x="0" y="142"/>
                    <a:pt x="0" y="309"/>
                    <a:pt x="167" y="409"/>
                  </a:cubicBezTo>
                  <a:lnTo>
                    <a:pt x="7773" y="4779"/>
                  </a:lnTo>
                  <a:cubicBezTo>
                    <a:pt x="7856" y="4829"/>
                    <a:pt x="7956" y="4854"/>
                    <a:pt x="8060" y="4854"/>
                  </a:cubicBezTo>
                  <a:cubicBezTo>
                    <a:pt x="8165" y="4854"/>
                    <a:pt x="8273" y="4829"/>
                    <a:pt x="8373" y="4779"/>
                  </a:cubicBezTo>
                  <a:cubicBezTo>
                    <a:pt x="8540" y="4712"/>
                    <a:pt x="8540" y="4546"/>
                    <a:pt x="8373" y="4446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77;p75">
              <a:extLst>
                <a:ext uri="{FF2B5EF4-FFF2-40B4-BE49-F238E27FC236}">
                  <a16:creationId xmlns:a16="http://schemas.microsoft.com/office/drawing/2014/main" id="{5FEE66A2-DE1B-4C92-BBC9-AFE1121638D7}"/>
                </a:ext>
              </a:extLst>
            </p:cNvPr>
            <p:cNvSpPr/>
            <p:nvPr/>
          </p:nvSpPr>
          <p:spPr>
            <a:xfrm>
              <a:off x="3581050" y="4411725"/>
              <a:ext cx="213525" cy="122200"/>
            </a:xfrm>
            <a:custGeom>
              <a:avLst/>
              <a:gdLst/>
              <a:ahLst/>
              <a:cxnLst/>
              <a:rect l="l" t="t" r="r" b="b"/>
              <a:pathLst>
                <a:path w="8541" h="4888" extrusionOk="0">
                  <a:moveTo>
                    <a:pt x="468" y="1"/>
                  </a:moveTo>
                  <a:cubicBezTo>
                    <a:pt x="368" y="1"/>
                    <a:pt x="268" y="26"/>
                    <a:pt x="168" y="76"/>
                  </a:cubicBezTo>
                  <a:cubicBezTo>
                    <a:pt x="1" y="176"/>
                    <a:pt x="1" y="342"/>
                    <a:pt x="168" y="442"/>
                  </a:cubicBezTo>
                  <a:lnTo>
                    <a:pt x="7773" y="4812"/>
                  </a:lnTo>
                  <a:cubicBezTo>
                    <a:pt x="7857" y="4862"/>
                    <a:pt x="7957" y="4887"/>
                    <a:pt x="8061" y="4887"/>
                  </a:cubicBezTo>
                  <a:cubicBezTo>
                    <a:pt x="8165" y="4887"/>
                    <a:pt x="8274" y="4862"/>
                    <a:pt x="8374" y="4812"/>
                  </a:cubicBezTo>
                  <a:cubicBezTo>
                    <a:pt x="8540" y="4712"/>
                    <a:pt x="8540" y="4579"/>
                    <a:pt x="8374" y="4479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78;p75">
              <a:extLst>
                <a:ext uri="{FF2B5EF4-FFF2-40B4-BE49-F238E27FC236}">
                  <a16:creationId xmlns:a16="http://schemas.microsoft.com/office/drawing/2014/main" id="{EA20E20B-22FC-48F4-BDF0-4D3AFDDE731A}"/>
                </a:ext>
              </a:extLst>
            </p:cNvPr>
            <p:cNvSpPr/>
            <p:nvPr/>
          </p:nvSpPr>
          <p:spPr>
            <a:xfrm>
              <a:off x="3482650" y="4325825"/>
              <a:ext cx="102600" cy="48600"/>
            </a:xfrm>
            <a:custGeom>
              <a:avLst/>
              <a:gdLst/>
              <a:ahLst/>
              <a:cxnLst/>
              <a:rect l="l" t="t" r="r" b="b"/>
              <a:pathLst>
                <a:path w="4104" h="1944" extrusionOk="0">
                  <a:moveTo>
                    <a:pt x="3136" y="1"/>
                  </a:moveTo>
                  <a:cubicBezTo>
                    <a:pt x="2928" y="1"/>
                    <a:pt x="2719" y="59"/>
                    <a:pt x="2536" y="176"/>
                  </a:cubicBezTo>
                  <a:lnTo>
                    <a:pt x="2102" y="409"/>
                  </a:lnTo>
                  <a:lnTo>
                    <a:pt x="1835" y="243"/>
                  </a:lnTo>
                  <a:lnTo>
                    <a:pt x="1302" y="543"/>
                  </a:lnTo>
                  <a:lnTo>
                    <a:pt x="1569" y="710"/>
                  </a:lnTo>
                  <a:lnTo>
                    <a:pt x="1" y="1644"/>
                  </a:lnTo>
                  <a:lnTo>
                    <a:pt x="535" y="1944"/>
                  </a:lnTo>
                  <a:lnTo>
                    <a:pt x="2136" y="1043"/>
                  </a:lnTo>
                  <a:lnTo>
                    <a:pt x="2503" y="1277"/>
                  </a:lnTo>
                  <a:lnTo>
                    <a:pt x="3070" y="976"/>
                  </a:lnTo>
                  <a:lnTo>
                    <a:pt x="2669" y="743"/>
                  </a:lnTo>
                  <a:lnTo>
                    <a:pt x="2970" y="543"/>
                  </a:lnTo>
                  <a:cubicBezTo>
                    <a:pt x="3036" y="509"/>
                    <a:pt x="3086" y="493"/>
                    <a:pt x="3132" y="493"/>
                  </a:cubicBezTo>
                  <a:cubicBezTo>
                    <a:pt x="3178" y="493"/>
                    <a:pt x="3220" y="509"/>
                    <a:pt x="3270" y="543"/>
                  </a:cubicBezTo>
                  <a:lnTo>
                    <a:pt x="3570" y="710"/>
                  </a:lnTo>
                  <a:lnTo>
                    <a:pt x="4104" y="376"/>
                  </a:lnTo>
                  <a:lnTo>
                    <a:pt x="3737" y="176"/>
                  </a:lnTo>
                  <a:cubicBezTo>
                    <a:pt x="3553" y="59"/>
                    <a:pt x="3345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79;p75">
              <a:extLst>
                <a:ext uri="{FF2B5EF4-FFF2-40B4-BE49-F238E27FC236}">
                  <a16:creationId xmlns:a16="http://schemas.microsoft.com/office/drawing/2014/main" id="{A5D29A49-B001-4FBF-B310-33B75FE47BB0}"/>
                </a:ext>
              </a:extLst>
            </p:cNvPr>
            <p:cNvSpPr/>
            <p:nvPr/>
          </p:nvSpPr>
          <p:spPr>
            <a:xfrm>
              <a:off x="3719500" y="2364625"/>
              <a:ext cx="2091500" cy="1249250"/>
            </a:xfrm>
            <a:custGeom>
              <a:avLst/>
              <a:gdLst/>
              <a:ahLst/>
              <a:cxnLst/>
              <a:rect l="l" t="t" r="r" b="b"/>
              <a:pathLst>
                <a:path w="83660" h="49970" extrusionOk="0">
                  <a:moveTo>
                    <a:pt x="31310" y="1"/>
                  </a:moveTo>
                  <a:cubicBezTo>
                    <a:pt x="30864" y="1"/>
                    <a:pt x="30422" y="101"/>
                    <a:pt x="30022" y="301"/>
                  </a:cubicBezTo>
                  <a:lnTo>
                    <a:pt x="1735" y="16613"/>
                  </a:lnTo>
                  <a:cubicBezTo>
                    <a:pt x="0" y="17547"/>
                    <a:pt x="0" y="20015"/>
                    <a:pt x="1735" y="20916"/>
                  </a:cubicBezTo>
                  <a:lnTo>
                    <a:pt x="51504" y="49670"/>
                  </a:lnTo>
                  <a:cubicBezTo>
                    <a:pt x="51921" y="49870"/>
                    <a:pt x="52371" y="49970"/>
                    <a:pt x="52817" y="49970"/>
                  </a:cubicBezTo>
                  <a:cubicBezTo>
                    <a:pt x="53263" y="49970"/>
                    <a:pt x="53705" y="49870"/>
                    <a:pt x="54106" y="49670"/>
                  </a:cubicBezTo>
                  <a:lnTo>
                    <a:pt x="82359" y="33358"/>
                  </a:lnTo>
                  <a:cubicBezTo>
                    <a:pt x="83126" y="32858"/>
                    <a:pt x="83593" y="32057"/>
                    <a:pt x="83660" y="31190"/>
                  </a:cubicBezTo>
                  <a:cubicBezTo>
                    <a:pt x="83593" y="30289"/>
                    <a:pt x="83126" y="29489"/>
                    <a:pt x="82359" y="29022"/>
                  </a:cubicBezTo>
                  <a:lnTo>
                    <a:pt x="32624" y="301"/>
                  </a:lnTo>
                  <a:cubicBezTo>
                    <a:pt x="32207" y="101"/>
                    <a:pt x="31756" y="1"/>
                    <a:pt x="313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80;p75">
              <a:extLst>
                <a:ext uri="{FF2B5EF4-FFF2-40B4-BE49-F238E27FC236}">
                  <a16:creationId xmlns:a16="http://schemas.microsoft.com/office/drawing/2014/main" id="{2766E077-E8ED-41C2-8F89-ADDE2C1F72ED}"/>
                </a:ext>
              </a:extLst>
            </p:cNvPr>
            <p:cNvSpPr/>
            <p:nvPr/>
          </p:nvSpPr>
          <p:spPr>
            <a:xfrm>
              <a:off x="3731175" y="2784100"/>
              <a:ext cx="1308450" cy="829775"/>
            </a:xfrm>
            <a:custGeom>
              <a:avLst/>
              <a:gdLst/>
              <a:ahLst/>
              <a:cxnLst/>
              <a:rect l="l" t="t" r="r" b="b"/>
              <a:pathLst>
                <a:path w="52338" h="33191" extrusionOk="0">
                  <a:moveTo>
                    <a:pt x="1034" y="1"/>
                  </a:moveTo>
                  <a:cubicBezTo>
                    <a:pt x="434" y="501"/>
                    <a:pt x="34" y="1201"/>
                    <a:pt x="0" y="2002"/>
                  </a:cubicBezTo>
                  <a:cubicBezTo>
                    <a:pt x="34" y="2869"/>
                    <a:pt x="534" y="3670"/>
                    <a:pt x="1268" y="4137"/>
                  </a:cubicBezTo>
                  <a:lnTo>
                    <a:pt x="51037" y="32891"/>
                  </a:lnTo>
                  <a:cubicBezTo>
                    <a:pt x="51437" y="33091"/>
                    <a:pt x="51904" y="33191"/>
                    <a:pt x="52338" y="33191"/>
                  </a:cubicBezTo>
                  <a:lnTo>
                    <a:pt x="52338" y="30389"/>
                  </a:lnTo>
                  <a:cubicBezTo>
                    <a:pt x="51904" y="30389"/>
                    <a:pt x="51437" y="30289"/>
                    <a:pt x="51037" y="30055"/>
                  </a:cubicBezTo>
                  <a:lnTo>
                    <a:pt x="1268" y="1335"/>
                  </a:lnTo>
                  <a:cubicBezTo>
                    <a:pt x="667" y="968"/>
                    <a:pt x="567" y="40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81;p75">
              <a:extLst>
                <a:ext uri="{FF2B5EF4-FFF2-40B4-BE49-F238E27FC236}">
                  <a16:creationId xmlns:a16="http://schemas.microsoft.com/office/drawing/2014/main" id="{556C0969-5BA0-489E-B381-281F1595EB58}"/>
                </a:ext>
              </a:extLst>
            </p:cNvPr>
            <p:cNvSpPr/>
            <p:nvPr/>
          </p:nvSpPr>
          <p:spPr>
            <a:xfrm>
              <a:off x="3745350" y="2364625"/>
              <a:ext cx="2051475" cy="1179000"/>
            </a:xfrm>
            <a:custGeom>
              <a:avLst/>
              <a:gdLst/>
              <a:ahLst/>
              <a:cxnLst/>
              <a:rect l="l" t="t" r="r" b="b"/>
              <a:pathLst>
                <a:path w="82059" h="47160" extrusionOk="0">
                  <a:moveTo>
                    <a:pt x="30276" y="1"/>
                  </a:moveTo>
                  <a:cubicBezTo>
                    <a:pt x="29830" y="1"/>
                    <a:pt x="29388" y="101"/>
                    <a:pt x="28988" y="301"/>
                  </a:cubicBezTo>
                  <a:lnTo>
                    <a:pt x="701" y="16613"/>
                  </a:lnTo>
                  <a:cubicBezTo>
                    <a:pt x="0" y="17046"/>
                    <a:pt x="0" y="17714"/>
                    <a:pt x="701" y="18114"/>
                  </a:cubicBezTo>
                  <a:lnTo>
                    <a:pt x="50470" y="46834"/>
                  </a:lnTo>
                  <a:cubicBezTo>
                    <a:pt x="50887" y="47051"/>
                    <a:pt x="51337" y="47160"/>
                    <a:pt x="51783" y="47160"/>
                  </a:cubicBezTo>
                  <a:cubicBezTo>
                    <a:pt x="52229" y="47160"/>
                    <a:pt x="52671" y="47051"/>
                    <a:pt x="53072" y="46834"/>
                  </a:cubicBezTo>
                  <a:lnTo>
                    <a:pt x="81325" y="30523"/>
                  </a:lnTo>
                  <a:cubicBezTo>
                    <a:pt x="82059" y="30122"/>
                    <a:pt x="82059" y="29455"/>
                    <a:pt x="81325" y="29022"/>
                  </a:cubicBezTo>
                  <a:lnTo>
                    <a:pt x="31590" y="301"/>
                  </a:lnTo>
                  <a:cubicBezTo>
                    <a:pt x="31173" y="101"/>
                    <a:pt x="30722" y="1"/>
                    <a:pt x="30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82;p75">
              <a:extLst>
                <a:ext uri="{FF2B5EF4-FFF2-40B4-BE49-F238E27FC236}">
                  <a16:creationId xmlns:a16="http://schemas.microsoft.com/office/drawing/2014/main" id="{0681EEB0-2CA0-4BBA-9EF0-F4FEF868A037}"/>
                </a:ext>
              </a:extLst>
            </p:cNvPr>
            <p:cNvSpPr/>
            <p:nvPr/>
          </p:nvSpPr>
          <p:spPr>
            <a:xfrm>
              <a:off x="5039600" y="3092650"/>
              <a:ext cx="783075" cy="521225"/>
            </a:xfrm>
            <a:custGeom>
              <a:avLst/>
              <a:gdLst/>
              <a:ahLst/>
              <a:cxnLst/>
              <a:rect l="l" t="t" r="r" b="b"/>
              <a:pathLst>
                <a:path w="31323" h="20849" extrusionOk="0">
                  <a:moveTo>
                    <a:pt x="29688" y="1"/>
                  </a:moveTo>
                  <a:cubicBezTo>
                    <a:pt x="30289" y="434"/>
                    <a:pt x="30256" y="1035"/>
                    <a:pt x="29555" y="1435"/>
                  </a:cubicBezTo>
                  <a:lnTo>
                    <a:pt x="1302" y="17747"/>
                  </a:lnTo>
                  <a:cubicBezTo>
                    <a:pt x="901" y="17947"/>
                    <a:pt x="468" y="18047"/>
                    <a:pt x="1" y="18047"/>
                  </a:cubicBezTo>
                  <a:lnTo>
                    <a:pt x="1" y="20849"/>
                  </a:lnTo>
                  <a:cubicBezTo>
                    <a:pt x="468" y="20849"/>
                    <a:pt x="901" y="20749"/>
                    <a:pt x="1302" y="20549"/>
                  </a:cubicBezTo>
                  <a:lnTo>
                    <a:pt x="29555" y="4237"/>
                  </a:lnTo>
                  <a:cubicBezTo>
                    <a:pt x="31256" y="3370"/>
                    <a:pt x="31323" y="1001"/>
                    <a:pt x="29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83;p75">
              <a:extLst>
                <a:ext uri="{FF2B5EF4-FFF2-40B4-BE49-F238E27FC236}">
                  <a16:creationId xmlns:a16="http://schemas.microsoft.com/office/drawing/2014/main" id="{7FBB0EF0-D691-4AEA-895D-EC0455C08D8B}"/>
                </a:ext>
              </a:extLst>
            </p:cNvPr>
            <p:cNvSpPr/>
            <p:nvPr/>
          </p:nvSpPr>
          <p:spPr>
            <a:xfrm>
              <a:off x="4501725" y="1286350"/>
              <a:ext cx="1356825" cy="1812175"/>
            </a:xfrm>
            <a:custGeom>
              <a:avLst/>
              <a:gdLst/>
              <a:ahLst/>
              <a:cxnLst/>
              <a:rect l="l" t="t" r="r" b="b"/>
              <a:pathLst>
                <a:path w="54273" h="72487" extrusionOk="0">
                  <a:moveTo>
                    <a:pt x="1877" y="0"/>
                  </a:moveTo>
                  <a:cubicBezTo>
                    <a:pt x="1465" y="0"/>
                    <a:pt x="1051" y="92"/>
                    <a:pt x="667" y="268"/>
                  </a:cubicBezTo>
                  <a:cubicBezTo>
                    <a:pt x="0" y="668"/>
                    <a:pt x="34" y="1302"/>
                    <a:pt x="34" y="2136"/>
                  </a:cubicBezTo>
                  <a:lnTo>
                    <a:pt x="34" y="41197"/>
                  </a:lnTo>
                  <a:cubicBezTo>
                    <a:pt x="100" y="42098"/>
                    <a:pt x="567" y="42932"/>
                    <a:pt x="1335" y="43432"/>
                  </a:cubicBezTo>
                  <a:lnTo>
                    <a:pt x="51103" y="72153"/>
                  </a:lnTo>
                  <a:cubicBezTo>
                    <a:pt x="51503" y="72379"/>
                    <a:pt x="51948" y="72487"/>
                    <a:pt x="52396" y="72487"/>
                  </a:cubicBezTo>
                  <a:cubicBezTo>
                    <a:pt x="52807" y="72487"/>
                    <a:pt x="53222" y="72395"/>
                    <a:pt x="53605" y="72219"/>
                  </a:cubicBezTo>
                  <a:cubicBezTo>
                    <a:pt x="54272" y="71819"/>
                    <a:pt x="54239" y="71152"/>
                    <a:pt x="54239" y="70351"/>
                  </a:cubicBezTo>
                  <a:lnTo>
                    <a:pt x="54239" y="31290"/>
                  </a:lnTo>
                  <a:cubicBezTo>
                    <a:pt x="54172" y="30389"/>
                    <a:pt x="53705" y="29556"/>
                    <a:pt x="52938" y="29055"/>
                  </a:cubicBezTo>
                  <a:lnTo>
                    <a:pt x="3169" y="335"/>
                  </a:lnTo>
                  <a:cubicBezTo>
                    <a:pt x="2770" y="109"/>
                    <a:pt x="2325" y="0"/>
                    <a:pt x="18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84;p75">
              <a:extLst>
                <a:ext uri="{FF2B5EF4-FFF2-40B4-BE49-F238E27FC236}">
                  <a16:creationId xmlns:a16="http://schemas.microsoft.com/office/drawing/2014/main" id="{1E4EE2C1-01E9-43EB-83FD-1A2FE8E2C73E}"/>
                </a:ext>
              </a:extLst>
            </p:cNvPr>
            <p:cNvSpPr/>
            <p:nvPr/>
          </p:nvSpPr>
          <p:spPr>
            <a:xfrm>
              <a:off x="4501725" y="1286250"/>
              <a:ext cx="1346825" cy="777350"/>
            </a:xfrm>
            <a:custGeom>
              <a:avLst/>
              <a:gdLst/>
              <a:ahLst/>
              <a:cxnLst/>
              <a:rect l="l" t="t" r="r" b="b"/>
              <a:pathLst>
                <a:path w="53873" h="31094" extrusionOk="0">
                  <a:moveTo>
                    <a:pt x="1903" y="1"/>
                  </a:moveTo>
                  <a:cubicBezTo>
                    <a:pt x="1482" y="1"/>
                    <a:pt x="1059" y="92"/>
                    <a:pt x="667" y="272"/>
                  </a:cubicBezTo>
                  <a:cubicBezTo>
                    <a:pt x="0" y="672"/>
                    <a:pt x="34" y="1306"/>
                    <a:pt x="34" y="2140"/>
                  </a:cubicBezTo>
                  <a:cubicBezTo>
                    <a:pt x="34" y="1555"/>
                    <a:pt x="313" y="1216"/>
                    <a:pt x="733" y="1216"/>
                  </a:cubicBezTo>
                  <a:cubicBezTo>
                    <a:pt x="912" y="1216"/>
                    <a:pt x="1116" y="1277"/>
                    <a:pt x="1335" y="1406"/>
                  </a:cubicBezTo>
                  <a:lnTo>
                    <a:pt x="51103" y="30127"/>
                  </a:lnTo>
                  <a:cubicBezTo>
                    <a:pt x="51470" y="30360"/>
                    <a:pt x="51771" y="30694"/>
                    <a:pt x="52004" y="31094"/>
                  </a:cubicBezTo>
                  <a:lnTo>
                    <a:pt x="53872" y="30027"/>
                  </a:lnTo>
                  <a:cubicBezTo>
                    <a:pt x="53639" y="29626"/>
                    <a:pt x="53338" y="29293"/>
                    <a:pt x="52938" y="29059"/>
                  </a:cubicBezTo>
                  <a:lnTo>
                    <a:pt x="3169" y="305"/>
                  </a:lnTo>
                  <a:cubicBezTo>
                    <a:pt x="2777" y="101"/>
                    <a:pt x="2342" y="1"/>
                    <a:pt x="1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85;p75">
              <a:extLst>
                <a:ext uri="{FF2B5EF4-FFF2-40B4-BE49-F238E27FC236}">
                  <a16:creationId xmlns:a16="http://schemas.microsoft.com/office/drawing/2014/main" id="{5D725274-74BE-4C00-B4F5-C07EE6576F72}"/>
                </a:ext>
              </a:extLst>
            </p:cNvPr>
            <p:cNvSpPr/>
            <p:nvPr/>
          </p:nvSpPr>
          <p:spPr>
            <a:xfrm>
              <a:off x="4502550" y="1316625"/>
              <a:ext cx="1308450" cy="1778325"/>
            </a:xfrm>
            <a:custGeom>
              <a:avLst/>
              <a:gdLst/>
              <a:ahLst/>
              <a:cxnLst/>
              <a:rect l="l" t="t" r="r" b="b"/>
              <a:pathLst>
                <a:path w="52338" h="71133" extrusionOk="0">
                  <a:moveTo>
                    <a:pt x="689" y="1"/>
                  </a:moveTo>
                  <a:cubicBezTo>
                    <a:pt x="280" y="1"/>
                    <a:pt x="1" y="340"/>
                    <a:pt x="1" y="925"/>
                  </a:cubicBezTo>
                  <a:lnTo>
                    <a:pt x="1" y="39986"/>
                  </a:lnTo>
                  <a:cubicBezTo>
                    <a:pt x="34" y="40887"/>
                    <a:pt x="534" y="41721"/>
                    <a:pt x="1268" y="42221"/>
                  </a:cubicBezTo>
                  <a:lnTo>
                    <a:pt x="51037" y="70942"/>
                  </a:lnTo>
                  <a:cubicBezTo>
                    <a:pt x="51256" y="71071"/>
                    <a:pt x="51460" y="71132"/>
                    <a:pt x="51638" y="71132"/>
                  </a:cubicBezTo>
                  <a:cubicBezTo>
                    <a:pt x="52059" y="71132"/>
                    <a:pt x="52338" y="70793"/>
                    <a:pt x="52338" y="70208"/>
                  </a:cubicBezTo>
                  <a:lnTo>
                    <a:pt x="52338" y="31180"/>
                  </a:lnTo>
                  <a:cubicBezTo>
                    <a:pt x="52305" y="30246"/>
                    <a:pt x="51804" y="29412"/>
                    <a:pt x="51037" y="28912"/>
                  </a:cubicBezTo>
                  <a:lnTo>
                    <a:pt x="1268" y="191"/>
                  </a:lnTo>
                  <a:cubicBezTo>
                    <a:pt x="1059" y="62"/>
                    <a:pt x="862" y="1"/>
                    <a:pt x="6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86;p75">
              <a:extLst>
                <a:ext uri="{FF2B5EF4-FFF2-40B4-BE49-F238E27FC236}">
                  <a16:creationId xmlns:a16="http://schemas.microsoft.com/office/drawing/2014/main" id="{DF5277A7-0403-4908-A91E-1B972E0A6B38}"/>
                </a:ext>
              </a:extLst>
            </p:cNvPr>
            <p:cNvSpPr/>
            <p:nvPr/>
          </p:nvSpPr>
          <p:spPr>
            <a:xfrm>
              <a:off x="5782625" y="2036900"/>
              <a:ext cx="75925" cy="1061625"/>
            </a:xfrm>
            <a:custGeom>
              <a:avLst/>
              <a:gdLst/>
              <a:ahLst/>
              <a:cxnLst/>
              <a:rect l="l" t="t" r="r" b="b"/>
              <a:pathLst>
                <a:path w="3037" h="42465" extrusionOk="0">
                  <a:moveTo>
                    <a:pt x="2636" y="1"/>
                  </a:moveTo>
                  <a:lnTo>
                    <a:pt x="768" y="1068"/>
                  </a:lnTo>
                  <a:cubicBezTo>
                    <a:pt x="1002" y="1468"/>
                    <a:pt x="1135" y="1902"/>
                    <a:pt x="1135" y="2369"/>
                  </a:cubicBezTo>
                  <a:lnTo>
                    <a:pt x="1135" y="41397"/>
                  </a:lnTo>
                  <a:cubicBezTo>
                    <a:pt x="1135" y="41988"/>
                    <a:pt x="838" y="42322"/>
                    <a:pt x="412" y="42322"/>
                  </a:cubicBezTo>
                  <a:cubicBezTo>
                    <a:pt x="285" y="42322"/>
                    <a:pt x="146" y="42292"/>
                    <a:pt x="1" y="42231"/>
                  </a:cubicBezTo>
                  <a:lnTo>
                    <a:pt x="1" y="42231"/>
                  </a:lnTo>
                  <a:cubicBezTo>
                    <a:pt x="365" y="42389"/>
                    <a:pt x="752" y="42465"/>
                    <a:pt x="1137" y="42465"/>
                  </a:cubicBezTo>
                  <a:cubicBezTo>
                    <a:pt x="1562" y="42465"/>
                    <a:pt x="1984" y="42372"/>
                    <a:pt x="2369" y="42197"/>
                  </a:cubicBezTo>
                  <a:cubicBezTo>
                    <a:pt x="3036" y="41797"/>
                    <a:pt x="3003" y="41130"/>
                    <a:pt x="3003" y="40329"/>
                  </a:cubicBezTo>
                  <a:lnTo>
                    <a:pt x="3003" y="1268"/>
                  </a:lnTo>
                  <a:cubicBezTo>
                    <a:pt x="2970" y="834"/>
                    <a:pt x="2870" y="367"/>
                    <a:pt x="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87;p75">
              <a:extLst>
                <a:ext uri="{FF2B5EF4-FFF2-40B4-BE49-F238E27FC236}">
                  <a16:creationId xmlns:a16="http://schemas.microsoft.com/office/drawing/2014/main" id="{6655112B-3A9C-4521-AE9D-6D2D07C81635}"/>
                </a:ext>
              </a:extLst>
            </p:cNvPr>
            <p:cNvSpPr/>
            <p:nvPr/>
          </p:nvSpPr>
          <p:spPr>
            <a:xfrm>
              <a:off x="4542575" y="1382350"/>
              <a:ext cx="1238425" cy="1594350"/>
            </a:xfrm>
            <a:custGeom>
              <a:avLst/>
              <a:gdLst/>
              <a:ahLst/>
              <a:cxnLst/>
              <a:rect l="l" t="t" r="r" b="b"/>
              <a:pathLst>
                <a:path w="49537" h="63774" extrusionOk="0">
                  <a:moveTo>
                    <a:pt x="445" y="0"/>
                  </a:moveTo>
                  <a:cubicBezTo>
                    <a:pt x="190" y="0"/>
                    <a:pt x="1" y="205"/>
                    <a:pt x="1" y="564"/>
                  </a:cubicBezTo>
                  <a:lnTo>
                    <a:pt x="1" y="34622"/>
                  </a:lnTo>
                  <a:cubicBezTo>
                    <a:pt x="34" y="35156"/>
                    <a:pt x="301" y="35689"/>
                    <a:pt x="768" y="35990"/>
                  </a:cubicBezTo>
                  <a:lnTo>
                    <a:pt x="48769" y="63676"/>
                  </a:lnTo>
                  <a:cubicBezTo>
                    <a:pt x="48882" y="63742"/>
                    <a:pt x="48992" y="63773"/>
                    <a:pt x="49092" y="63773"/>
                  </a:cubicBezTo>
                  <a:cubicBezTo>
                    <a:pt x="49347" y="63773"/>
                    <a:pt x="49536" y="63569"/>
                    <a:pt x="49536" y="63209"/>
                  </a:cubicBezTo>
                  <a:lnTo>
                    <a:pt x="49536" y="29118"/>
                  </a:lnTo>
                  <a:cubicBezTo>
                    <a:pt x="49503" y="28584"/>
                    <a:pt x="49203" y="28084"/>
                    <a:pt x="48769" y="27784"/>
                  </a:cubicBezTo>
                  <a:lnTo>
                    <a:pt x="768" y="97"/>
                  </a:lnTo>
                  <a:cubicBezTo>
                    <a:pt x="655" y="31"/>
                    <a:pt x="545" y="0"/>
                    <a:pt x="4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88;p75">
              <a:extLst>
                <a:ext uri="{FF2B5EF4-FFF2-40B4-BE49-F238E27FC236}">
                  <a16:creationId xmlns:a16="http://schemas.microsoft.com/office/drawing/2014/main" id="{197A84ED-48E4-4950-ADC0-7FB0C8D65408}"/>
                </a:ext>
              </a:extLst>
            </p:cNvPr>
            <p:cNvSpPr/>
            <p:nvPr/>
          </p:nvSpPr>
          <p:spPr>
            <a:xfrm>
              <a:off x="4586775" y="1458175"/>
              <a:ext cx="1149175" cy="1445200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89;p75">
              <a:extLst>
                <a:ext uri="{FF2B5EF4-FFF2-40B4-BE49-F238E27FC236}">
                  <a16:creationId xmlns:a16="http://schemas.microsoft.com/office/drawing/2014/main" id="{38226D3B-1526-476D-92AA-504BD1B903D9}"/>
                </a:ext>
              </a:extLst>
            </p:cNvPr>
            <p:cNvSpPr/>
            <p:nvPr/>
          </p:nvSpPr>
          <p:spPr>
            <a:xfrm>
              <a:off x="4635975" y="1736250"/>
              <a:ext cx="1064125" cy="690550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90;p75">
              <a:extLst>
                <a:ext uri="{FF2B5EF4-FFF2-40B4-BE49-F238E27FC236}">
                  <a16:creationId xmlns:a16="http://schemas.microsoft.com/office/drawing/2014/main" id="{28EE5C74-61FF-4AD5-8C5A-0249058A3051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1;p75">
              <a:extLst>
                <a:ext uri="{FF2B5EF4-FFF2-40B4-BE49-F238E27FC236}">
                  <a16:creationId xmlns:a16="http://schemas.microsoft.com/office/drawing/2014/main" id="{237EA871-45A3-4968-8EB7-7F94A7D3D6F9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92;p75">
              <a:extLst>
                <a:ext uri="{FF2B5EF4-FFF2-40B4-BE49-F238E27FC236}">
                  <a16:creationId xmlns:a16="http://schemas.microsoft.com/office/drawing/2014/main" id="{E2B1BE3C-5607-4D6F-9288-F6E81CA8173E}"/>
                </a:ext>
              </a:extLst>
            </p:cNvPr>
            <p:cNvSpPr/>
            <p:nvPr/>
          </p:nvSpPr>
          <p:spPr>
            <a:xfrm>
              <a:off x="4637650" y="1926450"/>
              <a:ext cx="126775" cy="181025"/>
            </a:xfrm>
            <a:custGeom>
              <a:avLst/>
              <a:gdLst/>
              <a:ahLst/>
              <a:cxnLst/>
              <a:rect l="l" t="t" r="r" b="b"/>
              <a:pathLst>
                <a:path w="5071" h="7241" extrusionOk="0">
                  <a:moveTo>
                    <a:pt x="1504" y="1"/>
                  </a:moveTo>
                  <a:cubicBezTo>
                    <a:pt x="1490" y="1"/>
                    <a:pt x="1478" y="5"/>
                    <a:pt x="1468" y="15"/>
                  </a:cubicBezTo>
                  <a:lnTo>
                    <a:pt x="0" y="2117"/>
                  </a:lnTo>
                  <a:lnTo>
                    <a:pt x="0" y="3718"/>
                  </a:lnTo>
                  <a:cubicBezTo>
                    <a:pt x="0" y="4152"/>
                    <a:pt x="201" y="4585"/>
                    <a:pt x="534" y="4852"/>
                  </a:cubicBezTo>
                  <a:lnTo>
                    <a:pt x="4537" y="7187"/>
                  </a:lnTo>
                  <a:cubicBezTo>
                    <a:pt x="4603" y="7224"/>
                    <a:pt x="4665" y="7241"/>
                    <a:pt x="4722" y="7241"/>
                  </a:cubicBezTo>
                  <a:cubicBezTo>
                    <a:pt x="4928" y="7241"/>
                    <a:pt x="5071" y="7019"/>
                    <a:pt x="5071" y="6653"/>
                  </a:cubicBezTo>
                  <a:lnTo>
                    <a:pt x="5071" y="5353"/>
                  </a:lnTo>
                  <a:lnTo>
                    <a:pt x="4170" y="3084"/>
                  </a:lnTo>
                  <a:cubicBezTo>
                    <a:pt x="4085" y="2857"/>
                    <a:pt x="3952" y="2703"/>
                    <a:pt x="3873" y="2703"/>
                  </a:cubicBezTo>
                  <a:cubicBezTo>
                    <a:pt x="3859" y="2703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6"/>
                  </a:lnTo>
                  <a:lnTo>
                    <a:pt x="1835" y="382"/>
                  </a:lnTo>
                  <a:cubicBezTo>
                    <a:pt x="1722" y="155"/>
                    <a:pt x="1584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93;p75">
              <a:extLst>
                <a:ext uri="{FF2B5EF4-FFF2-40B4-BE49-F238E27FC236}">
                  <a16:creationId xmlns:a16="http://schemas.microsoft.com/office/drawing/2014/main" id="{97F214FF-402C-4484-9728-D1696C894CBF}"/>
                </a:ext>
              </a:extLst>
            </p:cNvPr>
            <p:cNvSpPr/>
            <p:nvPr/>
          </p:nvSpPr>
          <p:spPr>
            <a:xfrm>
              <a:off x="4709375" y="1924525"/>
              <a:ext cx="25025" cy="41700"/>
            </a:xfrm>
            <a:custGeom>
              <a:avLst/>
              <a:gdLst/>
              <a:ahLst/>
              <a:cxnLst/>
              <a:rect l="l" t="t" r="r" b="b"/>
              <a:pathLst>
                <a:path w="1001" h="1668" extrusionOk="0">
                  <a:moveTo>
                    <a:pt x="319" y="0"/>
                  </a:moveTo>
                  <a:cubicBezTo>
                    <a:pt x="136" y="0"/>
                    <a:pt x="0" y="195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3" y="1654"/>
                    <a:pt x="620" y="1668"/>
                    <a:pt x="673" y="1668"/>
                  </a:cubicBezTo>
                  <a:cubicBezTo>
                    <a:pt x="875" y="1668"/>
                    <a:pt x="1001" y="1471"/>
                    <a:pt x="1001" y="1126"/>
                  </a:cubicBezTo>
                  <a:cubicBezTo>
                    <a:pt x="1001" y="693"/>
                    <a:pt x="834" y="292"/>
                    <a:pt x="501" y="59"/>
                  </a:cubicBezTo>
                  <a:cubicBezTo>
                    <a:pt x="437" y="19"/>
                    <a:pt x="376" y="0"/>
                    <a:pt x="3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94;p75">
              <a:extLst>
                <a:ext uri="{FF2B5EF4-FFF2-40B4-BE49-F238E27FC236}">
                  <a16:creationId xmlns:a16="http://schemas.microsoft.com/office/drawing/2014/main" id="{3A63E12E-1DF7-4B5D-A204-FCAD9C69876D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95;p75">
              <a:extLst>
                <a:ext uri="{FF2B5EF4-FFF2-40B4-BE49-F238E27FC236}">
                  <a16:creationId xmlns:a16="http://schemas.microsoft.com/office/drawing/2014/main" id="{0F8F7EDF-9CF9-465B-BDFA-97E88AF6CC6B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96;p75">
              <a:extLst>
                <a:ext uri="{FF2B5EF4-FFF2-40B4-BE49-F238E27FC236}">
                  <a16:creationId xmlns:a16="http://schemas.microsoft.com/office/drawing/2014/main" id="{3CAFBA3C-0308-4D9E-88A2-F23770281D4A}"/>
                </a:ext>
              </a:extLst>
            </p:cNvPr>
            <p:cNvSpPr/>
            <p:nvPr/>
          </p:nvSpPr>
          <p:spPr>
            <a:xfrm>
              <a:off x="4637650" y="2139950"/>
              <a:ext cx="126775" cy="180200"/>
            </a:xfrm>
            <a:custGeom>
              <a:avLst/>
              <a:gdLst/>
              <a:ahLst/>
              <a:cxnLst/>
              <a:rect l="l" t="t" r="r" b="b"/>
              <a:pathLst>
                <a:path w="5071" h="7208" extrusionOk="0">
                  <a:moveTo>
                    <a:pt x="1504" y="0"/>
                  </a:moveTo>
                  <a:cubicBezTo>
                    <a:pt x="1490" y="0"/>
                    <a:pt x="1478" y="5"/>
                    <a:pt x="1468" y="15"/>
                  </a:cubicBezTo>
                  <a:lnTo>
                    <a:pt x="0" y="2083"/>
                  </a:lnTo>
                  <a:lnTo>
                    <a:pt x="0" y="3717"/>
                  </a:lnTo>
                  <a:cubicBezTo>
                    <a:pt x="0" y="4151"/>
                    <a:pt x="201" y="4585"/>
                    <a:pt x="534" y="4852"/>
                  </a:cubicBezTo>
                  <a:lnTo>
                    <a:pt x="4537" y="7153"/>
                  </a:lnTo>
                  <a:cubicBezTo>
                    <a:pt x="4603" y="7190"/>
                    <a:pt x="4666" y="7207"/>
                    <a:pt x="4724" y="7207"/>
                  </a:cubicBezTo>
                  <a:cubicBezTo>
                    <a:pt x="4929" y="7207"/>
                    <a:pt x="5071" y="6991"/>
                    <a:pt x="5071" y="6653"/>
                  </a:cubicBezTo>
                  <a:lnTo>
                    <a:pt x="5071" y="5319"/>
                  </a:lnTo>
                  <a:lnTo>
                    <a:pt x="4170" y="3084"/>
                  </a:lnTo>
                  <a:cubicBezTo>
                    <a:pt x="4085" y="2857"/>
                    <a:pt x="3952" y="2702"/>
                    <a:pt x="3873" y="2702"/>
                  </a:cubicBezTo>
                  <a:cubicBezTo>
                    <a:pt x="3859" y="2702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5"/>
                  </a:lnTo>
                  <a:lnTo>
                    <a:pt x="3736" y="5285"/>
                  </a:lnTo>
                  <a:lnTo>
                    <a:pt x="1835" y="382"/>
                  </a:lnTo>
                  <a:cubicBezTo>
                    <a:pt x="1722" y="155"/>
                    <a:pt x="1584" y="0"/>
                    <a:pt x="1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97;p75">
              <a:extLst>
                <a:ext uri="{FF2B5EF4-FFF2-40B4-BE49-F238E27FC236}">
                  <a16:creationId xmlns:a16="http://schemas.microsoft.com/office/drawing/2014/main" id="{0021E94E-1982-4001-8A3B-83FA865DA335}"/>
                </a:ext>
              </a:extLst>
            </p:cNvPr>
            <p:cNvSpPr/>
            <p:nvPr/>
          </p:nvSpPr>
          <p:spPr>
            <a:xfrm>
              <a:off x="4709375" y="2138125"/>
              <a:ext cx="25875" cy="41925"/>
            </a:xfrm>
            <a:custGeom>
              <a:avLst/>
              <a:gdLst/>
              <a:ahLst/>
              <a:cxnLst/>
              <a:rect l="l" t="t" r="r" b="b"/>
              <a:pathLst>
                <a:path w="1035" h="1677" extrusionOk="0">
                  <a:moveTo>
                    <a:pt x="331" y="0"/>
                  </a:moveTo>
                  <a:cubicBezTo>
                    <a:pt x="142" y="0"/>
                    <a:pt x="0" y="217"/>
                    <a:pt x="0" y="555"/>
                  </a:cubicBezTo>
                  <a:cubicBezTo>
                    <a:pt x="0" y="955"/>
                    <a:pt x="167" y="1355"/>
                    <a:pt x="501" y="1622"/>
                  </a:cubicBezTo>
                  <a:cubicBezTo>
                    <a:pt x="567" y="1659"/>
                    <a:pt x="628" y="1676"/>
                    <a:pt x="683" y="1676"/>
                  </a:cubicBezTo>
                  <a:cubicBezTo>
                    <a:pt x="879" y="1676"/>
                    <a:pt x="1001" y="1460"/>
                    <a:pt x="1001" y="1122"/>
                  </a:cubicBezTo>
                  <a:cubicBezTo>
                    <a:pt x="1034" y="722"/>
                    <a:pt x="834" y="321"/>
                    <a:pt x="501" y="54"/>
                  </a:cubicBezTo>
                  <a:cubicBezTo>
                    <a:pt x="442" y="18"/>
                    <a:pt x="385" y="0"/>
                    <a:pt x="3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98;p75">
              <a:extLst>
                <a:ext uri="{FF2B5EF4-FFF2-40B4-BE49-F238E27FC236}">
                  <a16:creationId xmlns:a16="http://schemas.microsoft.com/office/drawing/2014/main" id="{3DFAEADD-B819-49AC-8FE2-290F75729468}"/>
                </a:ext>
              </a:extLst>
            </p:cNvPr>
            <p:cNvSpPr/>
            <p:nvPr/>
          </p:nvSpPr>
          <p:spPr>
            <a:xfrm>
              <a:off x="4793600" y="1953675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99;p75">
              <a:extLst>
                <a:ext uri="{FF2B5EF4-FFF2-40B4-BE49-F238E27FC236}">
                  <a16:creationId xmlns:a16="http://schemas.microsoft.com/office/drawing/2014/main" id="{356D3EB1-D202-4ED4-AB40-B34EA2621629}"/>
                </a:ext>
              </a:extLst>
            </p:cNvPr>
            <p:cNvSpPr/>
            <p:nvPr/>
          </p:nvSpPr>
          <p:spPr>
            <a:xfrm>
              <a:off x="4793600" y="19988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00;p75">
              <a:extLst>
                <a:ext uri="{FF2B5EF4-FFF2-40B4-BE49-F238E27FC236}">
                  <a16:creationId xmlns:a16="http://schemas.microsoft.com/office/drawing/2014/main" id="{A79CC5B9-31DF-4834-9EE4-E95A52295319}"/>
                </a:ext>
              </a:extLst>
            </p:cNvPr>
            <p:cNvSpPr/>
            <p:nvPr/>
          </p:nvSpPr>
          <p:spPr>
            <a:xfrm>
              <a:off x="4793600" y="2044600"/>
              <a:ext cx="906500" cy="537525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01;p75">
              <a:extLst>
                <a:ext uri="{FF2B5EF4-FFF2-40B4-BE49-F238E27FC236}">
                  <a16:creationId xmlns:a16="http://schemas.microsoft.com/office/drawing/2014/main" id="{F72EA076-CAA4-450C-9877-F4F243BA31C2}"/>
                </a:ext>
              </a:extLst>
            </p:cNvPr>
            <p:cNvSpPr/>
            <p:nvPr/>
          </p:nvSpPr>
          <p:spPr>
            <a:xfrm>
              <a:off x="4793600" y="20904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02;p75">
              <a:extLst>
                <a:ext uri="{FF2B5EF4-FFF2-40B4-BE49-F238E27FC236}">
                  <a16:creationId xmlns:a16="http://schemas.microsoft.com/office/drawing/2014/main" id="{F8E02701-A3FE-41A4-B3D2-796415BEE0FF}"/>
                </a:ext>
              </a:extLst>
            </p:cNvPr>
            <p:cNvSpPr/>
            <p:nvPr/>
          </p:nvSpPr>
          <p:spPr>
            <a:xfrm>
              <a:off x="4793600" y="21656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03;p75">
              <a:extLst>
                <a:ext uri="{FF2B5EF4-FFF2-40B4-BE49-F238E27FC236}">
                  <a16:creationId xmlns:a16="http://schemas.microsoft.com/office/drawing/2014/main" id="{E79C5917-D561-409C-990B-958AF716DD6E}"/>
                </a:ext>
              </a:extLst>
            </p:cNvPr>
            <p:cNvSpPr/>
            <p:nvPr/>
          </p:nvSpPr>
          <p:spPr>
            <a:xfrm>
              <a:off x="4793600" y="2211400"/>
              <a:ext cx="906500" cy="537500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04;p75">
              <a:extLst>
                <a:ext uri="{FF2B5EF4-FFF2-40B4-BE49-F238E27FC236}">
                  <a16:creationId xmlns:a16="http://schemas.microsoft.com/office/drawing/2014/main" id="{AF624083-2269-4943-B8F8-1D61A644F8EE}"/>
                </a:ext>
              </a:extLst>
            </p:cNvPr>
            <p:cNvSpPr/>
            <p:nvPr/>
          </p:nvSpPr>
          <p:spPr>
            <a:xfrm>
              <a:off x="4793600" y="22572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05;p75">
              <a:extLst>
                <a:ext uri="{FF2B5EF4-FFF2-40B4-BE49-F238E27FC236}">
                  <a16:creationId xmlns:a16="http://schemas.microsoft.com/office/drawing/2014/main" id="{2AA9EF6F-059E-4200-9E34-2EFE93FCF2CC}"/>
                </a:ext>
              </a:extLst>
            </p:cNvPr>
            <p:cNvSpPr/>
            <p:nvPr/>
          </p:nvSpPr>
          <p:spPr>
            <a:xfrm>
              <a:off x="4793600" y="230310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06;p75">
              <a:extLst>
                <a:ext uri="{FF2B5EF4-FFF2-40B4-BE49-F238E27FC236}">
                  <a16:creationId xmlns:a16="http://schemas.microsoft.com/office/drawing/2014/main" id="{8F60E618-72AE-4CA7-BB71-99FD56C531D8}"/>
                </a:ext>
              </a:extLst>
            </p:cNvPr>
            <p:cNvSpPr/>
            <p:nvPr/>
          </p:nvSpPr>
          <p:spPr>
            <a:xfrm>
              <a:off x="4587625" y="1454525"/>
              <a:ext cx="1148325" cy="761700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07;p75">
              <a:extLst>
                <a:ext uri="{FF2B5EF4-FFF2-40B4-BE49-F238E27FC236}">
                  <a16:creationId xmlns:a16="http://schemas.microsoft.com/office/drawing/2014/main" id="{29C18618-F338-4BF1-9784-5F258421E0FE}"/>
                </a:ext>
              </a:extLst>
            </p:cNvPr>
            <p:cNvSpPr/>
            <p:nvPr/>
          </p:nvSpPr>
          <p:spPr>
            <a:xfrm>
              <a:off x="4587625" y="1515175"/>
              <a:ext cx="1148325" cy="805275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08;p75">
              <a:extLst>
                <a:ext uri="{FF2B5EF4-FFF2-40B4-BE49-F238E27FC236}">
                  <a16:creationId xmlns:a16="http://schemas.microsoft.com/office/drawing/2014/main" id="{320D25F3-0B11-437A-9F2C-EBAEA1203997}"/>
                </a:ext>
              </a:extLst>
            </p:cNvPr>
            <p:cNvSpPr/>
            <p:nvPr/>
          </p:nvSpPr>
          <p:spPr>
            <a:xfrm>
              <a:off x="5676725" y="2116325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09;p75">
              <a:extLst>
                <a:ext uri="{FF2B5EF4-FFF2-40B4-BE49-F238E27FC236}">
                  <a16:creationId xmlns:a16="http://schemas.microsoft.com/office/drawing/2014/main" id="{784D9472-FAFC-4BDC-AB4F-7BDD33CEB0C7}"/>
                </a:ext>
              </a:extLst>
            </p:cNvPr>
            <p:cNvSpPr/>
            <p:nvPr/>
          </p:nvSpPr>
          <p:spPr>
            <a:xfrm>
              <a:off x="5630025" y="2089650"/>
              <a:ext cx="25875" cy="42025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10;p75">
              <a:extLst>
                <a:ext uri="{FF2B5EF4-FFF2-40B4-BE49-F238E27FC236}">
                  <a16:creationId xmlns:a16="http://schemas.microsoft.com/office/drawing/2014/main" id="{5B420A7E-FC45-4FC9-840E-2B56529E1003}"/>
                </a:ext>
              </a:extLst>
            </p:cNvPr>
            <p:cNvSpPr/>
            <p:nvPr/>
          </p:nvSpPr>
          <p:spPr>
            <a:xfrm>
              <a:off x="5584150" y="2062950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11;p75">
              <a:extLst>
                <a:ext uri="{FF2B5EF4-FFF2-40B4-BE49-F238E27FC236}">
                  <a16:creationId xmlns:a16="http://schemas.microsoft.com/office/drawing/2014/main" id="{87DCC262-9F10-44F6-86DB-31560A8CEE91}"/>
                </a:ext>
              </a:extLst>
            </p:cNvPr>
            <p:cNvSpPr/>
            <p:nvPr/>
          </p:nvSpPr>
          <p:spPr>
            <a:xfrm>
              <a:off x="4617625" y="1609600"/>
              <a:ext cx="26725" cy="42875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12;p75">
              <a:extLst>
                <a:ext uri="{FF2B5EF4-FFF2-40B4-BE49-F238E27FC236}">
                  <a16:creationId xmlns:a16="http://schemas.microsoft.com/office/drawing/2014/main" id="{3DDC167D-44AB-487B-B90A-D8CFD7BAA201}"/>
                </a:ext>
              </a:extLst>
            </p:cNvPr>
            <p:cNvSpPr/>
            <p:nvPr/>
          </p:nvSpPr>
          <p:spPr>
            <a:xfrm>
              <a:off x="4656825" y="1632125"/>
              <a:ext cx="25875" cy="42675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13;p75">
              <a:extLst>
                <a:ext uri="{FF2B5EF4-FFF2-40B4-BE49-F238E27FC236}">
                  <a16:creationId xmlns:a16="http://schemas.microsoft.com/office/drawing/2014/main" id="{EDC9C9DA-A5D6-4C83-A0E3-15EFFA8428B6}"/>
                </a:ext>
              </a:extLst>
            </p:cNvPr>
            <p:cNvSpPr/>
            <p:nvPr/>
          </p:nvSpPr>
          <p:spPr>
            <a:xfrm>
              <a:off x="4697700" y="1652000"/>
              <a:ext cx="23375" cy="50925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14;p75">
              <a:extLst>
                <a:ext uri="{FF2B5EF4-FFF2-40B4-BE49-F238E27FC236}">
                  <a16:creationId xmlns:a16="http://schemas.microsoft.com/office/drawing/2014/main" id="{D07A7C72-3C86-47E1-9DDA-D8A3AAD96D2E}"/>
                </a:ext>
              </a:extLst>
            </p:cNvPr>
            <p:cNvSpPr/>
            <p:nvPr/>
          </p:nvSpPr>
          <p:spPr>
            <a:xfrm>
              <a:off x="4909500" y="1689950"/>
              <a:ext cx="20875" cy="53425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15;p75">
              <a:extLst>
                <a:ext uri="{FF2B5EF4-FFF2-40B4-BE49-F238E27FC236}">
                  <a16:creationId xmlns:a16="http://schemas.microsoft.com/office/drawing/2014/main" id="{C0724FF0-344C-426E-9F99-D54558A50DF2}"/>
                </a:ext>
              </a:extLst>
            </p:cNvPr>
            <p:cNvSpPr/>
            <p:nvPr/>
          </p:nvSpPr>
          <p:spPr>
            <a:xfrm>
              <a:off x="4744400" y="1666850"/>
              <a:ext cx="924000" cy="591700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16;p75">
              <a:extLst>
                <a:ext uri="{FF2B5EF4-FFF2-40B4-BE49-F238E27FC236}">
                  <a16:creationId xmlns:a16="http://schemas.microsoft.com/office/drawing/2014/main" id="{A06201D4-E7FA-4B90-ADEF-BFD8141311D1}"/>
                </a:ext>
              </a:extLst>
            </p:cNvPr>
            <p:cNvSpPr/>
            <p:nvPr/>
          </p:nvSpPr>
          <p:spPr>
            <a:xfrm>
              <a:off x="5630025" y="2189500"/>
              <a:ext cx="35875" cy="59250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17;p75">
              <a:extLst>
                <a:ext uri="{FF2B5EF4-FFF2-40B4-BE49-F238E27FC236}">
                  <a16:creationId xmlns:a16="http://schemas.microsoft.com/office/drawing/2014/main" id="{349BF859-4AF0-48D0-9DF5-D22FD4CC4C08}"/>
                </a:ext>
              </a:extLst>
            </p:cNvPr>
            <p:cNvSpPr/>
            <p:nvPr/>
          </p:nvSpPr>
          <p:spPr>
            <a:xfrm>
              <a:off x="5679325" y="220852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18;p75">
              <a:extLst>
                <a:ext uri="{FF2B5EF4-FFF2-40B4-BE49-F238E27FC236}">
                  <a16:creationId xmlns:a16="http://schemas.microsoft.com/office/drawing/2014/main" id="{A92F8841-4276-463D-B910-7E2D0D8C04CA}"/>
                </a:ext>
              </a:extLst>
            </p:cNvPr>
            <p:cNvSpPr/>
            <p:nvPr/>
          </p:nvSpPr>
          <p:spPr>
            <a:xfrm>
              <a:off x="5679325" y="2232725"/>
              <a:ext cx="39850" cy="33700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19;p75">
              <a:extLst>
                <a:ext uri="{FF2B5EF4-FFF2-40B4-BE49-F238E27FC236}">
                  <a16:creationId xmlns:a16="http://schemas.microsoft.com/office/drawing/2014/main" id="{4CB07CF0-7F6F-4939-B563-EEC107985F4E}"/>
                </a:ext>
              </a:extLst>
            </p:cNvPr>
            <p:cNvSpPr/>
            <p:nvPr/>
          </p:nvSpPr>
          <p:spPr>
            <a:xfrm>
              <a:off x="5679400" y="225737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20;p75">
              <a:extLst>
                <a:ext uri="{FF2B5EF4-FFF2-40B4-BE49-F238E27FC236}">
                  <a16:creationId xmlns:a16="http://schemas.microsoft.com/office/drawing/2014/main" id="{A73CC25A-9476-4FC0-AF6B-0AA512A7DDCA}"/>
                </a:ext>
              </a:extLst>
            </p:cNvPr>
            <p:cNvSpPr/>
            <p:nvPr/>
          </p:nvSpPr>
          <p:spPr>
            <a:xfrm>
              <a:off x="4474200" y="2421125"/>
              <a:ext cx="1222575" cy="704500"/>
            </a:xfrm>
            <a:custGeom>
              <a:avLst/>
              <a:gdLst/>
              <a:ahLst/>
              <a:cxnLst/>
              <a:rect l="l" t="t" r="r" b="b"/>
              <a:pathLst>
                <a:path w="48903" h="28180" extrusionOk="0">
                  <a:moveTo>
                    <a:pt x="1752" y="1"/>
                  </a:moveTo>
                  <a:cubicBezTo>
                    <a:pt x="1527" y="1"/>
                    <a:pt x="1301" y="59"/>
                    <a:pt x="1101" y="176"/>
                  </a:cubicBezTo>
                  <a:lnTo>
                    <a:pt x="334" y="576"/>
                  </a:lnTo>
                  <a:cubicBezTo>
                    <a:pt x="0" y="743"/>
                    <a:pt x="0" y="1177"/>
                    <a:pt x="334" y="1343"/>
                  </a:cubicBezTo>
                  <a:lnTo>
                    <a:pt x="46534" y="28029"/>
                  </a:lnTo>
                  <a:cubicBezTo>
                    <a:pt x="46734" y="28129"/>
                    <a:pt x="46959" y="28179"/>
                    <a:pt x="47184" y="28179"/>
                  </a:cubicBezTo>
                  <a:cubicBezTo>
                    <a:pt x="47409" y="28179"/>
                    <a:pt x="47634" y="28129"/>
                    <a:pt x="47835" y="28029"/>
                  </a:cubicBezTo>
                  <a:lnTo>
                    <a:pt x="48602" y="27596"/>
                  </a:lnTo>
                  <a:cubicBezTo>
                    <a:pt x="48902" y="27429"/>
                    <a:pt x="48902" y="26995"/>
                    <a:pt x="48602" y="26862"/>
                  </a:cubicBezTo>
                  <a:lnTo>
                    <a:pt x="2402" y="176"/>
                  </a:lnTo>
                  <a:cubicBezTo>
                    <a:pt x="2202" y="59"/>
                    <a:pt x="1977" y="1"/>
                    <a:pt x="1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21;p75">
              <a:extLst>
                <a:ext uri="{FF2B5EF4-FFF2-40B4-BE49-F238E27FC236}">
                  <a16:creationId xmlns:a16="http://schemas.microsoft.com/office/drawing/2014/main" id="{FC515179-2A8B-4F9A-9004-BE3A66B06A44}"/>
                </a:ext>
              </a:extLst>
            </p:cNvPr>
            <p:cNvSpPr/>
            <p:nvPr/>
          </p:nvSpPr>
          <p:spPr>
            <a:xfrm>
              <a:off x="4107275" y="2475100"/>
              <a:ext cx="1501925" cy="864600"/>
            </a:xfrm>
            <a:custGeom>
              <a:avLst/>
              <a:gdLst/>
              <a:ahLst/>
              <a:cxnLst/>
              <a:rect l="l" t="t" r="r" b="b"/>
              <a:pathLst>
                <a:path w="60077" h="34584" extrusionOk="0">
                  <a:moveTo>
                    <a:pt x="12824" y="1"/>
                  </a:moveTo>
                  <a:cubicBezTo>
                    <a:pt x="12633" y="1"/>
                    <a:pt x="12444" y="42"/>
                    <a:pt x="12276" y="118"/>
                  </a:cubicBezTo>
                  <a:lnTo>
                    <a:pt x="301" y="7090"/>
                  </a:lnTo>
                  <a:cubicBezTo>
                    <a:pt x="0" y="7257"/>
                    <a:pt x="67" y="7557"/>
                    <a:pt x="434" y="7757"/>
                  </a:cubicBezTo>
                  <a:lnTo>
                    <a:pt x="46567" y="34410"/>
                  </a:lnTo>
                  <a:cubicBezTo>
                    <a:pt x="46775" y="34523"/>
                    <a:pt x="47005" y="34583"/>
                    <a:pt x="47232" y="34583"/>
                  </a:cubicBezTo>
                  <a:cubicBezTo>
                    <a:pt x="47405" y="34583"/>
                    <a:pt x="47576" y="34548"/>
                    <a:pt x="47734" y="34476"/>
                  </a:cubicBezTo>
                  <a:lnTo>
                    <a:pt x="59776" y="27538"/>
                  </a:lnTo>
                  <a:cubicBezTo>
                    <a:pt x="60077" y="27371"/>
                    <a:pt x="60010" y="27071"/>
                    <a:pt x="59643" y="26871"/>
                  </a:cubicBezTo>
                  <a:lnTo>
                    <a:pt x="13477" y="185"/>
                  </a:lnTo>
                  <a:cubicBezTo>
                    <a:pt x="13278" y="59"/>
                    <a:pt x="13050" y="1"/>
                    <a:pt x="12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22;p75">
              <a:extLst>
                <a:ext uri="{FF2B5EF4-FFF2-40B4-BE49-F238E27FC236}">
                  <a16:creationId xmlns:a16="http://schemas.microsoft.com/office/drawing/2014/main" id="{39641F8A-2524-4AC6-B6A1-A188B2B354E5}"/>
                </a:ext>
              </a:extLst>
            </p:cNvPr>
            <p:cNvSpPr/>
            <p:nvPr/>
          </p:nvSpPr>
          <p:spPr>
            <a:xfrm>
              <a:off x="4134800" y="2491600"/>
              <a:ext cx="1427700" cy="831875"/>
            </a:xfrm>
            <a:custGeom>
              <a:avLst/>
              <a:gdLst/>
              <a:ahLst/>
              <a:cxnLst/>
              <a:rect l="l" t="t" r="r" b="b"/>
              <a:pathLst>
                <a:path w="57108" h="33275" extrusionOk="0">
                  <a:moveTo>
                    <a:pt x="11875" y="1"/>
                  </a:moveTo>
                  <a:cubicBezTo>
                    <a:pt x="11842" y="1"/>
                    <a:pt x="11809" y="9"/>
                    <a:pt x="11775" y="26"/>
                  </a:cubicBezTo>
                  <a:lnTo>
                    <a:pt x="10374" y="826"/>
                  </a:lnTo>
                  <a:cubicBezTo>
                    <a:pt x="10341" y="859"/>
                    <a:pt x="10341" y="893"/>
                    <a:pt x="10374" y="960"/>
                  </a:cubicBezTo>
                  <a:lnTo>
                    <a:pt x="12175" y="1960"/>
                  </a:lnTo>
                  <a:cubicBezTo>
                    <a:pt x="12199" y="1984"/>
                    <a:pt x="12256" y="2007"/>
                    <a:pt x="12311" y="2007"/>
                  </a:cubicBezTo>
                  <a:cubicBezTo>
                    <a:pt x="12334" y="2007"/>
                    <a:pt x="12356" y="2003"/>
                    <a:pt x="12376" y="1994"/>
                  </a:cubicBezTo>
                  <a:lnTo>
                    <a:pt x="12376" y="1960"/>
                  </a:lnTo>
                  <a:lnTo>
                    <a:pt x="13743" y="1160"/>
                  </a:lnTo>
                  <a:cubicBezTo>
                    <a:pt x="13810" y="1126"/>
                    <a:pt x="13810" y="1093"/>
                    <a:pt x="13743" y="1060"/>
                  </a:cubicBezTo>
                  <a:lnTo>
                    <a:pt x="11975" y="26"/>
                  </a:lnTo>
                  <a:cubicBezTo>
                    <a:pt x="11942" y="9"/>
                    <a:pt x="11909" y="1"/>
                    <a:pt x="11875" y="1"/>
                  </a:cubicBezTo>
                  <a:close/>
                  <a:moveTo>
                    <a:pt x="9474" y="1368"/>
                  </a:moveTo>
                  <a:cubicBezTo>
                    <a:pt x="9440" y="1368"/>
                    <a:pt x="9407" y="1377"/>
                    <a:pt x="9373" y="1393"/>
                  </a:cubicBezTo>
                  <a:lnTo>
                    <a:pt x="7972" y="2194"/>
                  </a:lnTo>
                  <a:cubicBezTo>
                    <a:pt x="7939" y="2227"/>
                    <a:pt x="7939" y="2294"/>
                    <a:pt x="7972" y="2327"/>
                  </a:cubicBezTo>
                  <a:lnTo>
                    <a:pt x="9440" y="3161"/>
                  </a:lnTo>
                  <a:cubicBezTo>
                    <a:pt x="9474" y="3194"/>
                    <a:pt x="9574" y="3194"/>
                    <a:pt x="9640" y="3194"/>
                  </a:cubicBezTo>
                  <a:lnTo>
                    <a:pt x="9640" y="3161"/>
                  </a:lnTo>
                  <a:lnTo>
                    <a:pt x="11008" y="2361"/>
                  </a:lnTo>
                  <a:cubicBezTo>
                    <a:pt x="11075" y="2327"/>
                    <a:pt x="11075" y="2294"/>
                    <a:pt x="11008" y="2227"/>
                  </a:cubicBezTo>
                  <a:lnTo>
                    <a:pt x="9574" y="1393"/>
                  </a:lnTo>
                  <a:cubicBezTo>
                    <a:pt x="9540" y="1377"/>
                    <a:pt x="9507" y="1368"/>
                    <a:pt x="9474" y="1368"/>
                  </a:cubicBezTo>
                  <a:close/>
                  <a:moveTo>
                    <a:pt x="15223" y="1935"/>
                  </a:moveTo>
                  <a:cubicBezTo>
                    <a:pt x="15186" y="1935"/>
                    <a:pt x="15144" y="1944"/>
                    <a:pt x="15111" y="1960"/>
                  </a:cubicBezTo>
                  <a:lnTo>
                    <a:pt x="13743" y="2761"/>
                  </a:lnTo>
                  <a:cubicBezTo>
                    <a:pt x="13677" y="2794"/>
                    <a:pt x="13677" y="2828"/>
                    <a:pt x="13743" y="2894"/>
                  </a:cubicBezTo>
                  <a:lnTo>
                    <a:pt x="15178" y="3728"/>
                  </a:lnTo>
                  <a:cubicBezTo>
                    <a:pt x="15211" y="3745"/>
                    <a:pt x="15244" y="3753"/>
                    <a:pt x="15278" y="3753"/>
                  </a:cubicBezTo>
                  <a:cubicBezTo>
                    <a:pt x="15311" y="3753"/>
                    <a:pt x="15344" y="3745"/>
                    <a:pt x="15378" y="3728"/>
                  </a:cubicBezTo>
                  <a:lnTo>
                    <a:pt x="16779" y="2928"/>
                  </a:lnTo>
                  <a:cubicBezTo>
                    <a:pt x="16812" y="2894"/>
                    <a:pt x="16812" y="2828"/>
                    <a:pt x="16779" y="2794"/>
                  </a:cubicBezTo>
                  <a:lnTo>
                    <a:pt x="15311" y="1960"/>
                  </a:lnTo>
                  <a:cubicBezTo>
                    <a:pt x="15294" y="1944"/>
                    <a:pt x="15261" y="1935"/>
                    <a:pt x="15223" y="1935"/>
                  </a:cubicBezTo>
                  <a:close/>
                  <a:moveTo>
                    <a:pt x="11575" y="2636"/>
                  </a:moveTo>
                  <a:cubicBezTo>
                    <a:pt x="11542" y="2636"/>
                    <a:pt x="11508" y="2644"/>
                    <a:pt x="11475" y="2661"/>
                  </a:cubicBezTo>
                  <a:lnTo>
                    <a:pt x="10107" y="3461"/>
                  </a:lnTo>
                  <a:cubicBezTo>
                    <a:pt x="10041" y="3495"/>
                    <a:pt x="10041" y="3528"/>
                    <a:pt x="10107" y="3561"/>
                  </a:cubicBezTo>
                  <a:lnTo>
                    <a:pt x="11542" y="4395"/>
                  </a:lnTo>
                  <a:cubicBezTo>
                    <a:pt x="11575" y="4412"/>
                    <a:pt x="11608" y="4420"/>
                    <a:pt x="11642" y="4420"/>
                  </a:cubicBezTo>
                  <a:cubicBezTo>
                    <a:pt x="11675" y="4420"/>
                    <a:pt x="11708" y="4412"/>
                    <a:pt x="11742" y="4395"/>
                  </a:cubicBezTo>
                  <a:lnTo>
                    <a:pt x="13143" y="3595"/>
                  </a:lnTo>
                  <a:cubicBezTo>
                    <a:pt x="13176" y="3561"/>
                    <a:pt x="13176" y="3528"/>
                    <a:pt x="13109" y="3495"/>
                  </a:cubicBezTo>
                  <a:lnTo>
                    <a:pt x="13143" y="3495"/>
                  </a:lnTo>
                  <a:lnTo>
                    <a:pt x="11675" y="2661"/>
                  </a:lnTo>
                  <a:cubicBezTo>
                    <a:pt x="11642" y="2644"/>
                    <a:pt x="11608" y="2636"/>
                    <a:pt x="11575" y="2636"/>
                  </a:cubicBezTo>
                  <a:close/>
                  <a:moveTo>
                    <a:pt x="7472" y="2536"/>
                  </a:moveTo>
                  <a:cubicBezTo>
                    <a:pt x="7439" y="2536"/>
                    <a:pt x="7405" y="2544"/>
                    <a:pt x="7372" y="2561"/>
                  </a:cubicBezTo>
                  <a:lnTo>
                    <a:pt x="6004" y="3361"/>
                  </a:lnTo>
                  <a:cubicBezTo>
                    <a:pt x="5938" y="3395"/>
                    <a:pt x="5938" y="3461"/>
                    <a:pt x="6004" y="3495"/>
                  </a:cubicBezTo>
                  <a:lnTo>
                    <a:pt x="8206" y="4762"/>
                  </a:lnTo>
                  <a:cubicBezTo>
                    <a:pt x="8239" y="4779"/>
                    <a:pt x="8281" y="4787"/>
                    <a:pt x="8323" y="4787"/>
                  </a:cubicBezTo>
                  <a:cubicBezTo>
                    <a:pt x="8364" y="4787"/>
                    <a:pt x="8406" y="4779"/>
                    <a:pt x="8439" y="4762"/>
                  </a:cubicBezTo>
                  <a:lnTo>
                    <a:pt x="9807" y="3962"/>
                  </a:lnTo>
                  <a:cubicBezTo>
                    <a:pt x="9874" y="3928"/>
                    <a:pt x="9874" y="3895"/>
                    <a:pt x="9807" y="3862"/>
                  </a:cubicBezTo>
                  <a:lnTo>
                    <a:pt x="7572" y="2561"/>
                  </a:lnTo>
                  <a:cubicBezTo>
                    <a:pt x="7539" y="2544"/>
                    <a:pt x="7505" y="2536"/>
                    <a:pt x="7472" y="2536"/>
                  </a:cubicBezTo>
                  <a:close/>
                  <a:moveTo>
                    <a:pt x="17346" y="3169"/>
                  </a:moveTo>
                  <a:cubicBezTo>
                    <a:pt x="17312" y="3169"/>
                    <a:pt x="17279" y="3178"/>
                    <a:pt x="17246" y="3194"/>
                  </a:cubicBezTo>
                  <a:lnTo>
                    <a:pt x="15878" y="3995"/>
                  </a:lnTo>
                  <a:cubicBezTo>
                    <a:pt x="15811" y="4028"/>
                    <a:pt x="15811" y="4062"/>
                    <a:pt x="15878" y="4095"/>
                  </a:cubicBezTo>
                  <a:lnTo>
                    <a:pt x="17312" y="4929"/>
                  </a:lnTo>
                  <a:cubicBezTo>
                    <a:pt x="17346" y="4946"/>
                    <a:pt x="17379" y="4954"/>
                    <a:pt x="17413" y="4954"/>
                  </a:cubicBezTo>
                  <a:cubicBezTo>
                    <a:pt x="17446" y="4954"/>
                    <a:pt x="17479" y="4946"/>
                    <a:pt x="17513" y="4929"/>
                  </a:cubicBezTo>
                  <a:lnTo>
                    <a:pt x="18914" y="4128"/>
                  </a:lnTo>
                  <a:cubicBezTo>
                    <a:pt x="18947" y="4095"/>
                    <a:pt x="18947" y="4062"/>
                    <a:pt x="18914" y="4028"/>
                  </a:cubicBezTo>
                  <a:lnTo>
                    <a:pt x="17446" y="3194"/>
                  </a:lnTo>
                  <a:cubicBezTo>
                    <a:pt x="17413" y="3178"/>
                    <a:pt x="17379" y="3169"/>
                    <a:pt x="17346" y="3169"/>
                  </a:cubicBezTo>
                  <a:close/>
                  <a:moveTo>
                    <a:pt x="13677" y="3837"/>
                  </a:moveTo>
                  <a:cubicBezTo>
                    <a:pt x="13643" y="3837"/>
                    <a:pt x="13610" y="3845"/>
                    <a:pt x="13576" y="3862"/>
                  </a:cubicBezTo>
                  <a:lnTo>
                    <a:pt x="12175" y="4662"/>
                  </a:lnTo>
                  <a:cubicBezTo>
                    <a:pt x="12142" y="4696"/>
                    <a:pt x="12142" y="4762"/>
                    <a:pt x="12175" y="4796"/>
                  </a:cubicBezTo>
                  <a:lnTo>
                    <a:pt x="13643" y="5630"/>
                  </a:lnTo>
                  <a:cubicBezTo>
                    <a:pt x="13677" y="5646"/>
                    <a:pt x="13710" y="5655"/>
                    <a:pt x="13743" y="5655"/>
                  </a:cubicBezTo>
                  <a:cubicBezTo>
                    <a:pt x="13777" y="5655"/>
                    <a:pt x="13810" y="5646"/>
                    <a:pt x="13843" y="5630"/>
                  </a:cubicBezTo>
                  <a:lnTo>
                    <a:pt x="15244" y="4829"/>
                  </a:lnTo>
                  <a:cubicBezTo>
                    <a:pt x="15311" y="4796"/>
                    <a:pt x="15278" y="4729"/>
                    <a:pt x="15244" y="4696"/>
                  </a:cubicBezTo>
                  <a:lnTo>
                    <a:pt x="13777" y="3862"/>
                  </a:lnTo>
                  <a:cubicBezTo>
                    <a:pt x="13743" y="3845"/>
                    <a:pt x="13710" y="3837"/>
                    <a:pt x="13677" y="3837"/>
                  </a:cubicBezTo>
                  <a:close/>
                  <a:moveTo>
                    <a:pt x="10374" y="4204"/>
                  </a:moveTo>
                  <a:cubicBezTo>
                    <a:pt x="10341" y="4204"/>
                    <a:pt x="10307" y="4212"/>
                    <a:pt x="10274" y="4229"/>
                  </a:cubicBezTo>
                  <a:lnTo>
                    <a:pt x="8906" y="5029"/>
                  </a:lnTo>
                  <a:cubicBezTo>
                    <a:pt x="8840" y="5062"/>
                    <a:pt x="8840" y="5129"/>
                    <a:pt x="8906" y="5163"/>
                  </a:cubicBezTo>
                  <a:lnTo>
                    <a:pt x="10341" y="5996"/>
                  </a:lnTo>
                  <a:cubicBezTo>
                    <a:pt x="10374" y="6013"/>
                    <a:pt x="10408" y="6022"/>
                    <a:pt x="10441" y="6022"/>
                  </a:cubicBezTo>
                  <a:cubicBezTo>
                    <a:pt x="10474" y="6022"/>
                    <a:pt x="10508" y="6013"/>
                    <a:pt x="10541" y="5996"/>
                  </a:cubicBezTo>
                  <a:lnTo>
                    <a:pt x="11942" y="5196"/>
                  </a:lnTo>
                  <a:cubicBezTo>
                    <a:pt x="11975" y="5163"/>
                    <a:pt x="11975" y="5096"/>
                    <a:pt x="11942" y="5062"/>
                  </a:cubicBezTo>
                  <a:lnTo>
                    <a:pt x="10474" y="4229"/>
                  </a:lnTo>
                  <a:cubicBezTo>
                    <a:pt x="10441" y="4212"/>
                    <a:pt x="10408" y="4204"/>
                    <a:pt x="10374" y="4204"/>
                  </a:cubicBezTo>
                  <a:close/>
                  <a:moveTo>
                    <a:pt x="19435" y="4404"/>
                  </a:moveTo>
                  <a:cubicBezTo>
                    <a:pt x="19397" y="4404"/>
                    <a:pt x="19364" y="4412"/>
                    <a:pt x="19347" y="4429"/>
                  </a:cubicBezTo>
                  <a:lnTo>
                    <a:pt x="17946" y="5196"/>
                  </a:lnTo>
                  <a:cubicBezTo>
                    <a:pt x="17880" y="5263"/>
                    <a:pt x="17913" y="5296"/>
                    <a:pt x="17946" y="5329"/>
                  </a:cubicBezTo>
                  <a:lnTo>
                    <a:pt x="19381" y="6163"/>
                  </a:lnTo>
                  <a:cubicBezTo>
                    <a:pt x="19414" y="6180"/>
                    <a:pt x="19456" y="6188"/>
                    <a:pt x="19497" y="6188"/>
                  </a:cubicBezTo>
                  <a:cubicBezTo>
                    <a:pt x="19539" y="6188"/>
                    <a:pt x="19581" y="6180"/>
                    <a:pt x="19614" y="6163"/>
                  </a:cubicBezTo>
                  <a:lnTo>
                    <a:pt x="20982" y="5363"/>
                  </a:lnTo>
                  <a:cubicBezTo>
                    <a:pt x="21048" y="5329"/>
                    <a:pt x="21048" y="5296"/>
                    <a:pt x="20982" y="5263"/>
                  </a:cubicBezTo>
                  <a:lnTo>
                    <a:pt x="19547" y="4429"/>
                  </a:lnTo>
                  <a:cubicBezTo>
                    <a:pt x="19514" y="4412"/>
                    <a:pt x="19472" y="4404"/>
                    <a:pt x="19435" y="4404"/>
                  </a:cubicBezTo>
                  <a:close/>
                  <a:moveTo>
                    <a:pt x="5517" y="3670"/>
                  </a:moveTo>
                  <a:cubicBezTo>
                    <a:pt x="5479" y="3670"/>
                    <a:pt x="5437" y="3678"/>
                    <a:pt x="5404" y="3695"/>
                  </a:cubicBezTo>
                  <a:lnTo>
                    <a:pt x="4003" y="4529"/>
                  </a:lnTo>
                  <a:cubicBezTo>
                    <a:pt x="3936" y="4562"/>
                    <a:pt x="3970" y="4595"/>
                    <a:pt x="4003" y="4629"/>
                  </a:cubicBezTo>
                  <a:lnTo>
                    <a:pt x="6805" y="6230"/>
                  </a:lnTo>
                  <a:cubicBezTo>
                    <a:pt x="6838" y="6247"/>
                    <a:pt x="6872" y="6255"/>
                    <a:pt x="6905" y="6255"/>
                  </a:cubicBezTo>
                  <a:cubicBezTo>
                    <a:pt x="6938" y="6255"/>
                    <a:pt x="6972" y="6247"/>
                    <a:pt x="7005" y="6230"/>
                  </a:cubicBezTo>
                  <a:lnTo>
                    <a:pt x="8406" y="5429"/>
                  </a:lnTo>
                  <a:cubicBezTo>
                    <a:pt x="8439" y="5396"/>
                    <a:pt x="8439" y="5329"/>
                    <a:pt x="8406" y="5296"/>
                  </a:cubicBezTo>
                  <a:lnTo>
                    <a:pt x="5604" y="3695"/>
                  </a:lnTo>
                  <a:cubicBezTo>
                    <a:pt x="5587" y="3678"/>
                    <a:pt x="5554" y="3670"/>
                    <a:pt x="5517" y="3670"/>
                  </a:cubicBezTo>
                  <a:close/>
                  <a:moveTo>
                    <a:pt x="3536" y="4804"/>
                  </a:moveTo>
                  <a:cubicBezTo>
                    <a:pt x="3503" y="4804"/>
                    <a:pt x="3469" y="4812"/>
                    <a:pt x="3436" y="4829"/>
                  </a:cubicBezTo>
                  <a:lnTo>
                    <a:pt x="2035" y="5630"/>
                  </a:lnTo>
                  <a:cubicBezTo>
                    <a:pt x="2002" y="5663"/>
                    <a:pt x="2002" y="5696"/>
                    <a:pt x="2035" y="5763"/>
                  </a:cubicBezTo>
                  <a:lnTo>
                    <a:pt x="3836" y="6764"/>
                  </a:lnTo>
                  <a:cubicBezTo>
                    <a:pt x="3875" y="6803"/>
                    <a:pt x="3914" y="6819"/>
                    <a:pt x="3953" y="6819"/>
                  </a:cubicBezTo>
                  <a:cubicBezTo>
                    <a:pt x="3981" y="6819"/>
                    <a:pt x="4009" y="6811"/>
                    <a:pt x="4036" y="6797"/>
                  </a:cubicBezTo>
                  <a:lnTo>
                    <a:pt x="4036" y="6764"/>
                  </a:lnTo>
                  <a:lnTo>
                    <a:pt x="5437" y="5996"/>
                  </a:lnTo>
                  <a:cubicBezTo>
                    <a:pt x="5471" y="5930"/>
                    <a:pt x="5471" y="5896"/>
                    <a:pt x="5437" y="5863"/>
                  </a:cubicBezTo>
                  <a:lnTo>
                    <a:pt x="3636" y="4829"/>
                  </a:lnTo>
                  <a:cubicBezTo>
                    <a:pt x="3603" y="4812"/>
                    <a:pt x="3569" y="4804"/>
                    <a:pt x="3536" y="4804"/>
                  </a:cubicBezTo>
                  <a:close/>
                  <a:moveTo>
                    <a:pt x="15795" y="5071"/>
                  </a:moveTo>
                  <a:cubicBezTo>
                    <a:pt x="15753" y="5071"/>
                    <a:pt x="15711" y="5079"/>
                    <a:pt x="15678" y="5096"/>
                  </a:cubicBezTo>
                  <a:lnTo>
                    <a:pt x="14310" y="5896"/>
                  </a:lnTo>
                  <a:cubicBezTo>
                    <a:pt x="14244" y="5896"/>
                    <a:pt x="14244" y="5963"/>
                    <a:pt x="14310" y="5996"/>
                  </a:cubicBezTo>
                  <a:lnTo>
                    <a:pt x="15745" y="6830"/>
                  </a:lnTo>
                  <a:cubicBezTo>
                    <a:pt x="15778" y="6847"/>
                    <a:pt x="15811" y="6855"/>
                    <a:pt x="15845" y="6855"/>
                  </a:cubicBezTo>
                  <a:cubicBezTo>
                    <a:pt x="15878" y="6855"/>
                    <a:pt x="15911" y="6847"/>
                    <a:pt x="15945" y="6830"/>
                  </a:cubicBezTo>
                  <a:lnTo>
                    <a:pt x="17346" y="6030"/>
                  </a:lnTo>
                  <a:cubicBezTo>
                    <a:pt x="17413" y="5996"/>
                    <a:pt x="17413" y="5963"/>
                    <a:pt x="17346" y="5930"/>
                  </a:cubicBezTo>
                  <a:lnTo>
                    <a:pt x="15911" y="5096"/>
                  </a:lnTo>
                  <a:cubicBezTo>
                    <a:pt x="15878" y="5079"/>
                    <a:pt x="15836" y="5071"/>
                    <a:pt x="15795" y="5071"/>
                  </a:cubicBezTo>
                  <a:close/>
                  <a:moveTo>
                    <a:pt x="12476" y="5438"/>
                  </a:moveTo>
                  <a:cubicBezTo>
                    <a:pt x="12442" y="5438"/>
                    <a:pt x="12409" y="5446"/>
                    <a:pt x="12376" y="5463"/>
                  </a:cubicBezTo>
                  <a:lnTo>
                    <a:pt x="10975" y="6263"/>
                  </a:lnTo>
                  <a:cubicBezTo>
                    <a:pt x="10941" y="6297"/>
                    <a:pt x="10941" y="6330"/>
                    <a:pt x="10975" y="6363"/>
                  </a:cubicBezTo>
                  <a:lnTo>
                    <a:pt x="12442" y="7197"/>
                  </a:lnTo>
                  <a:cubicBezTo>
                    <a:pt x="12476" y="7214"/>
                    <a:pt x="12509" y="7222"/>
                    <a:pt x="12542" y="7222"/>
                  </a:cubicBezTo>
                  <a:cubicBezTo>
                    <a:pt x="12576" y="7222"/>
                    <a:pt x="12609" y="7214"/>
                    <a:pt x="12642" y="7197"/>
                  </a:cubicBezTo>
                  <a:lnTo>
                    <a:pt x="14043" y="6397"/>
                  </a:lnTo>
                  <a:cubicBezTo>
                    <a:pt x="14110" y="6397"/>
                    <a:pt x="14077" y="6330"/>
                    <a:pt x="14043" y="6297"/>
                  </a:cubicBezTo>
                  <a:lnTo>
                    <a:pt x="12576" y="5463"/>
                  </a:lnTo>
                  <a:cubicBezTo>
                    <a:pt x="12542" y="5446"/>
                    <a:pt x="12509" y="5438"/>
                    <a:pt x="12476" y="5438"/>
                  </a:cubicBezTo>
                  <a:close/>
                  <a:moveTo>
                    <a:pt x="21549" y="5605"/>
                  </a:moveTo>
                  <a:cubicBezTo>
                    <a:pt x="21515" y="5605"/>
                    <a:pt x="21482" y="5613"/>
                    <a:pt x="21449" y="5630"/>
                  </a:cubicBezTo>
                  <a:lnTo>
                    <a:pt x="20048" y="6430"/>
                  </a:lnTo>
                  <a:cubicBezTo>
                    <a:pt x="20014" y="6463"/>
                    <a:pt x="20014" y="6530"/>
                    <a:pt x="20048" y="6564"/>
                  </a:cubicBezTo>
                  <a:lnTo>
                    <a:pt x="21515" y="7397"/>
                  </a:lnTo>
                  <a:cubicBezTo>
                    <a:pt x="21549" y="7414"/>
                    <a:pt x="21582" y="7423"/>
                    <a:pt x="21616" y="7423"/>
                  </a:cubicBezTo>
                  <a:cubicBezTo>
                    <a:pt x="21649" y="7423"/>
                    <a:pt x="21682" y="7414"/>
                    <a:pt x="21716" y="7397"/>
                  </a:cubicBezTo>
                  <a:lnTo>
                    <a:pt x="23117" y="6597"/>
                  </a:lnTo>
                  <a:cubicBezTo>
                    <a:pt x="23150" y="6564"/>
                    <a:pt x="23150" y="6497"/>
                    <a:pt x="23117" y="6463"/>
                  </a:cubicBezTo>
                  <a:lnTo>
                    <a:pt x="21649" y="5630"/>
                  </a:lnTo>
                  <a:cubicBezTo>
                    <a:pt x="21616" y="5613"/>
                    <a:pt x="21582" y="5605"/>
                    <a:pt x="21549" y="5605"/>
                  </a:cubicBezTo>
                  <a:close/>
                  <a:moveTo>
                    <a:pt x="8973" y="5671"/>
                  </a:moveTo>
                  <a:cubicBezTo>
                    <a:pt x="8940" y="5671"/>
                    <a:pt x="8906" y="5680"/>
                    <a:pt x="8873" y="5696"/>
                  </a:cubicBezTo>
                  <a:lnTo>
                    <a:pt x="7472" y="6497"/>
                  </a:lnTo>
                  <a:cubicBezTo>
                    <a:pt x="7439" y="6530"/>
                    <a:pt x="7439" y="6564"/>
                    <a:pt x="7472" y="6630"/>
                  </a:cubicBezTo>
                  <a:lnTo>
                    <a:pt x="8940" y="7464"/>
                  </a:lnTo>
                  <a:cubicBezTo>
                    <a:pt x="8957" y="7481"/>
                    <a:pt x="8990" y="7489"/>
                    <a:pt x="9027" y="7489"/>
                  </a:cubicBezTo>
                  <a:cubicBezTo>
                    <a:pt x="9065" y="7489"/>
                    <a:pt x="9107" y="7481"/>
                    <a:pt x="9140" y="7464"/>
                  </a:cubicBezTo>
                  <a:lnTo>
                    <a:pt x="10508" y="6664"/>
                  </a:lnTo>
                  <a:cubicBezTo>
                    <a:pt x="10574" y="6630"/>
                    <a:pt x="10574" y="6564"/>
                    <a:pt x="10508" y="6530"/>
                  </a:cubicBezTo>
                  <a:lnTo>
                    <a:pt x="9073" y="5696"/>
                  </a:lnTo>
                  <a:cubicBezTo>
                    <a:pt x="9040" y="5680"/>
                    <a:pt x="9007" y="5671"/>
                    <a:pt x="8973" y="5671"/>
                  </a:cubicBezTo>
                  <a:close/>
                  <a:moveTo>
                    <a:pt x="5988" y="6238"/>
                  </a:moveTo>
                  <a:cubicBezTo>
                    <a:pt x="5946" y="6238"/>
                    <a:pt x="5904" y="6247"/>
                    <a:pt x="5871" y="6263"/>
                  </a:cubicBezTo>
                  <a:lnTo>
                    <a:pt x="4503" y="7064"/>
                  </a:lnTo>
                  <a:cubicBezTo>
                    <a:pt x="4437" y="7097"/>
                    <a:pt x="4437" y="7131"/>
                    <a:pt x="4503" y="7197"/>
                  </a:cubicBezTo>
                  <a:lnTo>
                    <a:pt x="5938" y="8031"/>
                  </a:lnTo>
                  <a:cubicBezTo>
                    <a:pt x="5971" y="8048"/>
                    <a:pt x="6013" y="8056"/>
                    <a:pt x="6054" y="8056"/>
                  </a:cubicBezTo>
                  <a:cubicBezTo>
                    <a:pt x="6096" y="8056"/>
                    <a:pt x="6138" y="8048"/>
                    <a:pt x="6171" y="8031"/>
                  </a:cubicBezTo>
                  <a:lnTo>
                    <a:pt x="7539" y="7231"/>
                  </a:lnTo>
                  <a:cubicBezTo>
                    <a:pt x="7606" y="7197"/>
                    <a:pt x="7606" y="7131"/>
                    <a:pt x="7539" y="7097"/>
                  </a:cubicBezTo>
                  <a:lnTo>
                    <a:pt x="6104" y="6263"/>
                  </a:lnTo>
                  <a:cubicBezTo>
                    <a:pt x="6071" y="6247"/>
                    <a:pt x="6029" y="6238"/>
                    <a:pt x="5988" y="6238"/>
                  </a:cubicBezTo>
                  <a:close/>
                  <a:moveTo>
                    <a:pt x="17913" y="6272"/>
                  </a:moveTo>
                  <a:cubicBezTo>
                    <a:pt x="17880" y="6272"/>
                    <a:pt x="17846" y="6280"/>
                    <a:pt x="17813" y="6297"/>
                  </a:cubicBezTo>
                  <a:lnTo>
                    <a:pt x="16412" y="7097"/>
                  </a:lnTo>
                  <a:cubicBezTo>
                    <a:pt x="16378" y="7131"/>
                    <a:pt x="16378" y="7197"/>
                    <a:pt x="16412" y="7231"/>
                  </a:cubicBezTo>
                  <a:lnTo>
                    <a:pt x="17880" y="8065"/>
                  </a:lnTo>
                  <a:cubicBezTo>
                    <a:pt x="17896" y="8081"/>
                    <a:pt x="17930" y="8090"/>
                    <a:pt x="17967" y="8090"/>
                  </a:cubicBezTo>
                  <a:cubicBezTo>
                    <a:pt x="18005" y="8090"/>
                    <a:pt x="18046" y="8081"/>
                    <a:pt x="18080" y="8065"/>
                  </a:cubicBezTo>
                  <a:lnTo>
                    <a:pt x="19447" y="7264"/>
                  </a:lnTo>
                  <a:cubicBezTo>
                    <a:pt x="19514" y="7231"/>
                    <a:pt x="19514" y="7164"/>
                    <a:pt x="19447" y="7131"/>
                  </a:cubicBezTo>
                  <a:lnTo>
                    <a:pt x="18013" y="6297"/>
                  </a:lnTo>
                  <a:cubicBezTo>
                    <a:pt x="17980" y="6280"/>
                    <a:pt x="17946" y="6272"/>
                    <a:pt x="17913" y="6272"/>
                  </a:cubicBezTo>
                  <a:close/>
                  <a:moveTo>
                    <a:pt x="1551" y="5971"/>
                  </a:moveTo>
                  <a:cubicBezTo>
                    <a:pt x="1510" y="5971"/>
                    <a:pt x="1468" y="5980"/>
                    <a:pt x="1434" y="5996"/>
                  </a:cubicBezTo>
                  <a:lnTo>
                    <a:pt x="67" y="6797"/>
                  </a:lnTo>
                  <a:cubicBezTo>
                    <a:pt x="0" y="6830"/>
                    <a:pt x="0" y="6864"/>
                    <a:pt x="67" y="6897"/>
                  </a:cubicBezTo>
                  <a:lnTo>
                    <a:pt x="2268" y="8198"/>
                  </a:lnTo>
                  <a:cubicBezTo>
                    <a:pt x="2302" y="8215"/>
                    <a:pt x="2343" y="8223"/>
                    <a:pt x="2385" y="8223"/>
                  </a:cubicBezTo>
                  <a:cubicBezTo>
                    <a:pt x="2427" y="8223"/>
                    <a:pt x="2469" y="8215"/>
                    <a:pt x="2502" y="8198"/>
                  </a:cubicBezTo>
                  <a:lnTo>
                    <a:pt x="3870" y="7397"/>
                  </a:lnTo>
                  <a:cubicBezTo>
                    <a:pt x="3936" y="7364"/>
                    <a:pt x="3936" y="7297"/>
                    <a:pt x="3870" y="7264"/>
                  </a:cubicBezTo>
                  <a:lnTo>
                    <a:pt x="1668" y="5996"/>
                  </a:lnTo>
                  <a:cubicBezTo>
                    <a:pt x="1635" y="5980"/>
                    <a:pt x="1593" y="5971"/>
                    <a:pt x="1551" y="5971"/>
                  </a:cubicBezTo>
                  <a:close/>
                  <a:moveTo>
                    <a:pt x="14594" y="6639"/>
                  </a:moveTo>
                  <a:cubicBezTo>
                    <a:pt x="14552" y="6639"/>
                    <a:pt x="14510" y="6647"/>
                    <a:pt x="14477" y="6664"/>
                  </a:cubicBezTo>
                  <a:lnTo>
                    <a:pt x="13109" y="7464"/>
                  </a:lnTo>
                  <a:cubicBezTo>
                    <a:pt x="13043" y="7498"/>
                    <a:pt x="13043" y="7564"/>
                    <a:pt x="13109" y="7598"/>
                  </a:cubicBezTo>
                  <a:lnTo>
                    <a:pt x="14544" y="8432"/>
                  </a:lnTo>
                  <a:cubicBezTo>
                    <a:pt x="14577" y="8448"/>
                    <a:pt x="14611" y="8457"/>
                    <a:pt x="14644" y="8457"/>
                  </a:cubicBezTo>
                  <a:cubicBezTo>
                    <a:pt x="14677" y="8457"/>
                    <a:pt x="14711" y="8448"/>
                    <a:pt x="14744" y="8432"/>
                  </a:cubicBezTo>
                  <a:lnTo>
                    <a:pt x="16145" y="7631"/>
                  </a:lnTo>
                  <a:cubicBezTo>
                    <a:pt x="16212" y="7598"/>
                    <a:pt x="16212" y="7531"/>
                    <a:pt x="16145" y="7498"/>
                  </a:cubicBezTo>
                  <a:lnTo>
                    <a:pt x="14711" y="6664"/>
                  </a:lnTo>
                  <a:cubicBezTo>
                    <a:pt x="14677" y="6647"/>
                    <a:pt x="14636" y="6639"/>
                    <a:pt x="14594" y="6639"/>
                  </a:cubicBezTo>
                  <a:close/>
                  <a:moveTo>
                    <a:pt x="11058" y="6872"/>
                  </a:moveTo>
                  <a:cubicBezTo>
                    <a:pt x="11016" y="6872"/>
                    <a:pt x="10975" y="6880"/>
                    <a:pt x="10941" y="6897"/>
                  </a:cubicBezTo>
                  <a:lnTo>
                    <a:pt x="9574" y="7698"/>
                  </a:lnTo>
                  <a:cubicBezTo>
                    <a:pt x="9507" y="7731"/>
                    <a:pt x="9507" y="7798"/>
                    <a:pt x="9574" y="7831"/>
                  </a:cubicBezTo>
                  <a:lnTo>
                    <a:pt x="11008" y="8665"/>
                  </a:lnTo>
                  <a:cubicBezTo>
                    <a:pt x="11041" y="8682"/>
                    <a:pt x="11083" y="8690"/>
                    <a:pt x="11125" y="8690"/>
                  </a:cubicBezTo>
                  <a:cubicBezTo>
                    <a:pt x="11166" y="8690"/>
                    <a:pt x="11208" y="8682"/>
                    <a:pt x="11241" y="8665"/>
                  </a:cubicBezTo>
                  <a:lnTo>
                    <a:pt x="12609" y="7864"/>
                  </a:lnTo>
                  <a:cubicBezTo>
                    <a:pt x="12676" y="7831"/>
                    <a:pt x="12676" y="7764"/>
                    <a:pt x="12609" y="7731"/>
                  </a:cubicBezTo>
                  <a:lnTo>
                    <a:pt x="11175" y="6897"/>
                  </a:lnTo>
                  <a:cubicBezTo>
                    <a:pt x="11141" y="6880"/>
                    <a:pt x="11100" y="6872"/>
                    <a:pt x="11058" y="6872"/>
                  </a:cubicBezTo>
                  <a:close/>
                  <a:moveTo>
                    <a:pt x="24584" y="7372"/>
                  </a:moveTo>
                  <a:cubicBezTo>
                    <a:pt x="24551" y="7372"/>
                    <a:pt x="24518" y="7381"/>
                    <a:pt x="24484" y="7397"/>
                  </a:cubicBezTo>
                  <a:lnTo>
                    <a:pt x="23083" y="8198"/>
                  </a:lnTo>
                  <a:cubicBezTo>
                    <a:pt x="23050" y="8231"/>
                    <a:pt x="23050" y="8265"/>
                    <a:pt x="23083" y="8298"/>
                  </a:cubicBezTo>
                  <a:lnTo>
                    <a:pt x="24551" y="9132"/>
                  </a:lnTo>
                  <a:cubicBezTo>
                    <a:pt x="24584" y="9149"/>
                    <a:pt x="24618" y="9157"/>
                    <a:pt x="24651" y="9157"/>
                  </a:cubicBezTo>
                  <a:cubicBezTo>
                    <a:pt x="24684" y="9157"/>
                    <a:pt x="24718" y="9149"/>
                    <a:pt x="24751" y="9132"/>
                  </a:cubicBezTo>
                  <a:lnTo>
                    <a:pt x="26119" y="8331"/>
                  </a:lnTo>
                  <a:cubicBezTo>
                    <a:pt x="26185" y="8298"/>
                    <a:pt x="26185" y="8265"/>
                    <a:pt x="26119" y="8231"/>
                  </a:cubicBezTo>
                  <a:lnTo>
                    <a:pt x="24684" y="7397"/>
                  </a:lnTo>
                  <a:cubicBezTo>
                    <a:pt x="24651" y="7381"/>
                    <a:pt x="24618" y="7372"/>
                    <a:pt x="24584" y="7372"/>
                  </a:cubicBezTo>
                  <a:close/>
                  <a:moveTo>
                    <a:pt x="8106" y="7448"/>
                  </a:moveTo>
                  <a:cubicBezTo>
                    <a:pt x="8073" y="7448"/>
                    <a:pt x="8039" y="7464"/>
                    <a:pt x="8006" y="7498"/>
                  </a:cubicBezTo>
                  <a:lnTo>
                    <a:pt x="6605" y="8265"/>
                  </a:lnTo>
                  <a:cubicBezTo>
                    <a:pt x="6538" y="8298"/>
                    <a:pt x="6538" y="8365"/>
                    <a:pt x="6605" y="8398"/>
                  </a:cubicBezTo>
                  <a:lnTo>
                    <a:pt x="6638" y="8398"/>
                  </a:lnTo>
                  <a:lnTo>
                    <a:pt x="8073" y="9232"/>
                  </a:lnTo>
                  <a:cubicBezTo>
                    <a:pt x="8106" y="9249"/>
                    <a:pt x="8139" y="9257"/>
                    <a:pt x="8173" y="9257"/>
                  </a:cubicBezTo>
                  <a:cubicBezTo>
                    <a:pt x="8206" y="9257"/>
                    <a:pt x="8239" y="9249"/>
                    <a:pt x="8273" y="9232"/>
                  </a:cubicBezTo>
                  <a:lnTo>
                    <a:pt x="9674" y="8432"/>
                  </a:lnTo>
                  <a:cubicBezTo>
                    <a:pt x="9707" y="8398"/>
                    <a:pt x="9707" y="8365"/>
                    <a:pt x="9674" y="8331"/>
                  </a:cubicBezTo>
                  <a:lnTo>
                    <a:pt x="8206" y="7498"/>
                  </a:lnTo>
                  <a:cubicBezTo>
                    <a:pt x="8173" y="7464"/>
                    <a:pt x="8139" y="7448"/>
                    <a:pt x="8106" y="7448"/>
                  </a:cubicBezTo>
                  <a:close/>
                  <a:moveTo>
                    <a:pt x="20014" y="7506"/>
                  </a:moveTo>
                  <a:cubicBezTo>
                    <a:pt x="19981" y="7506"/>
                    <a:pt x="19948" y="7514"/>
                    <a:pt x="19914" y="7531"/>
                  </a:cubicBezTo>
                  <a:lnTo>
                    <a:pt x="18547" y="8331"/>
                  </a:lnTo>
                  <a:cubicBezTo>
                    <a:pt x="18480" y="8365"/>
                    <a:pt x="18480" y="8398"/>
                    <a:pt x="18547" y="8432"/>
                  </a:cubicBezTo>
                  <a:lnTo>
                    <a:pt x="19981" y="9265"/>
                  </a:lnTo>
                  <a:cubicBezTo>
                    <a:pt x="20014" y="9282"/>
                    <a:pt x="20048" y="9291"/>
                    <a:pt x="20081" y="9291"/>
                  </a:cubicBezTo>
                  <a:cubicBezTo>
                    <a:pt x="20114" y="9291"/>
                    <a:pt x="20148" y="9282"/>
                    <a:pt x="20181" y="9265"/>
                  </a:cubicBezTo>
                  <a:lnTo>
                    <a:pt x="21582" y="8465"/>
                  </a:lnTo>
                  <a:cubicBezTo>
                    <a:pt x="21649" y="8465"/>
                    <a:pt x="21649" y="8398"/>
                    <a:pt x="21582" y="8365"/>
                  </a:cubicBezTo>
                  <a:lnTo>
                    <a:pt x="20114" y="7531"/>
                  </a:lnTo>
                  <a:cubicBezTo>
                    <a:pt x="20081" y="7514"/>
                    <a:pt x="20048" y="7506"/>
                    <a:pt x="20014" y="7506"/>
                  </a:cubicBezTo>
                  <a:close/>
                  <a:moveTo>
                    <a:pt x="4441" y="7639"/>
                  </a:moveTo>
                  <a:cubicBezTo>
                    <a:pt x="4403" y="7639"/>
                    <a:pt x="4370" y="7648"/>
                    <a:pt x="4337" y="7664"/>
                  </a:cubicBezTo>
                  <a:lnTo>
                    <a:pt x="2969" y="8465"/>
                  </a:lnTo>
                  <a:cubicBezTo>
                    <a:pt x="2902" y="8498"/>
                    <a:pt x="2902" y="8532"/>
                    <a:pt x="2969" y="8565"/>
                  </a:cubicBezTo>
                  <a:lnTo>
                    <a:pt x="4737" y="9599"/>
                  </a:lnTo>
                  <a:cubicBezTo>
                    <a:pt x="4770" y="9616"/>
                    <a:pt x="4804" y="9624"/>
                    <a:pt x="4837" y="9624"/>
                  </a:cubicBezTo>
                  <a:cubicBezTo>
                    <a:pt x="4870" y="9624"/>
                    <a:pt x="4904" y="9616"/>
                    <a:pt x="4937" y="9599"/>
                  </a:cubicBezTo>
                  <a:lnTo>
                    <a:pt x="6338" y="8798"/>
                  </a:lnTo>
                  <a:cubicBezTo>
                    <a:pt x="6405" y="8765"/>
                    <a:pt x="6371" y="8732"/>
                    <a:pt x="6338" y="8698"/>
                  </a:cubicBezTo>
                  <a:lnTo>
                    <a:pt x="4570" y="7664"/>
                  </a:lnTo>
                  <a:cubicBezTo>
                    <a:pt x="4520" y="7648"/>
                    <a:pt x="4478" y="7639"/>
                    <a:pt x="4441" y="7639"/>
                  </a:cubicBezTo>
                  <a:close/>
                  <a:moveTo>
                    <a:pt x="16712" y="7873"/>
                  </a:moveTo>
                  <a:cubicBezTo>
                    <a:pt x="16679" y="7873"/>
                    <a:pt x="16645" y="7881"/>
                    <a:pt x="16612" y="7898"/>
                  </a:cubicBezTo>
                  <a:lnTo>
                    <a:pt x="15244" y="8698"/>
                  </a:lnTo>
                  <a:cubicBezTo>
                    <a:pt x="15178" y="8732"/>
                    <a:pt x="15178" y="8765"/>
                    <a:pt x="15244" y="8798"/>
                  </a:cubicBezTo>
                  <a:lnTo>
                    <a:pt x="16679" y="9632"/>
                  </a:lnTo>
                  <a:cubicBezTo>
                    <a:pt x="16712" y="9649"/>
                    <a:pt x="16745" y="9657"/>
                    <a:pt x="16779" y="9657"/>
                  </a:cubicBezTo>
                  <a:cubicBezTo>
                    <a:pt x="16812" y="9657"/>
                    <a:pt x="16845" y="9649"/>
                    <a:pt x="16879" y="9632"/>
                  </a:cubicBezTo>
                  <a:lnTo>
                    <a:pt x="18280" y="8832"/>
                  </a:lnTo>
                  <a:cubicBezTo>
                    <a:pt x="18313" y="8832"/>
                    <a:pt x="18313" y="8765"/>
                    <a:pt x="18246" y="8732"/>
                  </a:cubicBezTo>
                  <a:lnTo>
                    <a:pt x="16812" y="7898"/>
                  </a:lnTo>
                  <a:cubicBezTo>
                    <a:pt x="16779" y="7881"/>
                    <a:pt x="16745" y="7873"/>
                    <a:pt x="16712" y="7873"/>
                  </a:cubicBezTo>
                  <a:close/>
                  <a:moveTo>
                    <a:pt x="13176" y="8106"/>
                  </a:moveTo>
                  <a:cubicBezTo>
                    <a:pt x="13143" y="8106"/>
                    <a:pt x="13109" y="8115"/>
                    <a:pt x="13076" y="8131"/>
                  </a:cubicBezTo>
                  <a:lnTo>
                    <a:pt x="11708" y="8932"/>
                  </a:lnTo>
                  <a:cubicBezTo>
                    <a:pt x="11642" y="8965"/>
                    <a:pt x="11642" y="9032"/>
                    <a:pt x="11708" y="9065"/>
                  </a:cubicBezTo>
                  <a:lnTo>
                    <a:pt x="13143" y="9899"/>
                  </a:lnTo>
                  <a:cubicBezTo>
                    <a:pt x="13176" y="9916"/>
                    <a:pt x="13210" y="9924"/>
                    <a:pt x="13243" y="9924"/>
                  </a:cubicBezTo>
                  <a:cubicBezTo>
                    <a:pt x="13276" y="9924"/>
                    <a:pt x="13310" y="9916"/>
                    <a:pt x="13343" y="9899"/>
                  </a:cubicBezTo>
                  <a:lnTo>
                    <a:pt x="14744" y="9099"/>
                  </a:lnTo>
                  <a:cubicBezTo>
                    <a:pt x="14777" y="9065"/>
                    <a:pt x="14777" y="8999"/>
                    <a:pt x="14744" y="8965"/>
                  </a:cubicBezTo>
                  <a:lnTo>
                    <a:pt x="13276" y="8131"/>
                  </a:lnTo>
                  <a:cubicBezTo>
                    <a:pt x="13243" y="8115"/>
                    <a:pt x="13210" y="8106"/>
                    <a:pt x="13176" y="8106"/>
                  </a:cubicBezTo>
                  <a:close/>
                  <a:moveTo>
                    <a:pt x="26719" y="8573"/>
                  </a:moveTo>
                  <a:cubicBezTo>
                    <a:pt x="26686" y="8573"/>
                    <a:pt x="26652" y="8582"/>
                    <a:pt x="26619" y="8598"/>
                  </a:cubicBezTo>
                  <a:lnTo>
                    <a:pt x="25251" y="9399"/>
                  </a:lnTo>
                  <a:cubicBezTo>
                    <a:pt x="25185" y="9432"/>
                    <a:pt x="25185" y="9499"/>
                    <a:pt x="25251" y="9532"/>
                  </a:cubicBezTo>
                  <a:lnTo>
                    <a:pt x="26686" y="10366"/>
                  </a:lnTo>
                  <a:cubicBezTo>
                    <a:pt x="26719" y="10383"/>
                    <a:pt x="26753" y="10391"/>
                    <a:pt x="26786" y="10391"/>
                  </a:cubicBezTo>
                  <a:cubicBezTo>
                    <a:pt x="26819" y="10391"/>
                    <a:pt x="26853" y="10383"/>
                    <a:pt x="26886" y="10366"/>
                  </a:cubicBezTo>
                  <a:lnTo>
                    <a:pt x="28287" y="9566"/>
                  </a:lnTo>
                  <a:cubicBezTo>
                    <a:pt x="28320" y="9532"/>
                    <a:pt x="28320" y="9466"/>
                    <a:pt x="28287" y="9432"/>
                  </a:cubicBezTo>
                  <a:lnTo>
                    <a:pt x="26819" y="8598"/>
                  </a:lnTo>
                  <a:cubicBezTo>
                    <a:pt x="26786" y="8582"/>
                    <a:pt x="26753" y="8573"/>
                    <a:pt x="26719" y="8573"/>
                  </a:cubicBezTo>
                  <a:close/>
                  <a:moveTo>
                    <a:pt x="10207" y="8640"/>
                  </a:moveTo>
                  <a:cubicBezTo>
                    <a:pt x="10174" y="8640"/>
                    <a:pt x="10141" y="8648"/>
                    <a:pt x="10107" y="8665"/>
                  </a:cubicBezTo>
                  <a:lnTo>
                    <a:pt x="8740" y="9466"/>
                  </a:lnTo>
                  <a:cubicBezTo>
                    <a:pt x="8640" y="9532"/>
                    <a:pt x="8673" y="9566"/>
                    <a:pt x="8706" y="9599"/>
                  </a:cubicBezTo>
                  <a:lnTo>
                    <a:pt x="8740" y="9599"/>
                  </a:lnTo>
                  <a:lnTo>
                    <a:pt x="10174" y="10433"/>
                  </a:lnTo>
                  <a:cubicBezTo>
                    <a:pt x="10207" y="10450"/>
                    <a:pt x="10241" y="10458"/>
                    <a:pt x="10274" y="10458"/>
                  </a:cubicBezTo>
                  <a:cubicBezTo>
                    <a:pt x="10307" y="10458"/>
                    <a:pt x="10341" y="10450"/>
                    <a:pt x="10374" y="10433"/>
                  </a:cubicBezTo>
                  <a:lnTo>
                    <a:pt x="11775" y="9632"/>
                  </a:lnTo>
                  <a:cubicBezTo>
                    <a:pt x="11809" y="9599"/>
                    <a:pt x="11809" y="9532"/>
                    <a:pt x="11775" y="9499"/>
                  </a:cubicBezTo>
                  <a:lnTo>
                    <a:pt x="10307" y="8665"/>
                  </a:lnTo>
                  <a:cubicBezTo>
                    <a:pt x="10274" y="8648"/>
                    <a:pt x="10241" y="8640"/>
                    <a:pt x="10207" y="8640"/>
                  </a:cubicBezTo>
                  <a:close/>
                  <a:moveTo>
                    <a:pt x="22133" y="8707"/>
                  </a:moveTo>
                  <a:cubicBezTo>
                    <a:pt x="22091" y="8707"/>
                    <a:pt x="22049" y="8715"/>
                    <a:pt x="22016" y="8732"/>
                  </a:cubicBezTo>
                  <a:lnTo>
                    <a:pt x="20648" y="9532"/>
                  </a:lnTo>
                  <a:cubicBezTo>
                    <a:pt x="20581" y="9566"/>
                    <a:pt x="20615" y="9632"/>
                    <a:pt x="20648" y="9666"/>
                  </a:cubicBezTo>
                  <a:lnTo>
                    <a:pt x="22083" y="10500"/>
                  </a:lnTo>
                  <a:cubicBezTo>
                    <a:pt x="22116" y="10516"/>
                    <a:pt x="22158" y="10525"/>
                    <a:pt x="22199" y="10525"/>
                  </a:cubicBezTo>
                  <a:cubicBezTo>
                    <a:pt x="22241" y="10525"/>
                    <a:pt x="22283" y="10516"/>
                    <a:pt x="22316" y="10500"/>
                  </a:cubicBezTo>
                  <a:lnTo>
                    <a:pt x="23684" y="9699"/>
                  </a:lnTo>
                  <a:cubicBezTo>
                    <a:pt x="23750" y="9666"/>
                    <a:pt x="23750" y="9632"/>
                    <a:pt x="23684" y="9566"/>
                  </a:cubicBezTo>
                  <a:lnTo>
                    <a:pt x="22249" y="8732"/>
                  </a:lnTo>
                  <a:cubicBezTo>
                    <a:pt x="22216" y="8715"/>
                    <a:pt x="22174" y="8707"/>
                    <a:pt x="22133" y="8707"/>
                  </a:cubicBezTo>
                  <a:close/>
                  <a:moveTo>
                    <a:pt x="18814" y="9074"/>
                  </a:moveTo>
                  <a:cubicBezTo>
                    <a:pt x="18780" y="9074"/>
                    <a:pt x="18747" y="9082"/>
                    <a:pt x="18713" y="9099"/>
                  </a:cubicBezTo>
                  <a:lnTo>
                    <a:pt x="17346" y="9899"/>
                  </a:lnTo>
                  <a:cubicBezTo>
                    <a:pt x="17279" y="9933"/>
                    <a:pt x="17279" y="9966"/>
                    <a:pt x="17346" y="10033"/>
                  </a:cubicBezTo>
                  <a:lnTo>
                    <a:pt x="18780" y="10867"/>
                  </a:lnTo>
                  <a:cubicBezTo>
                    <a:pt x="18814" y="10883"/>
                    <a:pt x="18847" y="10892"/>
                    <a:pt x="18880" y="10892"/>
                  </a:cubicBezTo>
                  <a:cubicBezTo>
                    <a:pt x="18914" y="10892"/>
                    <a:pt x="18947" y="10883"/>
                    <a:pt x="18980" y="10867"/>
                  </a:cubicBezTo>
                  <a:lnTo>
                    <a:pt x="20381" y="10066"/>
                  </a:lnTo>
                  <a:cubicBezTo>
                    <a:pt x="20448" y="10033"/>
                    <a:pt x="20448" y="9999"/>
                    <a:pt x="20381" y="9933"/>
                  </a:cubicBezTo>
                  <a:lnTo>
                    <a:pt x="18914" y="9099"/>
                  </a:lnTo>
                  <a:cubicBezTo>
                    <a:pt x="18880" y="9082"/>
                    <a:pt x="18847" y="9074"/>
                    <a:pt x="18814" y="9074"/>
                  </a:cubicBezTo>
                  <a:close/>
                  <a:moveTo>
                    <a:pt x="6905" y="9040"/>
                  </a:moveTo>
                  <a:cubicBezTo>
                    <a:pt x="6872" y="9040"/>
                    <a:pt x="6838" y="9049"/>
                    <a:pt x="6805" y="9065"/>
                  </a:cubicBezTo>
                  <a:lnTo>
                    <a:pt x="5404" y="9866"/>
                  </a:lnTo>
                  <a:cubicBezTo>
                    <a:pt x="5337" y="9899"/>
                    <a:pt x="5371" y="9966"/>
                    <a:pt x="5404" y="9999"/>
                  </a:cubicBezTo>
                  <a:lnTo>
                    <a:pt x="7172" y="11033"/>
                  </a:lnTo>
                  <a:cubicBezTo>
                    <a:pt x="7205" y="11050"/>
                    <a:pt x="7247" y="11058"/>
                    <a:pt x="7289" y="11058"/>
                  </a:cubicBezTo>
                  <a:cubicBezTo>
                    <a:pt x="7330" y="11058"/>
                    <a:pt x="7372" y="11050"/>
                    <a:pt x="7405" y="11033"/>
                  </a:cubicBezTo>
                  <a:lnTo>
                    <a:pt x="8773" y="10233"/>
                  </a:lnTo>
                  <a:cubicBezTo>
                    <a:pt x="8840" y="10199"/>
                    <a:pt x="8840" y="10133"/>
                    <a:pt x="8773" y="10099"/>
                  </a:cubicBezTo>
                  <a:lnTo>
                    <a:pt x="7005" y="9065"/>
                  </a:lnTo>
                  <a:cubicBezTo>
                    <a:pt x="6972" y="9049"/>
                    <a:pt x="6938" y="9040"/>
                    <a:pt x="6905" y="9040"/>
                  </a:cubicBezTo>
                  <a:close/>
                  <a:moveTo>
                    <a:pt x="15294" y="9316"/>
                  </a:moveTo>
                  <a:cubicBezTo>
                    <a:pt x="15253" y="9316"/>
                    <a:pt x="15211" y="9332"/>
                    <a:pt x="15178" y="9366"/>
                  </a:cubicBezTo>
                  <a:lnTo>
                    <a:pt x="13810" y="10166"/>
                  </a:lnTo>
                  <a:cubicBezTo>
                    <a:pt x="13743" y="10166"/>
                    <a:pt x="13743" y="10233"/>
                    <a:pt x="13810" y="10266"/>
                  </a:cubicBezTo>
                  <a:lnTo>
                    <a:pt x="15244" y="11100"/>
                  </a:lnTo>
                  <a:cubicBezTo>
                    <a:pt x="15278" y="11117"/>
                    <a:pt x="15319" y="11125"/>
                    <a:pt x="15361" y="11125"/>
                  </a:cubicBezTo>
                  <a:cubicBezTo>
                    <a:pt x="15403" y="11125"/>
                    <a:pt x="15444" y="11117"/>
                    <a:pt x="15478" y="11100"/>
                  </a:cubicBezTo>
                  <a:lnTo>
                    <a:pt x="16845" y="10300"/>
                  </a:lnTo>
                  <a:cubicBezTo>
                    <a:pt x="16912" y="10266"/>
                    <a:pt x="16912" y="10233"/>
                    <a:pt x="16845" y="10199"/>
                  </a:cubicBezTo>
                  <a:lnTo>
                    <a:pt x="15411" y="9366"/>
                  </a:lnTo>
                  <a:cubicBezTo>
                    <a:pt x="15378" y="9332"/>
                    <a:pt x="15336" y="9316"/>
                    <a:pt x="15294" y="9316"/>
                  </a:cubicBezTo>
                  <a:close/>
                  <a:moveTo>
                    <a:pt x="28808" y="9808"/>
                  </a:moveTo>
                  <a:cubicBezTo>
                    <a:pt x="28771" y="9808"/>
                    <a:pt x="28737" y="9816"/>
                    <a:pt x="28721" y="9833"/>
                  </a:cubicBezTo>
                  <a:lnTo>
                    <a:pt x="27320" y="10633"/>
                  </a:lnTo>
                  <a:cubicBezTo>
                    <a:pt x="27253" y="10666"/>
                    <a:pt x="27286" y="10700"/>
                    <a:pt x="27320" y="10733"/>
                  </a:cubicBezTo>
                  <a:lnTo>
                    <a:pt x="28754" y="11567"/>
                  </a:lnTo>
                  <a:cubicBezTo>
                    <a:pt x="28787" y="11584"/>
                    <a:pt x="28829" y="11592"/>
                    <a:pt x="28871" y="11592"/>
                  </a:cubicBezTo>
                  <a:cubicBezTo>
                    <a:pt x="28912" y="11592"/>
                    <a:pt x="28954" y="11584"/>
                    <a:pt x="28987" y="11567"/>
                  </a:cubicBezTo>
                  <a:lnTo>
                    <a:pt x="30355" y="10800"/>
                  </a:lnTo>
                  <a:cubicBezTo>
                    <a:pt x="30422" y="10733"/>
                    <a:pt x="30422" y="10700"/>
                    <a:pt x="30355" y="10666"/>
                  </a:cubicBezTo>
                  <a:lnTo>
                    <a:pt x="28921" y="9833"/>
                  </a:lnTo>
                  <a:cubicBezTo>
                    <a:pt x="28887" y="9816"/>
                    <a:pt x="28846" y="9808"/>
                    <a:pt x="28808" y="9808"/>
                  </a:cubicBezTo>
                  <a:close/>
                  <a:moveTo>
                    <a:pt x="12309" y="9874"/>
                  </a:moveTo>
                  <a:cubicBezTo>
                    <a:pt x="12276" y="9874"/>
                    <a:pt x="12242" y="9883"/>
                    <a:pt x="12209" y="9899"/>
                  </a:cubicBezTo>
                  <a:lnTo>
                    <a:pt x="10841" y="10700"/>
                  </a:lnTo>
                  <a:cubicBezTo>
                    <a:pt x="10774" y="10733"/>
                    <a:pt x="10774" y="10800"/>
                    <a:pt x="10841" y="10833"/>
                  </a:cubicBezTo>
                  <a:lnTo>
                    <a:pt x="12276" y="11667"/>
                  </a:lnTo>
                  <a:cubicBezTo>
                    <a:pt x="12309" y="11684"/>
                    <a:pt x="12342" y="11692"/>
                    <a:pt x="12376" y="11692"/>
                  </a:cubicBezTo>
                  <a:cubicBezTo>
                    <a:pt x="12409" y="11692"/>
                    <a:pt x="12442" y="11684"/>
                    <a:pt x="12476" y="11667"/>
                  </a:cubicBezTo>
                  <a:lnTo>
                    <a:pt x="13877" y="10867"/>
                  </a:lnTo>
                  <a:cubicBezTo>
                    <a:pt x="13910" y="10833"/>
                    <a:pt x="13910" y="10800"/>
                    <a:pt x="13877" y="10733"/>
                  </a:cubicBezTo>
                  <a:lnTo>
                    <a:pt x="12409" y="9899"/>
                  </a:lnTo>
                  <a:cubicBezTo>
                    <a:pt x="12376" y="9883"/>
                    <a:pt x="12342" y="9874"/>
                    <a:pt x="12309" y="9874"/>
                  </a:cubicBezTo>
                  <a:close/>
                  <a:moveTo>
                    <a:pt x="24251" y="9941"/>
                  </a:moveTo>
                  <a:cubicBezTo>
                    <a:pt x="24217" y="9941"/>
                    <a:pt x="24184" y="9949"/>
                    <a:pt x="24151" y="9966"/>
                  </a:cubicBezTo>
                  <a:lnTo>
                    <a:pt x="22750" y="10767"/>
                  </a:lnTo>
                  <a:cubicBezTo>
                    <a:pt x="22716" y="10800"/>
                    <a:pt x="22716" y="10867"/>
                    <a:pt x="22750" y="10900"/>
                  </a:cubicBezTo>
                  <a:lnTo>
                    <a:pt x="24217" y="11734"/>
                  </a:lnTo>
                  <a:cubicBezTo>
                    <a:pt x="24251" y="11751"/>
                    <a:pt x="24284" y="11759"/>
                    <a:pt x="24317" y="11759"/>
                  </a:cubicBezTo>
                  <a:cubicBezTo>
                    <a:pt x="24351" y="11759"/>
                    <a:pt x="24384" y="11751"/>
                    <a:pt x="24418" y="11734"/>
                  </a:cubicBezTo>
                  <a:lnTo>
                    <a:pt x="25785" y="10933"/>
                  </a:lnTo>
                  <a:cubicBezTo>
                    <a:pt x="25852" y="10900"/>
                    <a:pt x="25852" y="10833"/>
                    <a:pt x="25785" y="10800"/>
                  </a:cubicBezTo>
                  <a:lnTo>
                    <a:pt x="24351" y="9966"/>
                  </a:lnTo>
                  <a:cubicBezTo>
                    <a:pt x="24317" y="9949"/>
                    <a:pt x="24284" y="9941"/>
                    <a:pt x="24251" y="9941"/>
                  </a:cubicBezTo>
                  <a:close/>
                  <a:moveTo>
                    <a:pt x="20932" y="10308"/>
                  </a:moveTo>
                  <a:cubicBezTo>
                    <a:pt x="20890" y="10308"/>
                    <a:pt x="20848" y="10316"/>
                    <a:pt x="20815" y="10333"/>
                  </a:cubicBezTo>
                  <a:lnTo>
                    <a:pt x="19447" y="11133"/>
                  </a:lnTo>
                  <a:cubicBezTo>
                    <a:pt x="19381" y="11167"/>
                    <a:pt x="19381" y="11200"/>
                    <a:pt x="19447" y="11234"/>
                  </a:cubicBezTo>
                  <a:lnTo>
                    <a:pt x="20882" y="12067"/>
                  </a:lnTo>
                  <a:cubicBezTo>
                    <a:pt x="20915" y="12084"/>
                    <a:pt x="20957" y="12093"/>
                    <a:pt x="20998" y="12093"/>
                  </a:cubicBezTo>
                  <a:cubicBezTo>
                    <a:pt x="21040" y="12093"/>
                    <a:pt x="21082" y="12084"/>
                    <a:pt x="21115" y="12067"/>
                  </a:cubicBezTo>
                  <a:lnTo>
                    <a:pt x="22483" y="11267"/>
                  </a:lnTo>
                  <a:cubicBezTo>
                    <a:pt x="22550" y="11267"/>
                    <a:pt x="22550" y="11200"/>
                    <a:pt x="22483" y="11200"/>
                  </a:cubicBezTo>
                  <a:lnTo>
                    <a:pt x="22483" y="11167"/>
                  </a:lnTo>
                  <a:lnTo>
                    <a:pt x="21048" y="10333"/>
                  </a:lnTo>
                  <a:cubicBezTo>
                    <a:pt x="21015" y="10316"/>
                    <a:pt x="20973" y="10308"/>
                    <a:pt x="20932" y="10308"/>
                  </a:cubicBezTo>
                  <a:close/>
                  <a:moveTo>
                    <a:pt x="17413" y="10541"/>
                  </a:moveTo>
                  <a:cubicBezTo>
                    <a:pt x="17379" y="10541"/>
                    <a:pt x="17346" y="10550"/>
                    <a:pt x="17312" y="10566"/>
                  </a:cubicBezTo>
                  <a:lnTo>
                    <a:pt x="15911" y="11367"/>
                  </a:lnTo>
                  <a:cubicBezTo>
                    <a:pt x="15845" y="11400"/>
                    <a:pt x="15878" y="11467"/>
                    <a:pt x="15911" y="11500"/>
                  </a:cubicBezTo>
                  <a:lnTo>
                    <a:pt x="17379" y="12334"/>
                  </a:lnTo>
                  <a:cubicBezTo>
                    <a:pt x="17413" y="12351"/>
                    <a:pt x="17446" y="12359"/>
                    <a:pt x="17479" y="12359"/>
                  </a:cubicBezTo>
                  <a:cubicBezTo>
                    <a:pt x="17513" y="12359"/>
                    <a:pt x="17546" y="12351"/>
                    <a:pt x="17579" y="12334"/>
                  </a:cubicBezTo>
                  <a:lnTo>
                    <a:pt x="18980" y="11534"/>
                  </a:lnTo>
                  <a:cubicBezTo>
                    <a:pt x="19014" y="11500"/>
                    <a:pt x="19014" y="11434"/>
                    <a:pt x="18980" y="11400"/>
                  </a:cubicBezTo>
                  <a:lnTo>
                    <a:pt x="17513" y="10566"/>
                  </a:lnTo>
                  <a:cubicBezTo>
                    <a:pt x="17479" y="10550"/>
                    <a:pt x="17446" y="10541"/>
                    <a:pt x="17413" y="10541"/>
                  </a:cubicBezTo>
                  <a:close/>
                  <a:moveTo>
                    <a:pt x="30939" y="11008"/>
                  </a:moveTo>
                  <a:cubicBezTo>
                    <a:pt x="30897" y="11008"/>
                    <a:pt x="30855" y="11017"/>
                    <a:pt x="30822" y="11033"/>
                  </a:cubicBezTo>
                  <a:lnTo>
                    <a:pt x="29454" y="11834"/>
                  </a:lnTo>
                  <a:cubicBezTo>
                    <a:pt x="29388" y="11867"/>
                    <a:pt x="29388" y="11934"/>
                    <a:pt x="29454" y="11934"/>
                  </a:cubicBezTo>
                  <a:lnTo>
                    <a:pt x="30889" y="12768"/>
                  </a:lnTo>
                  <a:cubicBezTo>
                    <a:pt x="30922" y="12801"/>
                    <a:pt x="30964" y="12818"/>
                    <a:pt x="31006" y="12818"/>
                  </a:cubicBezTo>
                  <a:cubicBezTo>
                    <a:pt x="31047" y="12818"/>
                    <a:pt x="31089" y="12801"/>
                    <a:pt x="31122" y="12768"/>
                  </a:cubicBezTo>
                  <a:lnTo>
                    <a:pt x="32490" y="12001"/>
                  </a:lnTo>
                  <a:cubicBezTo>
                    <a:pt x="32557" y="11967"/>
                    <a:pt x="32557" y="11901"/>
                    <a:pt x="32490" y="11867"/>
                  </a:cubicBezTo>
                  <a:lnTo>
                    <a:pt x="31056" y="11033"/>
                  </a:lnTo>
                  <a:cubicBezTo>
                    <a:pt x="31022" y="11017"/>
                    <a:pt x="30981" y="11008"/>
                    <a:pt x="30939" y="11008"/>
                  </a:cubicBezTo>
                  <a:close/>
                  <a:moveTo>
                    <a:pt x="14427" y="11108"/>
                  </a:moveTo>
                  <a:cubicBezTo>
                    <a:pt x="14385" y="11108"/>
                    <a:pt x="14344" y="11117"/>
                    <a:pt x="14310" y="11133"/>
                  </a:cubicBezTo>
                  <a:lnTo>
                    <a:pt x="12943" y="11934"/>
                  </a:lnTo>
                  <a:cubicBezTo>
                    <a:pt x="12876" y="11967"/>
                    <a:pt x="12876" y="12034"/>
                    <a:pt x="12943" y="12067"/>
                  </a:cubicBezTo>
                  <a:lnTo>
                    <a:pt x="14377" y="12901"/>
                  </a:lnTo>
                  <a:lnTo>
                    <a:pt x="14611" y="12901"/>
                  </a:lnTo>
                  <a:lnTo>
                    <a:pt x="15978" y="12101"/>
                  </a:lnTo>
                  <a:cubicBezTo>
                    <a:pt x="16045" y="12067"/>
                    <a:pt x="16045" y="12001"/>
                    <a:pt x="15978" y="11967"/>
                  </a:cubicBezTo>
                  <a:lnTo>
                    <a:pt x="14544" y="11133"/>
                  </a:lnTo>
                  <a:cubicBezTo>
                    <a:pt x="14510" y="11117"/>
                    <a:pt x="14469" y="11108"/>
                    <a:pt x="14427" y="11108"/>
                  </a:cubicBezTo>
                  <a:close/>
                  <a:moveTo>
                    <a:pt x="26386" y="11150"/>
                  </a:moveTo>
                  <a:cubicBezTo>
                    <a:pt x="26352" y="11150"/>
                    <a:pt x="26319" y="11167"/>
                    <a:pt x="26286" y="11200"/>
                  </a:cubicBezTo>
                  <a:lnTo>
                    <a:pt x="24885" y="11967"/>
                  </a:lnTo>
                  <a:cubicBezTo>
                    <a:pt x="24851" y="12001"/>
                    <a:pt x="24851" y="12067"/>
                    <a:pt x="24885" y="12101"/>
                  </a:cubicBezTo>
                  <a:lnTo>
                    <a:pt x="26352" y="12935"/>
                  </a:lnTo>
                  <a:cubicBezTo>
                    <a:pt x="26386" y="12951"/>
                    <a:pt x="26419" y="12960"/>
                    <a:pt x="26452" y="12960"/>
                  </a:cubicBezTo>
                  <a:cubicBezTo>
                    <a:pt x="26486" y="12960"/>
                    <a:pt x="26519" y="12951"/>
                    <a:pt x="26552" y="12935"/>
                  </a:cubicBezTo>
                  <a:lnTo>
                    <a:pt x="27920" y="12134"/>
                  </a:lnTo>
                  <a:cubicBezTo>
                    <a:pt x="27987" y="12101"/>
                    <a:pt x="27987" y="12067"/>
                    <a:pt x="27920" y="12034"/>
                  </a:cubicBezTo>
                  <a:lnTo>
                    <a:pt x="26486" y="11200"/>
                  </a:lnTo>
                  <a:cubicBezTo>
                    <a:pt x="26452" y="11167"/>
                    <a:pt x="26419" y="11150"/>
                    <a:pt x="26386" y="11150"/>
                  </a:cubicBezTo>
                  <a:close/>
                  <a:moveTo>
                    <a:pt x="23050" y="11542"/>
                  </a:moveTo>
                  <a:cubicBezTo>
                    <a:pt x="23017" y="11542"/>
                    <a:pt x="22983" y="11550"/>
                    <a:pt x="22950" y="11567"/>
                  </a:cubicBezTo>
                  <a:lnTo>
                    <a:pt x="21549" y="12368"/>
                  </a:lnTo>
                  <a:cubicBezTo>
                    <a:pt x="21515" y="12401"/>
                    <a:pt x="21515" y="12434"/>
                    <a:pt x="21549" y="12468"/>
                  </a:cubicBezTo>
                  <a:lnTo>
                    <a:pt x="23017" y="13302"/>
                  </a:lnTo>
                  <a:cubicBezTo>
                    <a:pt x="23050" y="13318"/>
                    <a:pt x="23083" y="13327"/>
                    <a:pt x="23117" y="13327"/>
                  </a:cubicBezTo>
                  <a:cubicBezTo>
                    <a:pt x="23150" y="13327"/>
                    <a:pt x="23183" y="13318"/>
                    <a:pt x="23217" y="13302"/>
                  </a:cubicBezTo>
                  <a:lnTo>
                    <a:pt x="24584" y="12501"/>
                  </a:lnTo>
                  <a:cubicBezTo>
                    <a:pt x="24684" y="12468"/>
                    <a:pt x="24651" y="12434"/>
                    <a:pt x="24584" y="12401"/>
                  </a:cubicBezTo>
                  <a:lnTo>
                    <a:pt x="23150" y="11567"/>
                  </a:lnTo>
                  <a:cubicBezTo>
                    <a:pt x="23117" y="11550"/>
                    <a:pt x="23083" y="11542"/>
                    <a:pt x="23050" y="11542"/>
                  </a:cubicBezTo>
                  <a:close/>
                  <a:moveTo>
                    <a:pt x="19531" y="11776"/>
                  </a:moveTo>
                  <a:cubicBezTo>
                    <a:pt x="19489" y="11776"/>
                    <a:pt x="19447" y="11784"/>
                    <a:pt x="19414" y="11801"/>
                  </a:cubicBezTo>
                  <a:lnTo>
                    <a:pt x="18046" y="12601"/>
                  </a:lnTo>
                  <a:cubicBezTo>
                    <a:pt x="17980" y="12635"/>
                    <a:pt x="17980" y="12668"/>
                    <a:pt x="18046" y="12701"/>
                  </a:cubicBezTo>
                  <a:lnTo>
                    <a:pt x="19481" y="13535"/>
                  </a:lnTo>
                  <a:cubicBezTo>
                    <a:pt x="19514" y="13552"/>
                    <a:pt x="19547" y="13560"/>
                    <a:pt x="19581" y="13560"/>
                  </a:cubicBezTo>
                  <a:cubicBezTo>
                    <a:pt x="19614" y="13560"/>
                    <a:pt x="19647" y="13552"/>
                    <a:pt x="19681" y="13535"/>
                  </a:cubicBezTo>
                  <a:lnTo>
                    <a:pt x="21082" y="12735"/>
                  </a:lnTo>
                  <a:cubicBezTo>
                    <a:pt x="21149" y="12701"/>
                    <a:pt x="21115" y="12668"/>
                    <a:pt x="21082" y="12635"/>
                  </a:cubicBezTo>
                  <a:lnTo>
                    <a:pt x="19647" y="11801"/>
                  </a:lnTo>
                  <a:cubicBezTo>
                    <a:pt x="19614" y="11784"/>
                    <a:pt x="19572" y="11776"/>
                    <a:pt x="19531" y="11776"/>
                  </a:cubicBezTo>
                  <a:close/>
                  <a:moveTo>
                    <a:pt x="16545" y="12318"/>
                  </a:moveTo>
                  <a:cubicBezTo>
                    <a:pt x="16512" y="12318"/>
                    <a:pt x="16479" y="12334"/>
                    <a:pt x="16445" y="12368"/>
                  </a:cubicBezTo>
                  <a:lnTo>
                    <a:pt x="15044" y="13135"/>
                  </a:lnTo>
                  <a:cubicBezTo>
                    <a:pt x="14977" y="13202"/>
                    <a:pt x="15011" y="13235"/>
                    <a:pt x="15078" y="13268"/>
                  </a:cubicBezTo>
                  <a:lnTo>
                    <a:pt x="16512" y="14102"/>
                  </a:lnTo>
                  <a:cubicBezTo>
                    <a:pt x="16545" y="14119"/>
                    <a:pt x="16579" y="14127"/>
                    <a:pt x="16612" y="14127"/>
                  </a:cubicBezTo>
                  <a:cubicBezTo>
                    <a:pt x="16645" y="14127"/>
                    <a:pt x="16679" y="14119"/>
                    <a:pt x="16712" y="14102"/>
                  </a:cubicBezTo>
                  <a:lnTo>
                    <a:pt x="18113" y="13302"/>
                  </a:lnTo>
                  <a:cubicBezTo>
                    <a:pt x="18146" y="13268"/>
                    <a:pt x="18146" y="13235"/>
                    <a:pt x="18113" y="13202"/>
                  </a:cubicBezTo>
                  <a:lnTo>
                    <a:pt x="16645" y="12368"/>
                  </a:lnTo>
                  <a:cubicBezTo>
                    <a:pt x="16612" y="12334"/>
                    <a:pt x="16579" y="12318"/>
                    <a:pt x="16545" y="12318"/>
                  </a:cubicBezTo>
                  <a:close/>
                  <a:moveTo>
                    <a:pt x="28487" y="12376"/>
                  </a:moveTo>
                  <a:cubicBezTo>
                    <a:pt x="28454" y="12376"/>
                    <a:pt x="28420" y="12384"/>
                    <a:pt x="28387" y="12401"/>
                  </a:cubicBezTo>
                  <a:lnTo>
                    <a:pt x="27019" y="13202"/>
                  </a:lnTo>
                  <a:cubicBezTo>
                    <a:pt x="26953" y="13235"/>
                    <a:pt x="26953" y="13302"/>
                    <a:pt x="27019" y="13335"/>
                  </a:cubicBezTo>
                  <a:lnTo>
                    <a:pt x="28454" y="14169"/>
                  </a:lnTo>
                  <a:cubicBezTo>
                    <a:pt x="28487" y="14186"/>
                    <a:pt x="28520" y="14194"/>
                    <a:pt x="28554" y="14194"/>
                  </a:cubicBezTo>
                  <a:cubicBezTo>
                    <a:pt x="28587" y="14194"/>
                    <a:pt x="28621" y="14186"/>
                    <a:pt x="28654" y="14169"/>
                  </a:cubicBezTo>
                  <a:lnTo>
                    <a:pt x="30055" y="13368"/>
                  </a:lnTo>
                  <a:cubicBezTo>
                    <a:pt x="30088" y="13335"/>
                    <a:pt x="30088" y="13268"/>
                    <a:pt x="30022" y="13235"/>
                  </a:cubicBezTo>
                  <a:lnTo>
                    <a:pt x="30055" y="13235"/>
                  </a:lnTo>
                  <a:lnTo>
                    <a:pt x="28587" y="12401"/>
                  </a:lnTo>
                  <a:cubicBezTo>
                    <a:pt x="28554" y="12384"/>
                    <a:pt x="28520" y="12376"/>
                    <a:pt x="28487" y="12376"/>
                  </a:cubicBezTo>
                  <a:close/>
                  <a:moveTo>
                    <a:pt x="25151" y="12743"/>
                  </a:moveTo>
                  <a:cubicBezTo>
                    <a:pt x="25118" y="12743"/>
                    <a:pt x="25085" y="12751"/>
                    <a:pt x="25051" y="12768"/>
                  </a:cubicBezTo>
                  <a:lnTo>
                    <a:pt x="23684" y="13569"/>
                  </a:lnTo>
                  <a:cubicBezTo>
                    <a:pt x="23617" y="13602"/>
                    <a:pt x="23617" y="13669"/>
                    <a:pt x="23684" y="13702"/>
                  </a:cubicBezTo>
                  <a:lnTo>
                    <a:pt x="25118" y="14536"/>
                  </a:lnTo>
                  <a:cubicBezTo>
                    <a:pt x="25151" y="14553"/>
                    <a:pt x="25185" y="14561"/>
                    <a:pt x="25218" y="14561"/>
                  </a:cubicBezTo>
                  <a:cubicBezTo>
                    <a:pt x="25251" y="14561"/>
                    <a:pt x="25285" y="14553"/>
                    <a:pt x="25318" y="14536"/>
                  </a:cubicBezTo>
                  <a:lnTo>
                    <a:pt x="26719" y="13735"/>
                  </a:lnTo>
                  <a:cubicBezTo>
                    <a:pt x="26786" y="13702"/>
                    <a:pt x="26786" y="13635"/>
                    <a:pt x="26719" y="13602"/>
                  </a:cubicBezTo>
                  <a:lnTo>
                    <a:pt x="25251" y="12768"/>
                  </a:lnTo>
                  <a:cubicBezTo>
                    <a:pt x="25218" y="12751"/>
                    <a:pt x="25185" y="12743"/>
                    <a:pt x="25151" y="12743"/>
                  </a:cubicBezTo>
                  <a:close/>
                  <a:moveTo>
                    <a:pt x="33941" y="12743"/>
                  </a:moveTo>
                  <a:cubicBezTo>
                    <a:pt x="33899" y="12743"/>
                    <a:pt x="33858" y="12751"/>
                    <a:pt x="33824" y="12768"/>
                  </a:cubicBezTo>
                  <a:lnTo>
                    <a:pt x="32457" y="13569"/>
                  </a:lnTo>
                  <a:cubicBezTo>
                    <a:pt x="32390" y="13602"/>
                    <a:pt x="32390" y="13669"/>
                    <a:pt x="32457" y="13702"/>
                  </a:cubicBezTo>
                  <a:lnTo>
                    <a:pt x="33891" y="14536"/>
                  </a:lnTo>
                  <a:cubicBezTo>
                    <a:pt x="33924" y="14553"/>
                    <a:pt x="33958" y="14561"/>
                    <a:pt x="33991" y="14561"/>
                  </a:cubicBezTo>
                  <a:cubicBezTo>
                    <a:pt x="34024" y="14561"/>
                    <a:pt x="34058" y="14553"/>
                    <a:pt x="34091" y="14536"/>
                  </a:cubicBezTo>
                  <a:lnTo>
                    <a:pt x="35492" y="13735"/>
                  </a:lnTo>
                  <a:cubicBezTo>
                    <a:pt x="35559" y="13702"/>
                    <a:pt x="35525" y="13635"/>
                    <a:pt x="35492" y="13602"/>
                  </a:cubicBezTo>
                  <a:lnTo>
                    <a:pt x="34058" y="12768"/>
                  </a:lnTo>
                  <a:cubicBezTo>
                    <a:pt x="34024" y="12751"/>
                    <a:pt x="33983" y="12743"/>
                    <a:pt x="33941" y="12743"/>
                  </a:cubicBezTo>
                  <a:close/>
                  <a:moveTo>
                    <a:pt x="21649" y="13010"/>
                  </a:moveTo>
                  <a:cubicBezTo>
                    <a:pt x="21616" y="13010"/>
                    <a:pt x="21582" y="13018"/>
                    <a:pt x="21549" y="13035"/>
                  </a:cubicBezTo>
                  <a:lnTo>
                    <a:pt x="20148" y="13835"/>
                  </a:lnTo>
                  <a:cubicBezTo>
                    <a:pt x="20081" y="13835"/>
                    <a:pt x="20081" y="13902"/>
                    <a:pt x="20148" y="13936"/>
                  </a:cubicBezTo>
                  <a:lnTo>
                    <a:pt x="21616" y="14769"/>
                  </a:lnTo>
                  <a:cubicBezTo>
                    <a:pt x="21632" y="14786"/>
                    <a:pt x="21666" y="14794"/>
                    <a:pt x="21703" y="14794"/>
                  </a:cubicBezTo>
                  <a:cubicBezTo>
                    <a:pt x="21741" y="14794"/>
                    <a:pt x="21782" y="14786"/>
                    <a:pt x="21816" y="14769"/>
                  </a:cubicBezTo>
                  <a:lnTo>
                    <a:pt x="23183" y="13969"/>
                  </a:lnTo>
                  <a:cubicBezTo>
                    <a:pt x="23250" y="13936"/>
                    <a:pt x="23250" y="13902"/>
                    <a:pt x="23183" y="13869"/>
                  </a:cubicBezTo>
                  <a:lnTo>
                    <a:pt x="21749" y="13035"/>
                  </a:lnTo>
                  <a:cubicBezTo>
                    <a:pt x="21716" y="13018"/>
                    <a:pt x="21682" y="13010"/>
                    <a:pt x="21649" y="13010"/>
                  </a:cubicBezTo>
                  <a:close/>
                  <a:moveTo>
                    <a:pt x="18680" y="13544"/>
                  </a:moveTo>
                  <a:cubicBezTo>
                    <a:pt x="18647" y="13544"/>
                    <a:pt x="18613" y="13552"/>
                    <a:pt x="18580" y="13569"/>
                  </a:cubicBezTo>
                  <a:lnTo>
                    <a:pt x="17179" y="14369"/>
                  </a:lnTo>
                  <a:cubicBezTo>
                    <a:pt x="17112" y="14403"/>
                    <a:pt x="17112" y="14469"/>
                    <a:pt x="17179" y="14503"/>
                  </a:cubicBezTo>
                  <a:lnTo>
                    <a:pt x="18613" y="15337"/>
                  </a:lnTo>
                  <a:cubicBezTo>
                    <a:pt x="18647" y="15353"/>
                    <a:pt x="18688" y="15362"/>
                    <a:pt x="18730" y="15362"/>
                  </a:cubicBezTo>
                  <a:cubicBezTo>
                    <a:pt x="18772" y="15362"/>
                    <a:pt x="18814" y="15353"/>
                    <a:pt x="18847" y="15337"/>
                  </a:cubicBezTo>
                  <a:lnTo>
                    <a:pt x="20248" y="14536"/>
                  </a:lnTo>
                  <a:cubicBezTo>
                    <a:pt x="20281" y="14503"/>
                    <a:pt x="20281" y="14436"/>
                    <a:pt x="20248" y="14403"/>
                  </a:cubicBezTo>
                  <a:lnTo>
                    <a:pt x="18780" y="13569"/>
                  </a:lnTo>
                  <a:cubicBezTo>
                    <a:pt x="18747" y="13552"/>
                    <a:pt x="18713" y="13544"/>
                    <a:pt x="18680" y="13544"/>
                  </a:cubicBezTo>
                  <a:close/>
                  <a:moveTo>
                    <a:pt x="30605" y="13610"/>
                  </a:moveTo>
                  <a:cubicBezTo>
                    <a:pt x="30564" y="13610"/>
                    <a:pt x="30522" y="13619"/>
                    <a:pt x="30489" y="13635"/>
                  </a:cubicBezTo>
                  <a:lnTo>
                    <a:pt x="29121" y="14436"/>
                  </a:lnTo>
                  <a:cubicBezTo>
                    <a:pt x="29054" y="14469"/>
                    <a:pt x="29088" y="14503"/>
                    <a:pt x="29121" y="14569"/>
                  </a:cubicBezTo>
                  <a:lnTo>
                    <a:pt x="30555" y="15403"/>
                  </a:lnTo>
                  <a:cubicBezTo>
                    <a:pt x="30589" y="15420"/>
                    <a:pt x="30630" y="15428"/>
                    <a:pt x="30672" y="15428"/>
                  </a:cubicBezTo>
                  <a:cubicBezTo>
                    <a:pt x="30714" y="15428"/>
                    <a:pt x="30755" y="15420"/>
                    <a:pt x="30789" y="15403"/>
                  </a:cubicBezTo>
                  <a:lnTo>
                    <a:pt x="32156" y="14603"/>
                  </a:lnTo>
                  <a:cubicBezTo>
                    <a:pt x="32223" y="14569"/>
                    <a:pt x="32190" y="14536"/>
                    <a:pt x="32156" y="14469"/>
                  </a:cubicBezTo>
                  <a:lnTo>
                    <a:pt x="30722" y="13635"/>
                  </a:lnTo>
                  <a:cubicBezTo>
                    <a:pt x="30689" y="13619"/>
                    <a:pt x="30647" y="13610"/>
                    <a:pt x="30605" y="13610"/>
                  </a:cubicBezTo>
                  <a:close/>
                  <a:moveTo>
                    <a:pt x="27270" y="13977"/>
                  </a:moveTo>
                  <a:cubicBezTo>
                    <a:pt x="27228" y="13977"/>
                    <a:pt x="27186" y="13986"/>
                    <a:pt x="27153" y="14002"/>
                  </a:cubicBezTo>
                  <a:lnTo>
                    <a:pt x="25785" y="14803"/>
                  </a:lnTo>
                  <a:cubicBezTo>
                    <a:pt x="25718" y="14836"/>
                    <a:pt x="25752" y="14870"/>
                    <a:pt x="25785" y="14936"/>
                  </a:cubicBezTo>
                  <a:lnTo>
                    <a:pt x="27220" y="15770"/>
                  </a:lnTo>
                  <a:lnTo>
                    <a:pt x="27453" y="15770"/>
                  </a:lnTo>
                  <a:lnTo>
                    <a:pt x="28821" y="14970"/>
                  </a:lnTo>
                  <a:cubicBezTo>
                    <a:pt x="28887" y="14936"/>
                    <a:pt x="28887" y="14870"/>
                    <a:pt x="28821" y="14836"/>
                  </a:cubicBezTo>
                  <a:lnTo>
                    <a:pt x="27386" y="14002"/>
                  </a:lnTo>
                  <a:cubicBezTo>
                    <a:pt x="27353" y="13986"/>
                    <a:pt x="27311" y="13977"/>
                    <a:pt x="27270" y="13977"/>
                  </a:cubicBezTo>
                  <a:close/>
                  <a:moveTo>
                    <a:pt x="36080" y="13986"/>
                  </a:moveTo>
                  <a:cubicBezTo>
                    <a:pt x="36043" y="13986"/>
                    <a:pt x="36009" y="14002"/>
                    <a:pt x="35992" y="14036"/>
                  </a:cubicBezTo>
                  <a:lnTo>
                    <a:pt x="34591" y="14836"/>
                  </a:lnTo>
                  <a:cubicBezTo>
                    <a:pt x="34525" y="14836"/>
                    <a:pt x="34558" y="14903"/>
                    <a:pt x="34591" y="14936"/>
                  </a:cubicBezTo>
                  <a:lnTo>
                    <a:pt x="36026" y="15770"/>
                  </a:lnTo>
                  <a:cubicBezTo>
                    <a:pt x="36059" y="15787"/>
                    <a:pt x="36101" y="15795"/>
                    <a:pt x="36143" y="15795"/>
                  </a:cubicBezTo>
                  <a:cubicBezTo>
                    <a:pt x="36184" y="15795"/>
                    <a:pt x="36226" y="15787"/>
                    <a:pt x="36259" y="15770"/>
                  </a:cubicBezTo>
                  <a:lnTo>
                    <a:pt x="37627" y="14970"/>
                  </a:lnTo>
                  <a:cubicBezTo>
                    <a:pt x="37694" y="14936"/>
                    <a:pt x="37694" y="14903"/>
                    <a:pt x="37627" y="14870"/>
                  </a:cubicBezTo>
                  <a:lnTo>
                    <a:pt x="36193" y="14036"/>
                  </a:lnTo>
                  <a:cubicBezTo>
                    <a:pt x="36159" y="14002"/>
                    <a:pt x="36118" y="13986"/>
                    <a:pt x="36080" y="13986"/>
                  </a:cubicBezTo>
                  <a:close/>
                  <a:moveTo>
                    <a:pt x="23784" y="14211"/>
                  </a:moveTo>
                  <a:cubicBezTo>
                    <a:pt x="23750" y="14211"/>
                    <a:pt x="23717" y="14219"/>
                    <a:pt x="23684" y="14236"/>
                  </a:cubicBezTo>
                  <a:lnTo>
                    <a:pt x="22283" y="15036"/>
                  </a:lnTo>
                  <a:cubicBezTo>
                    <a:pt x="22216" y="15070"/>
                    <a:pt x="22216" y="15103"/>
                    <a:pt x="22283" y="15170"/>
                  </a:cubicBezTo>
                  <a:lnTo>
                    <a:pt x="23750" y="16004"/>
                  </a:lnTo>
                  <a:lnTo>
                    <a:pt x="23951" y="16004"/>
                  </a:lnTo>
                  <a:lnTo>
                    <a:pt x="25318" y="15203"/>
                  </a:lnTo>
                  <a:cubicBezTo>
                    <a:pt x="25385" y="15170"/>
                    <a:pt x="25385" y="15103"/>
                    <a:pt x="25318" y="15070"/>
                  </a:cubicBezTo>
                  <a:lnTo>
                    <a:pt x="23884" y="14236"/>
                  </a:lnTo>
                  <a:cubicBezTo>
                    <a:pt x="23850" y="14219"/>
                    <a:pt x="23817" y="14211"/>
                    <a:pt x="23784" y="14211"/>
                  </a:cubicBezTo>
                  <a:close/>
                  <a:moveTo>
                    <a:pt x="20765" y="14778"/>
                  </a:moveTo>
                  <a:cubicBezTo>
                    <a:pt x="20723" y="14778"/>
                    <a:pt x="20682" y="14786"/>
                    <a:pt x="20648" y="14803"/>
                  </a:cubicBezTo>
                  <a:lnTo>
                    <a:pt x="19281" y="15603"/>
                  </a:lnTo>
                  <a:cubicBezTo>
                    <a:pt x="19214" y="15637"/>
                    <a:pt x="19214" y="15670"/>
                    <a:pt x="19281" y="15703"/>
                  </a:cubicBezTo>
                  <a:lnTo>
                    <a:pt x="20748" y="16537"/>
                  </a:lnTo>
                  <a:cubicBezTo>
                    <a:pt x="20782" y="16554"/>
                    <a:pt x="20815" y="16562"/>
                    <a:pt x="20848" y="16562"/>
                  </a:cubicBezTo>
                  <a:cubicBezTo>
                    <a:pt x="20882" y="16562"/>
                    <a:pt x="20915" y="16554"/>
                    <a:pt x="20948" y="16537"/>
                  </a:cubicBezTo>
                  <a:lnTo>
                    <a:pt x="22316" y="15770"/>
                  </a:lnTo>
                  <a:cubicBezTo>
                    <a:pt x="22383" y="15737"/>
                    <a:pt x="22349" y="15703"/>
                    <a:pt x="22316" y="15637"/>
                  </a:cubicBezTo>
                  <a:lnTo>
                    <a:pt x="20882" y="14803"/>
                  </a:lnTo>
                  <a:cubicBezTo>
                    <a:pt x="20848" y="14786"/>
                    <a:pt x="20807" y="14778"/>
                    <a:pt x="20765" y="14778"/>
                  </a:cubicBezTo>
                  <a:close/>
                  <a:moveTo>
                    <a:pt x="32707" y="14811"/>
                  </a:moveTo>
                  <a:cubicBezTo>
                    <a:pt x="32665" y="14811"/>
                    <a:pt x="32623" y="14819"/>
                    <a:pt x="32590" y="14836"/>
                  </a:cubicBezTo>
                  <a:lnTo>
                    <a:pt x="31222" y="15637"/>
                  </a:lnTo>
                  <a:cubicBezTo>
                    <a:pt x="31156" y="15670"/>
                    <a:pt x="31156" y="15737"/>
                    <a:pt x="31222" y="15770"/>
                  </a:cubicBezTo>
                  <a:lnTo>
                    <a:pt x="32657" y="16604"/>
                  </a:lnTo>
                  <a:cubicBezTo>
                    <a:pt x="32690" y="16621"/>
                    <a:pt x="32723" y="16629"/>
                    <a:pt x="32757" y="16629"/>
                  </a:cubicBezTo>
                  <a:cubicBezTo>
                    <a:pt x="32790" y="16629"/>
                    <a:pt x="32824" y="16621"/>
                    <a:pt x="32857" y="16604"/>
                  </a:cubicBezTo>
                  <a:lnTo>
                    <a:pt x="34258" y="15804"/>
                  </a:lnTo>
                  <a:cubicBezTo>
                    <a:pt x="34325" y="15770"/>
                    <a:pt x="34325" y="15703"/>
                    <a:pt x="34258" y="15670"/>
                  </a:cubicBezTo>
                  <a:lnTo>
                    <a:pt x="32824" y="14836"/>
                  </a:lnTo>
                  <a:cubicBezTo>
                    <a:pt x="32790" y="14819"/>
                    <a:pt x="32749" y="14811"/>
                    <a:pt x="32707" y="14811"/>
                  </a:cubicBezTo>
                  <a:close/>
                  <a:moveTo>
                    <a:pt x="29392" y="15186"/>
                  </a:moveTo>
                  <a:cubicBezTo>
                    <a:pt x="29354" y="15186"/>
                    <a:pt x="29321" y="15203"/>
                    <a:pt x="29288" y="15236"/>
                  </a:cubicBezTo>
                  <a:lnTo>
                    <a:pt x="27920" y="16004"/>
                  </a:lnTo>
                  <a:cubicBezTo>
                    <a:pt x="27853" y="16037"/>
                    <a:pt x="27853" y="16104"/>
                    <a:pt x="27920" y="16137"/>
                  </a:cubicBezTo>
                  <a:lnTo>
                    <a:pt x="29354" y="16971"/>
                  </a:lnTo>
                  <a:cubicBezTo>
                    <a:pt x="29388" y="16988"/>
                    <a:pt x="29421" y="16996"/>
                    <a:pt x="29454" y="16996"/>
                  </a:cubicBezTo>
                  <a:cubicBezTo>
                    <a:pt x="29488" y="16996"/>
                    <a:pt x="29521" y="16988"/>
                    <a:pt x="29555" y="16971"/>
                  </a:cubicBezTo>
                  <a:lnTo>
                    <a:pt x="30956" y="16170"/>
                  </a:lnTo>
                  <a:cubicBezTo>
                    <a:pt x="31022" y="16137"/>
                    <a:pt x="30989" y="16104"/>
                    <a:pt x="30956" y="16070"/>
                  </a:cubicBezTo>
                  <a:lnTo>
                    <a:pt x="29521" y="15236"/>
                  </a:lnTo>
                  <a:cubicBezTo>
                    <a:pt x="29471" y="15203"/>
                    <a:pt x="29429" y="15186"/>
                    <a:pt x="29392" y="15186"/>
                  </a:cubicBezTo>
                  <a:close/>
                  <a:moveTo>
                    <a:pt x="38194" y="15211"/>
                  </a:moveTo>
                  <a:cubicBezTo>
                    <a:pt x="38161" y="15211"/>
                    <a:pt x="38127" y="15220"/>
                    <a:pt x="38094" y="15236"/>
                  </a:cubicBezTo>
                  <a:lnTo>
                    <a:pt x="36693" y="16037"/>
                  </a:lnTo>
                  <a:cubicBezTo>
                    <a:pt x="36660" y="16070"/>
                    <a:pt x="36660" y="16137"/>
                    <a:pt x="36693" y="16170"/>
                  </a:cubicBezTo>
                  <a:lnTo>
                    <a:pt x="38161" y="17004"/>
                  </a:lnTo>
                  <a:cubicBezTo>
                    <a:pt x="38194" y="17021"/>
                    <a:pt x="38227" y="17029"/>
                    <a:pt x="38261" y="17029"/>
                  </a:cubicBezTo>
                  <a:cubicBezTo>
                    <a:pt x="38294" y="17029"/>
                    <a:pt x="38327" y="17021"/>
                    <a:pt x="38361" y="17004"/>
                  </a:cubicBezTo>
                  <a:lnTo>
                    <a:pt x="39762" y="16204"/>
                  </a:lnTo>
                  <a:cubicBezTo>
                    <a:pt x="39795" y="16170"/>
                    <a:pt x="39795" y="16104"/>
                    <a:pt x="39762" y="16070"/>
                  </a:cubicBezTo>
                  <a:lnTo>
                    <a:pt x="38294" y="15236"/>
                  </a:lnTo>
                  <a:cubicBezTo>
                    <a:pt x="38261" y="15220"/>
                    <a:pt x="38227" y="15211"/>
                    <a:pt x="38194" y="15211"/>
                  </a:cubicBezTo>
                  <a:close/>
                  <a:moveTo>
                    <a:pt x="25885" y="15420"/>
                  </a:moveTo>
                  <a:cubicBezTo>
                    <a:pt x="25852" y="15420"/>
                    <a:pt x="25819" y="15437"/>
                    <a:pt x="25785" y="15470"/>
                  </a:cubicBezTo>
                  <a:lnTo>
                    <a:pt x="24418" y="16237"/>
                  </a:lnTo>
                  <a:cubicBezTo>
                    <a:pt x="24317" y="16271"/>
                    <a:pt x="24317" y="16337"/>
                    <a:pt x="24418" y="16371"/>
                  </a:cubicBezTo>
                  <a:lnTo>
                    <a:pt x="25852" y="17205"/>
                  </a:lnTo>
                  <a:cubicBezTo>
                    <a:pt x="25885" y="17221"/>
                    <a:pt x="25919" y="17230"/>
                    <a:pt x="25952" y="17230"/>
                  </a:cubicBezTo>
                  <a:cubicBezTo>
                    <a:pt x="25985" y="17230"/>
                    <a:pt x="26019" y="17221"/>
                    <a:pt x="26052" y="17205"/>
                  </a:cubicBezTo>
                  <a:lnTo>
                    <a:pt x="27453" y="16404"/>
                  </a:lnTo>
                  <a:cubicBezTo>
                    <a:pt x="27486" y="16371"/>
                    <a:pt x="27486" y="16337"/>
                    <a:pt x="27453" y="16304"/>
                  </a:cubicBezTo>
                  <a:lnTo>
                    <a:pt x="25985" y="15470"/>
                  </a:lnTo>
                  <a:cubicBezTo>
                    <a:pt x="25952" y="15437"/>
                    <a:pt x="25919" y="15420"/>
                    <a:pt x="25885" y="15420"/>
                  </a:cubicBezTo>
                  <a:close/>
                  <a:moveTo>
                    <a:pt x="22883" y="15979"/>
                  </a:moveTo>
                  <a:cubicBezTo>
                    <a:pt x="22850" y="15979"/>
                    <a:pt x="22816" y="15987"/>
                    <a:pt x="22783" y="16004"/>
                  </a:cubicBezTo>
                  <a:lnTo>
                    <a:pt x="21415" y="16804"/>
                  </a:lnTo>
                  <a:cubicBezTo>
                    <a:pt x="21349" y="16838"/>
                    <a:pt x="21349" y="16904"/>
                    <a:pt x="21415" y="16938"/>
                  </a:cubicBezTo>
                  <a:lnTo>
                    <a:pt x="22850" y="17772"/>
                  </a:lnTo>
                  <a:cubicBezTo>
                    <a:pt x="22883" y="17788"/>
                    <a:pt x="22916" y="17797"/>
                    <a:pt x="22950" y="17797"/>
                  </a:cubicBezTo>
                  <a:cubicBezTo>
                    <a:pt x="22983" y="17797"/>
                    <a:pt x="23017" y="17788"/>
                    <a:pt x="23050" y="17772"/>
                  </a:cubicBezTo>
                  <a:lnTo>
                    <a:pt x="24451" y="16971"/>
                  </a:lnTo>
                  <a:cubicBezTo>
                    <a:pt x="24484" y="16938"/>
                    <a:pt x="24484" y="16871"/>
                    <a:pt x="24451" y="16838"/>
                  </a:cubicBezTo>
                  <a:lnTo>
                    <a:pt x="22983" y="16004"/>
                  </a:lnTo>
                  <a:cubicBezTo>
                    <a:pt x="22950" y="15987"/>
                    <a:pt x="22916" y="15979"/>
                    <a:pt x="22883" y="15979"/>
                  </a:cubicBezTo>
                  <a:close/>
                  <a:moveTo>
                    <a:pt x="34825" y="16045"/>
                  </a:moveTo>
                  <a:cubicBezTo>
                    <a:pt x="34792" y="16045"/>
                    <a:pt x="34758" y="16054"/>
                    <a:pt x="34725" y="16070"/>
                  </a:cubicBezTo>
                  <a:lnTo>
                    <a:pt x="33324" y="16871"/>
                  </a:lnTo>
                  <a:cubicBezTo>
                    <a:pt x="33257" y="16904"/>
                    <a:pt x="33291" y="16938"/>
                    <a:pt x="33324" y="16971"/>
                  </a:cubicBezTo>
                  <a:lnTo>
                    <a:pt x="34758" y="17805"/>
                  </a:lnTo>
                  <a:cubicBezTo>
                    <a:pt x="34792" y="17822"/>
                    <a:pt x="34833" y="17830"/>
                    <a:pt x="34875" y="17830"/>
                  </a:cubicBezTo>
                  <a:cubicBezTo>
                    <a:pt x="34917" y="17830"/>
                    <a:pt x="34958" y="17822"/>
                    <a:pt x="34992" y="17805"/>
                  </a:cubicBezTo>
                  <a:lnTo>
                    <a:pt x="36359" y="17004"/>
                  </a:lnTo>
                  <a:cubicBezTo>
                    <a:pt x="36426" y="17004"/>
                    <a:pt x="36426" y="16938"/>
                    <a:pt x="36359" y="16904"/>
                  </a:cubicBezTo>
                  <a:lnTo>
                    <a:pt x="34925" y="16070"/>
                  </a:lnTo>
                  <a:cubicBezTo>
                    <a:pt x="34892" y="16054"/>
                    <a:pt x="34858" y="16045"/>
                    <a:pt x="34825" y="16045"/>
                  </a:cubicBezTo>
                  <a:close/>
                  <a:moveTo>
                    <a:pt x="31506" y="16412"/>
                  </a:moveTo>
                  <a:cubicBezTo>
                    <a:pt x="31464" y="16412"/>
                    <a:pt x="31423" y="16421"/>
                    <a:pt x="31389" y="16437"/>
                  </a:cubicBezTo>
                  <a:lnTo>
                    <a:pt x="30022" y="17238"/>
                  </a:lnTo>
                  <a:cubicBezTo>
                    <a:pt x="29955" y="17271"/>
                    <a:pt x="29955" y="17338"/>
                    <a:pt x="30022" y="17371"/>
                  </a:cubicBezTo>
                  <a:lnTo>
                    <a:pt x="31456" y="18205"/>
                  </a:lnTo>
                  <a:cubicBezTo>
                    <a:pt x="31489" y="18222"/>
                    <a:pt x="31531" y="18230"/>
                    <a:pt x="31573" y="18230"/>
                  </a:cubicBezTo>
                  <a:cubicBezTo>
                    <a:pt x="31614" y="18230"/>
                    <a:pt x="31656" y="18222"/>
                    <a:pt x="31689" y="18205"/>
                  </a:cubicBezTo>
                  <a:lnTo>
                    <a:pt x="33057" y="17405"/>
                  </a:lnTo>
                  <a:cubicBezTo>
                    <a:pt x="33124" y="17371"/>
                    <a:pt x="33124" y="17305"/>
                    <a:pt x="33057" y="17271"/>
                  </a:cubicBezTo>
                  <a:lnTo>
                    <a:pt x="31623" y="16437"/>
                  </a:lnTo>
                  <a:cubicBezTo>
                    <a:pt x="31589" y="16421"/>
                    <a:pt x="31548" y="16412"/>
                    <a:pt x="31506" y="16412"/>
                  </a:cubicBezTo>
                  <a:close/>
                  <a:moveTo>
                    <a:pt x="40329" y="16446"/>
                  </a:moveTo>
                  <a:cubicBezTo>
                    <a:pt x="40296" y="16446"/>
                    <a:pt x="40262" y="16454"/>
                    <a:pt x="40229" y="16471"/>
                  </a:cubicBezTo>
                  <a:lnTo>
                    <a:pt x="38828" y="17271"/>
                  </a:lnTo>
                  <a:cubicBezTo>
                    <a:pt x="38761" y="17305"/>
                    <a:pt x="38761" y="17338"/>
                    <a:pt x="38828" y="17371"/>
                  </a:cubicBezTo>
                  <a:lnTo>
                    <a:pt x="40262" y="18205"/>
                  </a:lnTo>
                  <a:cubicBezTo>
                    <a:pt x="40296" y="18222"/>
                    <a:pt x="40329" y="18230"/>
                    <a:pt x="40362" y="18230"/>
                  </a:cubicBezTo>
                  <a:cubicBezTo>
                    <a:pt x="40396" y="18230"/>
                    <a:pt x="40429" y="18222"/>
                    <a:pt x="40462" y="18205"/>
                  </a:cubicBezTo>
                  <a:lnTo>
                    <a:pt x="41863" y="17438"/>
                  </a:lnTo>
                  <a:cubicBezTo>
                    <a:pt x="41930" y="17405"/>
                    <a:pt x="41930" y="17338"/>
                    <a:pt x="41863" y="17305"/>
                  </a:cubicBezTo>
                  <a:lnTo>
                    <a:pt x="40429" y="16471"/>
                  </a:lnTo>
                  <a:cubicBezTo>
                    <a:pt x="40396" y="16454"/>
                    <a:pt x="40362" y="16446"/>
                    <a:pt x="40329" y="16446"/>
                  </a:cubicBezTo>
                  <a:close/>
                  <a:moveTo>
                    <a:pt x="9340" y="10475"/>
                  </a:moveTo>
                  <a:cubicBezTo>
                    <a:pt x="9307" y="10475"/>
                    <a:pt x="9273" y="10483"/>
                    <a:pt x="9240" y="10500"/>
                  </a:cubicBezTo>
                  <a:lnTo>
                    <a:pt x="7839" y="11300"/>
                  </a:lnTo>
                  <a:cubicBezTo>
                    <a:pt x="7806" y="11334"/>
                    <a:pt x="7806" y="11367"/>
                    <a:pt x="7839" y="11400"/>
                  </a:cubicBezTo>
                  <a:lnTo>
                    <a:pt x="19748" y="18272"/>
                  </a:lnTo>
                  <a:cubicBezTo>
                    <a:pt x="19781" y="18289"/>
                    <a:pt x="19823" y="18297"/>
                    <a:pt x="19864" y="18297"/>
                  </a:cubicBezTo>
                  <a:cubicBezTo>
                    <a:pt x="19906" y="18297"/>
                    <a:pt x="19948" y="18289"/>
                    <a:pt x="19981" y="18272"/>
                  </a:cubicBezTo>
                  <a:lnTo>
                    <a:pt x="21349" y="17471"/>
                  </a:lnTo>
                  <a:cubicBezTo>
                    <a:pt x="21415" y="17438"/>
                    <a:pt x="21415" y="17405"/>
                    <a:pt x="21349" y="17371"/>
                  </a:cubicBezTo>
                  <a:lnTo>
                    <a:pt x="9440" y="10500"/>
                  </a:lnTo>
                  <a:cubicBezTo>
                    <a:pt x="9407" y="10483"/>
                    <a:pt x="9373" y="10475"/>
                    <a:pt x="9340" y="10475"/>
                  </a:cubicBezTo>
                  <a:close/>
                  <a:moveTo>
                    <a:pt x="27974" y="16646"/>
                  </a:moveTo>
                  <a:cubicBezTo>
                    <a:pt x="27937" y="16646"/>
                    <a:pt x="27903" y="16654"/>
                    <a:pt x="27887" y="16671"/>
                  </a:cubicBezTo>
                  <a:lnTo>
                    <a:pt x="26486" y="17471"/>
                  </a:lnTo>
                  <a:cubicBezTo>
                    <a:pt x="26419" y="17505"/>
                    <a:pt x="26419" y="17571"/>
                    <a:pt x="26486" y="17605"/>
                  </a:cubicBezTo>
                  <a:lnTo>
                    <a:pt x="27920" y="18439"/>
                  </a:lnTo>
                  <a:cubicBezTo>
                    <a:pt x="27953" y="18455"/>
                    <a:pt x="27995" y="18464"/>
                    <a:pt x="28037" y="18464"/>
                  </a:cubicBezTo>
                  <a:cubicBezTo>
                    <a:pt x="28079" y="18464"/>
                    <a:pt x="28120" y="18455"/>
                    <a:pt x="28154" y="18439"/>
                  </a:cubicBezTo>
                  <a:lnTo>
                    <a:pt x="29521" y="17638"/>
                  </a:lnTo>
                  <a:cubicBezTo>
                    <a:pt x="29588" y="17605"/>
                    <a:pt x="29588" y="17538"/>
                    <a:pt x="29521" y="17505"/>
                  </a:cubicBezTo>
                  <a:lnTo>
                    <a:pt x="28087" y="16671"/>
                  </a:lnTo>
                  <a:cubicBezTo>
                    <a:pt x="28053" y="16654"/>
                    <a:pt x="28012" y="16646"/>
                    <a:pt x="27974" y="16646"/>
                  </a:cubicBezTo>
                  <a:close/>
                  <a:moveTo>
                    <a:pt x="25001" y="17213"/>
                  </a:moveTo>
                  <a:cubicBezTo>
                    <a:pt x="24960" y="17213"/>
                    <a:pt x="24918" y="17221"/>
                    <a:pt x="24885" y="17238"/>
                  </a:cubicBezTo>
                  <a:lnTo>
                    <a:pt x="23517" y="18038"/>
                  </a:lnTo>
                  <a:cubicBezTo>
                    <a:pt x="23450" y="18072"/>
                    <a:pt x="23450" y="18139"/>
                    <a:pt x="23517" y="18172"/>
                  </a:cubicBezTo>
                  <a:lnTo>
                    <a:pt x="23517" y="18139"/>
                  </a:lnTo>
                  <a:lnTo>
                    <a:pt x="24951" y="18972"/>
                  </a:lnTo>
                  <a:cubicBezTo>
                    <a:pt x="24985" y="18989"/>
                    <a:pt x="25026" y="18997"/>
                    <a:pt x="25068" y="18997"/>
                  </a:cubicBezTo>
                  <a:cubicBezTo>
                    <a:pt x="25110" y="18997"/>
                    <a:pt x="25151" y="18989"/>
                    <a:pt x="25185" y="18972"/>
                  </a:cubicBezTo>
                  <a:lnTo>
                    <a:pt x="26552" y="18205"/>
                  </a:lnTo>
                  <a:cubicBezTo>
                    <a:pt x="26619" y="18172"/>
                    <a:pt x="26619" y="18105"/>
                    <a:pt x="26552" y="18072"/>
                  </a:cubicBezTo>
                  <a:lnTo>
                    <a:pt x="25118" y="17238"/>
                  </a:lnTo>
                  <a:cubicBezTo>
                    <a:pt x="25085" y="17221"/>
                    <a:pt x="25043" y="17213"/>
                    <a:pt x="25001" y="17213"/>
                  </a:cubicBezTo>
                  <a:close/>
                  <a:moveTo>
                    <a:pt x="33624" y="17646"/>
                  </a:moveTo>
                  <a:cubicBezTo>
                    <a:pt x="33591" y="17646"/>
                    <a:pt x="33557" y="17655"/>
                    <a:pt x="33524" y="17672"/>
                  </a:cubicBezTo>
                  <a:lnTo>
                    <a:pt x="32123" y="18472"/>
                  </a:lnTo>
                  <a:cubicBezTo>
                    <a:pt x="32090" y="18472"/>
                    <a:pt x="32090" y="18539"/>
                    <a:pt x="32156" y="18572"/>
                  </a:cubicBezTo>
                  <a:lnTo>
                    <a:pt x="32123" y="18572"/>
                  </a:lnTo>
                  <a:lnTo>
                    <a:pt x="33591" y="19406"/>
                  </a:lnTo>
                  <a:cubicBezTo>
                    <a:pt x="33624" y="19423"/>
                    <a:pt x="33657" y="19431"/>
                    <a:pt x="33691" y="19431"/>
                  </a:cubicBezTo>
                  <a:cubicBezTo>
                    <a:pt x="33724" y="19431"/>
                    <a:pt x="33758" y="19423"/>
                    <a:pt x="33791" y="19406"/>
                  </a:cubicBezTo>
                  <a:lnTo>
                    <a:pt x="35192" y="18606"/>
                  </a:lnTo>
                  <a:cubicBezTo>
                    <a:pt x="35225" y="18606"/>
                    <a:pt x="35225" y="18539"/>
                    <a:pt x="35192" y="18505"/>
                  </a:cubicBezTo>
                  <a:lnTo>
                    <a:pt x="33724" y="17672"/>
                  </a:lnTo>
                  <a:cubicBezTo>
                    <a:pt x="33691" y="17655"/>
                    <a:pt x="33657" y="17646"/>
                    <a:pt x="33624" y="17646"/>
                  </a:cubicBezTo>
                  <a:close/>
                  <a:moveTo>
                    <a:pt x="36926" y="17246"/>
                  </a:moveTo>
                  <a:cubicBezTo>
                    <a:pt x="36893" y="17246"/>
                    <a:pt x="36860" y="17255"/>
                    <a:pt x="36826" y="17271"/>
                  </a:cubicBezTo>
                  <a:lnTo>
                    <a:pt x="35459" y="18072"/>
                  </a:lnTo>
                  <a:cubicBezTo>
                    <a:pt x="35392" y="18105"/>
                    <a:pt x="35392" y="18172"/>
                    <a:pt x="35459" y="18205"/>
                  </a:cubicBezTo>
                  <a:lnTo>
                    <a:pt x="37894" y="19606"/>
                  </a:lnTo>
                  <a:cubicBezTo>
                    <a:pt x="37927" y="19623"/>
                    <a:pt x="37961" y="19631"/>
                    <a:pt x="37994" y="19631"/>
                  </a:cubicBezTo>
                  <a:cubicBezTo>
                    <a:pt x="38027" y="19631"/>
                    <a:pt x="38061" y="19623"/>
                    <a:pt x="38094" y="19606"/>
                  </a:cubicBezTo>
                  <a:lnTo>
                    <a:pt x="39495" y="18806"/>
                  </a:lnTo>
                  <a:cubicBezTo>
                    <a:pt x="39562" y="18806"/>
                    <a:pt x="39562" y="18739"/>
                    <a:pt x="39495" y="18706"/>
                  </a:cubicBezTo>
                  <a:lnTo>
                    <a:pt x="37027" y="17271"/>
                  </a:lnTo>
                  <a:cubicBezTo>
                    <a:pt x="36993" y="17255"/>
                    <a:pt x="36960" y="17246"/>
                    <a:pt x="36926" y="17246"/>
                  </a:cubicBezTo>
                  <a:close/>
                  <a:moveTo>
                    <a:pt x="30088" y="17847"/>
                  </a:moveTo>
                  <a:cubicBezTo>
                    <a:pt x="30055" y="17847"/>
                    <a:pt x="30022" y="17855"/>
                    <a:pt x="29988" y="17872"/>
                  </a:cubicBezTo>
                  <a:lnTo>
                    <a:pt x="28587" y="18706"/>
                  </a:lnTo>
                  <a:cubicBezTo>
                    <a:pt x="28554" y="18739"/>
                    <a:pt x="28554" y="18772"/>
                    <a:pt x="28621" y="18806"/>
                  </a:cubicBezTo>
                  <a:lnTo>
                    <a:pt x="30055" y="19640"/>
                  </a:lnTo>
                  <a:cubicBezTo>
                    <a:pt x="30088" y="19656"/>
                    <a:pt x="30122" y="19665"/>
                    <a:pt x="30155" y="19665"/>
                  </a:cubicBezTo>
                  <a:cubicBezTo>
                    <a:pt x="30188" y="19665"/>
                    <a:pt x="30222" y="19656"/>
                    <a:pt x="30255" y="19640"/>
                  </a:cubicBezTo>
                  <a:lnTo>
                    <a:pt x="31656" y="18839"/>
                  </a:lnTo>
                  <a:cubicBezTo>
                    <a:pt x="31689" y="18806"/>
                    <a:pt x="31689" y="18739"/>
                    <a:pt x="31656" y="18706"/>
                  </a:cubicBezTo>
                  <a:lnTo>
                    <a:pt x="30188" y="17872"/>
                  </a:lnTo>
                  <a:cubicBezTo>
                    <a:pt x="30155" y="17855"/>
                    <a:pt x="30122" y="17847"/>
                    <a:pt x="30088" y="17847"/>
                  </a:cubicBezTo>
                  <a:close/>
                  <a:moveTo>
                    <a:pt x="21916" y="17713"/>
                  </a:moveTo>
                  <a:cubicBezTo>
                    <a:pt x="21882" y="17713"/>
                    <a:pt x="21849" y="17722"/>
                    <a:pt x="21816" y="17738"/>
                  </a:cubicBezTo>
                  <a:lnTo>
                    <a:pt x="20415" y="18539"/>
                  </a:lnTo>
                  <a:cubicBezTo>
                    <a:pt x="20348" y="18572"/>
                    <a:pt x="20381" y="18639"/>
                    <a:pt x="20415" y="18672"/>
                  </a:cubicBezTo>
                  <a:lnTo>
                    <a:pt x="22183" y="19706"/>
                  </a:lnTo>
                  <a:cubicBezTo>
                    <a:pt x="22216" y="19723"/>
                    <a:pt x="22258" y="19731"/>
                    <a:pt x="22299" y="19731"/>
                  </a:cubicBezTo>
                  <a:cubicBezTo>
                    <a:pt x="22341" y="19731"/>
                    <a:pt x="22383" y="19723"/>
                    <a:pt x="22416" y="19706"/>
                  </a:cubicBezTo>
                  <a:lnTo>
                    <a:pt x="23784" y="18906"/>
                  </a:lnTo>
                  <a:cubicBezTo>
                    <a:pt x="23850" y="18872"/>
                    <a:pt x="23850" y="18806"/>
                    <a:pt x="23784" y="18772"/>
                  </a:cubicBezTo>
                  <a:lnTo>
                    <a:pt x="22016" y="17738"/>
                  </a:lnTo>
                  <a:cubicBezTo>
                    <a:pt x="21982" y="17722"/>
                    <a:pt x="21949" y="17713"/>
                    <a:pt x="21916" y="17713"/>
                  </a:cubicBezTo>
                  <a:close/>
                  <a:moveTo>
                    <a:pt x="42897" y="17947"/>
                  </a:moveTo>
                  <a:cubicBezTo>
                    <a:pt x="42864" y="17947"/>
                    <a:pt x="42831" y="17955"/>
                    <a:pt x="42797" y="17972"/>
                  </a:cubicBezTo>
                  <a:lnTo>
                    <a:pt x="41396" y="18772"/>
                  </a:lnTo>
                  <a:cubicBezTo>
                    <a:pt x="41363" y="18806"/>
                    <a:pt x="41363" y="18839"/>
                    <a:pt x="41396" y="18872"/>
                  </a:cubicBezTo>
                  <a:lnTo>
                    <a:pt x="42864" y="19706"/>
                  </a:lnTo>
                  <a:cubicBezTo>
                    <a:pt x="42881" y="19723"/>
                    <a:pt x="42914" y="19731"/>
                    <a:pt x="42952" y="19731"/>
                  </a:cubicBezTo>
                  <a:cubicBezTo>
                    <a:pt x="42989" y="19731"/>
                    <a:pt x="43031" y="19723"/>
                    <a:pt x="43064" y="19706"/>
                  </a:cubicBezTo>
                  <a:lnTo>
                    <a:pt x="44432" y="18906"/>
                  </a:lnTo>
                  <a:cubicBezTo>
                    <a:pt x="44499" y="18872"/>
                    <a:pt x="44499" y="18839"/>
                    <a:pt x="44432" y="18806"/>
                  </a:cubicBezTo>
                  <a:lnTo>
                    <a:pt x="42997" y="17972"/>
                  </a:lnTo>
                  <a:cubicBezTo>
                    <a:pt x="42964" y="17955"/>
                    <a:pt x="42931" y="17947"/>
                    <a:pt x="42897" y="17947"/>
                  </a:cubicBezTo>
                  <a:close/>
                  <a:moveTo>
                    <a:pt x="27119" y="18414"/>
                  </a:moveTo>
                  <a:cubicBezTo>
                    <a:pt x="27086" y="18414"/>
                    <a:pt x="27053" y="18422"/>
                    <a:pt x="27019" y="18439"/>
                  </a:cubicBezTo>
                  <a:lnTo>
                    <a:pt x="25618" y="19239"/>
                  </a:lnTo>
                  <a:cubicBezTo>
                    <a:pt x="25552" y="19273"/>
                    <a:pt x="25585" y="19339"/>
                    <a:pt x="25618" y="19373"/>
                  </a:cubicBezTo>
                  <a:lnTo>
                    <a:pt x="27086" y="20207"/>
                  </a:lnTo>
                  <a:cubicBezTo>
                    <a:pt x="27119" y="20223"/>
                    <a:pt x="27153" y="20232"/>
                    <a:pt x="27186" y="20232"/>
                  </a:cubicBezTo>
                  <a:cubicBezTo>
                    <a:pt x="27220" y="20232"/>
                    <a:pt x="27253" y="20223"/>
                    <a:pt x="27286" y="20207"/>
                  </a:cubicBezTo>
                  <a:lnTo>
                    <a:pt x="28654" y="19406"/>
                  </a:lnTo>
                  <a:cubicBezTo>
                    <a:pt x="28721" y="19373"/>
                    <a:pt x="28721" y="19306"/>
                    <a:pt x="28654" y="19273"/>
                  </a:cubicBezTo>
                  <a:lnTo>
                    <a:pt x="27220" y="18439"/>
                  </a:lnTo>
                  <a:cubicBezTo>
                    <a:pt x="27186" y="18422"/>
                    <a:pt x="27153" y="18414"/>
                    <a:pt x="27119" y="18414"/>
                  </a:cubicBezTo>
                  <a:close/>
                  <a:moveTo>
                    <a:pt x="44999" y="19148"/>
                  </a:moveTo>
                  <a:cubicBezTo>
                    <a:pt x="44966" y="19148"/>
                    <a:pt x="44932" y="19156"/>
                    <a:pt x="44899" y="19173"/>
                  </a:cubicBezTo>
                  <a:lnTo>
                    <a:pt x="43531" y="19973"/>
                  </a:lnTo>
                  <a:cubicBezTo>
                    <a:pt x="43464" y="20007"/>
                    <a:pt x="43464" y="20040"/>
                    <a:pt x="43531" y="20107"/>
                  </a:cubicBezTo>
                  <a:lnTo>
                    <a:pt x="44966" y="20941"/>
                  </a:lnTo>
                  <a:cubicBezTo>
                    <a:pt x="44999" y="20957"/>
                    <a:pt x="45032" y="20966"/>
                    <a:pt x="45066" y="20966"/>
                  </a:cubicBezTo>
                  <a:cubicBezTo>
                    <a:pt x="45099" y="20966"/>
                    <a:pt x="45132" y="20957"/>
                    <a:pt x="45166" y="20941"/>
                  </a:cubicBezTo>
                  <a:lnTo>
                    <a:pt x="46567" y="20140"/>
                  </a:lnTo>
                  <a:cubicBezTo>
                    <a:pt x="46600" y="20107"/>
                    <a:pt x="46600" y="20040"/>
                    <a:pt x="46567" y="20007"/>
                  </a:cubicBezTo>
                  <a:lnTo>
                    <a:pt x="45099" y="19173"/>
                  </a:lnTo>
                  <a:cubicBezTo>
                    <a:pt x="45066" y="19156"/>
                    <a:pt x="45032" y="19148"/>
                    <a:pt x="44999" y="19148"/>
                  </a:cubicBezTo>
                  <a:close/>
                  <a:moveTo>
                    <a:pt x="24351" y="19148"/>
                  </a:moveTo>
                  <a:cubicBezTo>
                    <a:pt x="24317" y="19148"/>
                    <a:pt x="24284" y="19156"/>
                    <a:pt x="24251" y="19173"/>
                  </a:cubicBezTo>
                  <a:lnTo>
                    <a:pt x="22850" y="19940"/>
                  </a:lnTo>
                  <a:cubicBezTo>
                    <a:pt x="22816" y="19973"/>
                    <a:pt x="22816" y="20040"/>
                    <a:pt x="22850" y="20073"/>
                  </a:cubicBezTo>
                  <a:lnTo>
                    <a:pt x="24651" y="21074"/>
                  </a:lnTo>
                  <a:cubicBezTo>
                    <a:pt x="24684" y="21091"/>
                    <a:pt x="24718" y="21099"/>
                    <a:pt x="24751" y="21099"/>
                  </a:cubicBezTo>
                  <a:cubicBezTo>
                    <a:pt x="24784" y="21099"/>
                    <a:pt x="24818" y="21091"/>
                    <a:pt x="24851" y="21074"/>
                  </a:cubicBezTo>
                  <a:lnTo>
                    <a:pt x="26252" y="20307"/>
                  </a:lnTo>
                  <a:cubicBezTo>
                    <a:pt x="26286" y="20273"/>
                    <a:pt x="26286" y="20240"/>
                    <a:pt x="26252" y="20207"/>
                  </a:cubicBezTo>
                  <a:lnTo>
                    <a:pt x="24451" y="19173"/>
                  </a:lnTo>
                  <a:cubicBezTo>
                    <a:pt x="24418" y="19156"/>
                    <a:pt x="24384" y="19148"/>
                    <a:pt x="24351" y="19148"/>
                  </a:cubicBezTo>
                  <a:close/>
                  <a:moveTo>
                    <a:pt x="40496" y="19314"/>
                  </a:moveTo>
                  <a:cubicBezTo>
                    <a:pt x="40462" y="19314"/>
                    <a:pt x="40429" y="19323"/>
                    <a:pt x="40396" y="19339"/>
                  </a:cubicBezTo>
                  <a:lnTo>
                    <a:pt x="38995" y="20140"/>
                  </a:lnTo>
                  <a:cubicBezTo>
                    <a:pt x="38928" y="20173"/>
                    <a:pt x="38961" y="20207"/>
                    <a:pt x="38995" y="20273"/>
                  </a:cubicBezTo>
                  <a:lnTo>
                    <a:pt x="40429" y="21107"/>
                  </a:lnTo>
                  <a:cubicBezTo>
                    <a:pt x="40462" y="21124"/>
                    <a:pt x="40504" y="21132"/>
                    <a:pt x="40546" y="21132"/>
                  </a:cubicBezTo>
                  <a:cubicBezTo>
                    <a:pt x="40587" y="21132"/>
                    <a:pt x="40629" y="21124"/>
                    <a:pt x="40662" y="21107"/>
                  </a:cubicBezTo>
                  <a:lnTo>
                    <a:pt x="42030" y="20307"/>
                  </a:lnTo>
                  <a:cubicBezTo>
                    <a:pt x="42097" y="20273"/>
                    <a:pt x="42097" y="20207"/>
                    <a:pt x="42030" y="20173"/>
                  </a:cubicBezTo>
                  <a:lnTo>
                    <a:pt x="40596" y="19339"/>
                  </a:lnTo>
                  <a:cubicBezTo>
                    <a:pt x="40562" y="19323"/>
                    <a:pt x="40529" y="19314"/>
                    <a:pt x="40496" y="19314"/>
                  </a:cubicBezTo>
                  <a:close/>
                  <a:moveTo>
                    <a:pt x="35759" y="18847"/>
                  </a:moveTo>
                  <a:cubicBezTo>
                    <a:pt x="35726" y="18847"/>
                    <a:pt x="35692" y="18856"/>
                    <a:pt x="35659" y="18872"/>
                  </a:cubicBezTo>
                  <a:lnTo>
                    <a:pt x="33891" y="19906"/>
                  </a:lnTo>
                  <a:cubicBezTo>
                    <a:pt x="33858" y="19923"/>
                    <a:pt x="33816" y="19931"/>
                    <a:pt x="33778" y="19931"/>
                  </a:cubicBezTo>
                  <a:cubicBezTo>
                    <a:pt x="33741" y="19931"/>
                    <a:pt x="33708" y="19923"/>
                    <a:pt x="33691" y="19906"/>
                  </a:cubicBezTo>
                  <a:lnTo>
                    <a:pt x="32323" y="19106"/>
                  </a:lnTo>
                  <a:cubicBezTo>
                    <a:pt x="32290" y="19089"/>
                    <a:pt x="32256" y="19081"/>
                    <a:pt x="32223" y="19081"/>
                  </a:cubicBezTo>
                  <a:cubicBezTo>
                    <a:pt x="32190" y="19081"/>
                    <a:pt x="32156" y="19089"/>
                    <a:pt x="32123" y="19106"/>
                  </a:cubicBezTo>
                  <a:lnTo>
                    <a:pt x="30722" y="19906"/>
                  </a:lnTo>
                  <a:cubicBezTo>
                    <a:pt x="30655" y="19940"/>
                    <a:pt x="30655" y="20007"/>
                    <a:pt x="30722" y="20040"/>
                  </a:cubicBezTo>
                  <a:lnTo>
                    <a:pt x="30755" y="20040"/>
                  </a:lnTo>
                  <a:lnTo>
                    <a:pt x="33958" y="21908"/>
                  </a:lnTo>
                  <a:cubicBezTo>
                    <a:pt x="33991" y="21925"/>
                    <a:pt x="34033" y="21933"/>
                    <a:pt x="34074" y="21933"/>
                  </a:cubicBezTo>
                  <a:cubicBezTo>
                    <a:pt x="34116" y="21933"/>
                    <a:pt x="34158" y="21925"/>
                    <a:pt x="34191" y="21908"/>
                  </a:cubicBezTo>
                  <a:lnTo>
                    <a:pt x="37527" y="19973"/>
                  </a:lnTo>
                  <a:cubicBezTo>
                    <a:pt x="37594" y="19940"/>
                    <a:pt x="37594" y="19873"/>
                    <a:pt x="37527" y="19840"/>
                  </a:cubicBezTo>
                  <a:lnTo>
                    <a:pt x="35859" y="18872"/>
                  </a:lnTo>
                  <a:cubicBezTo>
                    <a:pt x="35826" y="18856"/>
                    <a:pt x="35792" y="18847"/>
                    <a:pt x="35759" y="18847"/>
                  </a:cubicBezTo>
                  <a:close/>
                  <a:moveTo>
                    <a:pt x="47117" y="20382"/>
                  </a:moveTo>
                  <a:cubicBezTo>
                    <a:pt x="47075" y="20382"/>
                    <a:pt x="47034" y="20390"/>
                    <a:pt x="47000" y="20407"/>
                  </a:cubicBezTo>
                  <a:lnTo>
                    <a:pt x="45633" y="21207"/>
                  </a:lnTo>
                  <a:cubicBezTo>
                    <a:pt x="45566" y="21241"/>
                    <a:pt x="45566" y="21274"/>
                    <a:pt x="45633" y="21307"/>
                  </a:cubicBezTo>
                  <a:lnTo>
                    <a:pt x="47067" y="22141"/>
                  </a:lnTo>
                  <a:cubicBezTo>
                    <a:pt x="47100" y="22158"/>
                    <a:pt x="47142" y="22166"/>
                    <a:pt x="47184" y="22166"/>
                  </a:cubicBezTo>
                  <a:cubicBezTo>
                    <a:pt x="47226" y="22166"/>
                    <a:pt x="47267" y="22158"/>
                    <a:pt x="47301" y="22141"/>
                  </a:cubicBezTo>
                  <a:lnTo>
                    <a:pt x="48668" y="21341"/>
                  </a:lnTo>
                  <a:cubicBezTo>
                    <a:pt x="48735" y="21307"/>
                    <a:pt x="48702" y="21274"/>
                    <a:pt x="48668" y="21241"/>
                  </a:cubicBezTo>
                  <a:lnTo>
                    <a:pt x="47234" y="20407"/>
                  </a:lnTo>
                  <a:cubicBezTo>
                    <a:pt x="47200" y="20390"/>
                    <a:pt x="47159" y="20382"/>
                    <a:pt x="47117" y="20382"/>
                  </a:cubicBezTo>
                  <a:close/>
                  <a:moveTo>
                    <a:pt x="38544" y="20448"/>
                  </a:moveTo>
                  <a:cubicBezTo>
                    <a:pt x="38503" y="20448"/>
                    <a:pt x="38461" y="20457"/>
                    <a:pt x="38428" y="20474"/>
                  </a:cubicBezTo>
                  <a:lnTo>
                    <a:pt x="37060" y="21274"/>
                  </a:lnTo>
                  <a:cubicBezTo>
                    <a:pt x="36960" y="21307"/>
                    <a:pt x="36993" y="21374"/>
                    <a:pt x="37027" y="21408"/>
                  </a:cubicBezTo>
                  <a:lnTo>
                    <a:pt x="37060" y="21408"/>
                  </a:lnTo>
                  <a:lnTo>
                    <a:pt x="38494" y="22241"/>
                  </a:lnTo>
                  <a:cubicBezTo>
                    <a:pt x="38528" y="22258"/>
                    <a:pt x="38569" y="22266"/>
                    <a:pt x="38611" y="22266"/>
                  </a:cubicBezTo>
                  <a:cubicBezTo>
                    <a:pt x="38653" y="22266"/>
                    <a:pt x="38694" y="22258"/>
                    <a:pt x="38728" y="22241"/>
                  </a:cubicBezTo>
                  <a:lnTo>
                    <a:pt x="40095" y="21441"/>
                  </a:lnTo>
                  <a:cubicBezTo>
                    <a:pt x="40162" y="21408"/>
                    <a:pt x="40162" y="21341"/>
                    <a:pt x="40095" y="21307"/>
                  </a:cubicBezTo>
                  <a:lnTo>
                    <a:pt x="38661" y="20474"/>
                  </a:lnTo>
                  <a:cubicBezTo>
                    <a:pt x="38628" y="20457"/>
                    <a:pt x="38586" y="20448"/>
                    <a:pt x="38544" y="20448"/>
                  </a:cubicBezTo>
                  <a:close/>
                  <a:moveTo>
                    <a:pt x="42597" y="20549"/>
                  </a:moveTo>
                  <a:cubicBezTo>
                    <a:pt x="42564" y="20549"/>
                    <a:pt x="42530" y="20557"/>
                    <a:pt x="42497" y="20574"/>
                  </a:cubicBezTo>
                  <a:lnTo>
                    <a:pt x="41129" y="21374"/>
                  </a:lnTo>
                  <a:cubicBezTo>
                    <a:pt x="41063" y="21408"/>
                    <a:pt x="41063" y="21441"/>
                    <a:pt x="41129" y="21474"/>
                  </a:cubicBezTo>
                  <a:lnTo>
                    <a:pt x="42564" y="22308"/>
                  </a:lnTo>
                  <a:cubicBezTo>
                    <a:pt x="42597" y="22325"/>
                    <a:pt x="42631" y="22333"/>
                    <a:pt x="42664" y="22333"/>
                  </a:cubicBezTo>
                  <a:cubicBezTo>
                    <a:pt x="42697" y="22333"/>
                    <a:pt x="42731" y="22325"/>
                    <a:pt x="42764" y="22308"/>
                  </a:cubicBezTo>
                  <a:lnTo>
                    <a:pt x="44165" y="21508"/>
                  </a:lnTo>
                  <a:cubicBezTo>
                    <a:pt x="44232" y="21474"/>
                    <a:pt x="44232" y="21441"/>
                    <a:pt x="44165" y="21408"/>
                  </a:cubicBezTo>
                  <a:lnTo>
                    <a:pt x="42697" y="20574"/>
                  </a:lnTo>
                  <a:cubicBezTo>
                    <a:pt x="42664" y="20557"/>
                    <a:pt x="42631" y="20549"/>
                    <a:pt x="42597" y="20549"/>
                  </a:cubicBezTo>
                  <a:close/>
                  <a:moveTo>
                    <a:pt x="26803" y="20549"/>
                  </a:moveTo>
                  <a:cubicBezTo>
                    <a:pt x="26761" y="20549"/>
                    <a:pt x="26719" y="20557"/>
                    <a:pt x="26686" y="20574"/>
                  </a:cubicBezTo>
                  <a:lnTo>
                    <a:pt x="25318" y="21374"/>
                  </a:lnTo>
                  <a:cubicBezTo>
                    <a:pt x="25251" y="21408"/>
                    <a:pt x="25251" y="21441"/>
                    <a:pt x="25318" y="21508"/>
                  </a:cubicBezTo>
                  <a:lnTo>
                    <a:pt x="27086" y="22508"/>
                  </a:lnTo>
                  <a:cubicBezTo>
                    <a:pt x="27119" y="22525"/>
                    <a:pt x="27153" y="22533"/>
                    <a:pt x="27186" y="22533"/>
                  </a:cubicBezTo>
                  <a:cubicBezTo>
                    <a:pt x="27220" y="22533"/>
                    <a:pt x="27253" y="22525"/>
                    <a:pt x="27286" y="22508"/>
                  </a:cubicBezTo>
                  <a:lnTo>
                    <a:pt x="28687" y="21741"/>
                  </a:lnTo>
                  <a:cubicBezTo>
                    <a:pt x="28754" y="21708"/>
                    <a:pt x="28754" y="21641"/>
                    <a:pt x="28687" y="21608"/>
                  </a:cubicBezTo>
                  <a:lnTo>
                    <a:pt x="26919" y="20574"/>
                  </a:lnTo>
                  <a:cubicBezTo>
                    <a:pt x="26886" y="20557"/>
                    <a:pt x="26844" y="20549"/>
                    <a:pt x="26803" y="20549"/>
                  </a:cubicBezTo>
                  <a:close/>
                  <a:moveTo>
                    <a:pt x="29221" y="19648"/>
                  </a:moveTo>
                  <a:cubicBezTo>
                    <a:pt x="29188" y="19648"/>
                    <a:pt x="29154" y="19656"/>
                    <a:pt x="29121" y="19673"/>
                  </a:cubicBezTo>
                  <a:lnTo>
                    <a:pt x="27753" y="20474"/>
                  </a:lnTo>
                  <a:cubicBezTo>
                    <a:pt x="27687" y="20507"/>
                    <a:pt x="27687" y="20574"/>
                    <a:pt x="27753" y="20607"/>
                  </a:cubicBezTo>
                  <a:lnTo>
                    <a:pt x="31956" y="23042"/>
                  </a:lnTo>
                  <a:cubicBezTo>
                    <a:pt x="31990" y="23059"/>
                    <a:pt x="32031" y="23067"/>
                    <a:pt x="32073" y="23067"/>
                  </a:cubicBezTo>
                  <a:cubicBezTo>
                    <a:pt x="32115" y="23067"/>
                    <a:pt x="32156" y="23059"/>
                    <a:pt x="32190" y="23042"/>
                  </a:cubicBezTo>
                  <a:lnTo>
                    <a:pt x="33557" y="22241"/>
                  </a:lnTo>
                  <a:cubicBezTo>
                    <a:pt x="33624" y="22208"/>
                    <a:pt x="33624" y="22141"/>
                    <a:pt x="33557" y="22108"/>
                  </a:cubicBezTo>
                  <a:lnTo>
                    <a:pt x="29321" y="19673"/>
                  </a:lnTo>
                  <a:cubicBezTo>
                    <a:pt x="29288" y="19656"/>
                    <a:pt x="29254" y="19648"/>
                    <a:pt x="29221" y="19648"/>
                  </a:cubicBezTo>
                  <a:close/>
                  <a:moveTo>
                    <a:pt x="49169" y="22150"/>
                  </a:moveTo>
                  <a:cubicBezTo>
                    <a:pt x="49135" y="22150"/>
                    <a:pt x="49102" y="22158"/>
                    <a:pt x="49068" y="22175"/>
                  </a:cubicBezTo>
                  <a:lnTo>
                    <a:pt x="48702" y="22375"/>
                  </a:lnTo>
                  <a:cubicBezTo>
                    <a:pt x="48635" y="22408"/>
                    <a:pt x="48635" y="22475"/>
                    <a:pt x="48702" y="22508"/>
                  </a:cubicBezTo>
                  <a:lnTo>
                    <a:pt x="50136" y="23342"/>
                  </a:lnTo>
                  <a:cubicBezTo>
                    <a:pt x="50169" y="23359"/>
                    <a:pt x="50203" y="23367"/>
                    <a:pt x="50236" y="23367"/>
                  </a:cubicBezTo>
                  <a:cubicBezTo>
                    <a:pt x="50269" y="23367"/>
                    <a:pt x="50303" y="23359"/>
                    <a:pt x="50336" y="23342"/>
                  </a:cubicBezTo>
                  <a:lnTo>
                    <a:pt x="50736" y="23109"/>
                  </a:lnTo>
                  <a:cubicBezTo>
                    <a:pt x="50770" y="23075"/>
                    <a:pt x="50770" y="23042"/>
                    <a:pt x="50736" y="23009"/>
                  </a:cubicBezTo>
                  <a:lnTo>
                    <a:pt x="49269" y="22175"/>
                  </a:lnTo>
                  <a:cubicBezTo>
                    <a:pt x="49235" y="22158"/>
                    <a:pt x="49202" y="22150"/>
                    <a:pt x="49169" y="22150"/>
                  </a:cubicBezTo>
                  <a:close/>
                  <a:moveTo>
                    <a:pt x="40629" y="21683"/>
                  </a:moveTo>
                  <a:cubicBezTo>
                    <a:pt x="40596" y="21683"/>
                    <a:pt x="40562" y="21691"/>
                    <a:pt x="40529" y="21708"/>
                  </a:cubicBezTo>
                  <a:lnTo>
                    <a:pt x="39161" y="22508"/>
                  </a:lnTo>
                  <a:cubicBezTo>
                    <a:pt x="39095" y="22542"/>
                    <a:pt x="39095" y="22575"/>
                    <a:pt x="39161" y="22608"/>
                  </a:cubicBezTo>
                  <a:lnTo>
                    <a:pt x="40596" y="23442"/>
                  </a:lnTo>
                  <a:cubicBezTo>
                    <a:pt x="40629" y="23459"/>
                    <a:pt x="40662" y="23467"/>
                    <a:pt x="40696" y="23467"/>
                  </a:cubicBezTo>
                  <a:cubicBezTo>
                    <a:pt x="40729" y="23467"/>
                    <a:pt x="40763" y="23459"/>
                    <a:pt x="40796" y="23442"/>
                  </a:cubicBezTo>
                  <a:lnTo>
                    <a:pt x="42197" y="22642"/>
                  </a:lnTo>
                  <a:cubicBezTo>
                    <a:pt x="42230" y="22608"/>
                    <a:pt x="42230" y="22575"/>
                    <a:pt x="42197" y="22542"/>
                  </a:cubicBezTo>
                  <a:lnTo>
                    <a:pt x="40729" y="21708"/>
                  </a:lnTo>
                  <a:cubicBezTo>
                    <a:pt x="40696" y="21691"/>
                    <a:pt x="40662" y="21683"/>
                    <a:pt x="40629" y="21683"/>
                  </a:cubicBezTo>
                  <a:close/>
                  <a:moveTo>
                    <a:pt x="44715" y="21783"/>
                  </a:moveTo>
                  <a:cubicBezTo>
                    <a:pt x="44674" y="21783"/>
                    <a:pt x="44632" y="21791"/>
                    <a:pt x="44599" y="21808"/>
                  </a:cubicBezTo>
                  <a:lnTo>
                    <a:pt x="43231" y="22608"/>
                  </a:lnTo>
                  <a:cubicBezTo>
                    <a:pt x="43164" y="22642"/>
                    <a:pt x="43198" y="22675"/>
                    <a:pt x="43231" y="22708"/>
                  </a:cubicBezTo>
                  <a:lnTo>
                    <a:pt x="44665" y="23542"/>
                  </a:lnTo>
                  <a:cubicBezTo>
                    <a:pt x="44699" y="23559"/>
                    <a:pt x="44740" y="23567"/>
                    <a:pt x="44782" y="23567"/>
                  </a:cubicBezTo>
                  <a:cubicBezTo>
                    <a:pt x="44824" y="23567"/>
                    <a:pt x="44865" y="23559"/>
                    <a:pt x="44899" y="23542"/>
                  </a:cubicBezTo>
                  <a:lnTo>
                    <a:pt x="46266" y="22742"/>
                  </a:lnTo>
                  <a:cubicBezTo>
                    <a:pt x="46333" y="22708"/>
                    <a:pt x="46333" y="22642"/>
                    <a:pt x="46266" y="22608"/>
                  </a:cubicBezTo>
                  <a:lnTo>
                    <a:pt x="46266" y="22642"/>
                  </a:lnTo>
                  <a:lnTo>
                    <a:pt x="44832" y="21808"/>
                  </a:lnTo>
                  <a:cubicBezTo>
                    <a:pt x="44799" y="21791"/>
                    <a:pt x="44757" y="21783"/>
                    <a:pt x="44715" y="21783"/>
                  </a:cubicBezTo>
                  <a:close/>
                  <a:moveTo>
                    <a:pt x="29254" y="21983"/>
                  </a:moveTo>
                  <a:cubicBezTo>
                    <a:pt x="29221" y="21983"/>
                    <a:pt x="29188" y="21991"/>
                    <a:pt x="29154" y="22008"/>
                  </a:cubicBezTo>
                  <a:lnTo>
                    <a:pt x="27753" y="22775"/>
                  </a:lnTo>
                  <a:cubicBezTo>
                    <a:pt x="27720" y="22809"/>
                    <a:pt x="27720" y="22875"/>
                    <a:pt x="27753" y="22909"/>
                  </a:cubicBezTo>
                  <a:lnTo>
                    <a:pt x="29988" y="24210"/>
                  </a:lnTo>
                  <a:cubicBezTo>
                    <a:pt x="30022" y="24226"/>
                    <a:pt x="30055" y="24235"/>
                    <a:pt x="30088" y="24235"/>
                  </a:cubicBezTo>
                  <a:cubicBezTo>
                    <a:pt x="30122" y="24235"/>
                    <a:pt x="30155" y="24226"/>
                    <a:pt x="30188" y="24210"/>
                  </a:cubicBezTo>
                  <a:lnTo>
                    <a:pt x="31589" y="23409"/>
                  </a:lnTo>
                  <a:cubicBezTo>
                    <a:pt x="31623" y="23376"/>
                    <a:pt x="31623" y="23309"/>
                    <a:pt x="31589" y="23276"/>
                  </a:cubicBezTo>
                  <a:lnTo>
                    <a:pt x="29354" y="22008"/>
                  </a:lnTo>
                  <a:cubicBezTo>
                    <a:pt x="29321" y="21991"/>
                    <a:pt x="29288" y="21983"/>
                    <a:pt x="29254" y="21983"/>
                  </a:cubicBezTo>
                  <a:close/>
                  <a:moveTo>
                    <a:pt x="51270" y="23351"/>
                  </a:moveTo>
                  <a:cubicBezTo>
                    <a:pt x="51237" y="23351"/>
                    <a:pt x="51203" y="23359"/>
                    <a:pt x="51170" y="23376"/>
                  </a:cubicBezTo>
                  <a:lnTo>
                    <a:pt x="50803" y="23576"/>
                  </a:lnTo>
                  <a:cubicBezTo>
                    <a:pt x="50736" y="23609"/>
                    <a:pt x="50736" y="23676"/>
                    <a:pt x="50803" y="23709"/>
                  </a:cubicBezTo>
                  <a:lnTo>
                    <a:pt x="52237" y="24543"/>
                  </a:lnTo>
                  <a:cubicBezTo>
                    <a:pt x="52271" y="24560"/>
                    <a:pt x="52304" y="24568"/>
                    <a:pt x="52337" y="24568"/>
                  </a:cubicBezTo>
                  <a:cubicBezTo>
                    <a:pt x="52371" y="24568"/>
                    <a:pt x="52404" y="24560"/>
                    <a:pt x="52438" y="24543"/>
                  </a:cubicBezTo>
                  <a:lnTo>
                    <a:pt x="52838" y="24343"/>
                  </a:lnTo>
                  <a:cubicBezTo>
                    <a:pt x="52871" y="24310"/>
                    <a:pt x="52871" y="24243"/>
                    <a:pt x="52838" y="24210"/>
                  </a:cubicBezTo>
                  <a:lnTo>
                    <a:pt x="51370" y="23376"/>
                  </a:lnTo>
                  <a:cubicBezTo>
                    <a:pt x="51337" y="23359"/>
                    <a:pt x="51303" y="23351"/>
                    <a:pt x="51270" y="23351"/>
                  </a:cubicBezTo>
                  <a:close/>
                  <a:moveTo>
                    <a:pt x="42751" y="22917"/>
                  </a:moveTo>
                  <a:cubicBezTo>
                    <a:pt x="42714" y="22917"/>
                    <a:pt x="42681" y="22925"/>
                    <a:pt x="42664" y="22942"/>
                  </a:cubicBezTo>
                  <a:lnTo>
                    <a:pt x="41263" y="23743"/>
                  </a:lnTo>
                  <a:cubicBezTo>
                    <a:pt x="41196" y="23743"/>
                    <a:pt x="41196" y="23809"/>
                    <a:pt x="41263" y="23843"/>
                  </a:cubicBezTo>
                  <a:lnTo>
                    <a:pt x="42697" y="24677"/>
                  </a:lnTo>
                  <a:cubicBezTo>
                    <a:pt x="42731" y="24693"/>
                    <a:pt x="42772" y="24702"/>
                    <a:pt x="42814" y="24702"/>
                  </a:cubicBezTo>
                  <a:cubicBezTo>
                    <a:pt x="42856" y="24702"/>
                    <a:pt x="42897" y="24693"/>
                    <a:pt x="42931" y="24677"/>
                  </a:cubicBezTo>
                  <a:lnTo>
                    <a:pt x="44298" y="23876"/>
                  </a:lnTo>
                  <a:cubicBezTo>
                    <a:pt x="44365" y="23876"/>
                    <a:pt x="44365" y="23809"/>
                    <a:pt x="44298" y="23776"/>
                  </a:cubicBezTo>
                  <a:lnTo>
                    <a:pt x="42864" y="22942"/>
                  </a:lnTo>
                  <a:cubicBezTo>
                    <a:pt x="42831" y="22925"/>
                    <a:pt x="42789" y="22917"/>
                    <a:pt x="42751" y="22917"/>
                  </a:cubicBezTo>
                  <a:close/>
                  <a:moveTo>
                    <a:pt x="47267" y="23251"/>
                  </a:moveTo>
                  <a:cubicBezTo>
                    <a:pt x="47234" y="23251"/>
                    <a:pt x="47200" y="23259"/>
                    <a:pt x="47167" y="23276"/>
                  </a:cubicBezTo>
                  <a:lnTo>
                    <a:pt x="45799" y="24076"/>
                  </a:lnTo>
                  <a:cubicBezTo>
                    <a:pt x="45733" y="24109"/>
                    <a:pt x="45733" y="24176"/>
                    <a:pt x="45799" y="24210"/>
                  </a:cubicBezTo>
                  <a:lnTo>
                    <a:pt x="47234" y="25043"/>
                  </a:lnTo>
                  <a:cubicBezTo>
                    <a:pt x="47267" y="25060"/>
                    <a:pt x="47301" y="25068"/>
                    <a:pt x="47334" y="25068"/>
                  </a:cubicBezTo>
                  <a:cubicBezTo>
                    <a:pt x="47367" y="25068"/>
                    <a:pt x="47401" y="25060"/>
                    <a:pt x="47434" y="25043"/>
                  </a:cubicBezTo>
                  <a:lnTo>
                    <a:pt x="48835" y="24243"/>
                  </a:lnTo>
                  <a:cubicBezTo>
                    <a:pt x="48902" y="24176"/>
                    <a:pt x="48902" y="24143"/>
                    <a:pt x="48835" y="24109"/>
                  </a:cubicBezTo>
                  <a:lnTo>
                    <a:pt x="47367" y="23276"/>
                  </a:lnTo>
                  <a:cubicBezTo>
                    <a:pt x="47334" y="23259"/>
                    <a:pt x="47301" y="23251"/>
                    <a:pt x="47267" y="23251"/>
                  </a:cubicBezTo>
                  <a:close/>
                  <a:moveTo>
                    <a:pt x="32590" y="23884"/>
                  </a:moveTo>
                  <a:cubicBezTo>
                    <a:pt x="32557" y="23884"/>
                    <a:pt x="32523" y="23893"/>
                    <a:pt x="32490" y="23909"/>
                  </a:cubicBezTo>
                  <a:lnTo>
                    <a:pt x="31089" y="24710"/>
                  </a:lnTo>
                  <a:cubicBezTo>
                    <a:pt x="31056" y="24743"/>
                    <a:pt x="31056" y="24777"/>
                    <a:pt x="31089" y="24843"/>
                  </a:cubicBezTo>
                  <a:lnTo>
                    <a:pt x="32557" y="25677"/>
                  </a:lnTo>
                  <a:cubicBezTo>
                    <a:pt x="32590" y="25694"/>
                    <a:pt x="32623" y="25702"/>
                    <a:pt x="32657" y="25702"/>
                  </a:cubicBezTo>
                  <a:cubicBezTo>
                    <a:pt x="32690" y="25702"/>
                    <a:pt x="32723" y="25694"/>
                    <a:pt x="32757" y="25677"/>
                  </a:cubicBezTo>
                  <a:lnTo>
                    <a:pt x="34124" y="24877"/>
                  </a:lnTo>
                  <a:cubicBezTo>
                    <a:pt x="34191" y="24843"/>
                    <a:pt x="34191" y="24777"/>
                    <a:pt x="34124" y="24743"/>
                  </a:cubicBezTo>
                  <a:lnTo>
                    <a:pt x="32690" y="23909"/>
                  </a:lnTo>
                  <a:cubicBezTo>
                    <a:pt x="32657" y="23893"/>
                    <a:pt x="32623" y="23884"/>
                    <a:pt x="32590" y="23884"/>
                  </a:cubicBezTo>
                  <a:close/>
                  <a:moveTo>
                    <a:pt x="36660" y="23951"/>
                  </a:moveTo>
                  <a:cubicBezTo>
                    <a:pt x="36626" y="23951"/>
                    <a:pt x="36593" y="23959"/>
                    <a:pt x="36560" y="23976"/>
                  </a:cubicBezTo>
                  <a:lnTo>
                    <a:pt x="35192" y="24777"/>
                  </a:lnTo>
                  <a:cubicBezTo>
                    <a:pt x="35125" y="24810"/>
                    <a:pt x="35125" y="24877"/>
                    <a:pt x="35192" y="24910"/>
                  </a:cubicBezTo>
                  <a:lnTo>
                    <a:pt x="36626" y="25744"/>
                  </a:lnTo>
                  <a:cubicBezTo>
                    <a:pt x="36660" y="25761"/>
                    <a:pt x="36693" y="25769"/>
                    <a:pt x="36726" y="25769"/>
                  </a:cubicBezTo>
                  <a:cubicBezTo>
                    <a:pt x="36760" y="25769"/>
                    <a:pt x="36793" y="25761"/>
                    <a:pt x="36826" y="25744"/>
                  </a:cubicBezTo>
                  <a:lnTo>
                    <a:pt x="38227" y="24943"/>
                  </a:lnTo>
                  <a:cubicBezTo>
                    <a:pt x="38261" y="24910"/>
                    <a:pt x="38261" y="24877"/>
                    <a:pt x="38227" y="24810"/>
                  </a:cubicBezTo>
                  <a:lnTo>
                    <a:pt x="36760" y="23976"/>
                  </a:lnTo>
                  <a:cubicBezTo>
                    <a:pt x="36726" y="23959"/>
                    <a:pt x="36693" y="23951"/>
                    <a:pt x="36660" y="23951"/>
                  </a:cubicBezTo>
                  <a:close/>
                  <a:moveTo>
                    <a:pt x="53405" y="24585"/>
                  </a:moveTo>
                  <a:cubicBezTo>
                    <a:pt x="53372" y="24585"/>
                    <a:pt x="53338" y="24593"/>
                    <a:pt x="53305" y="24610"/>
                  </a:cubicBezTo>
                  <a:lnTo>
                    <a:pt x="52938" y="24810"/>
                  </a:lnTo>
                  <a:cubicBezTo>
                    <a:pt x="52871" y="24843"/>
                    <a:pt x="52871" y="24910"/>
                    <a:pt x="52938" y="24943"/>
                  </a:cubicBezTo>
                  <a:lnTo>
                    <a:pt x="54372" y="25777"/>
                  </a:lnTo>
                  <a:cubicBezTo>
                    <a:pt x="54406" y="25794"/>
                    <a:pt x="54439" y="25802"/>
                    <a:pt x="54472" y="25802"/>
                  </a:cubicBezTo>
                  <a:cubicBezTo>
                    <a:pt x="54506" y="25802"/>
                    <a:pt x="54539" y="25794"/>
                    <a:pt x="54572" y="25777"/>
                  </a:cubicBezTo>
                  <a:lnTo>
                    <a:pt x="54939" y="25577"/>
                  </a:lnTo>
                  <a:cubicBezTo>
                    <a:pt x="55006" y="25544"/>
                    <a:pt x="55006" y="25477"/>
                    <a:pt x="54939" y="25444"/>
                  </a:cubicBezTo>
                  <a:lnTo>
                    <a:pt x="53505" y="24610"/>
                  </a:lnTo>
                  <a:cubicBezTo>
                    <a:pt x="53472" y="24593"/>
                    <a:pt x="53438" y="24585"/>
                    <a:pt x="53405" y="24585"/>
                  </a:cubicBezTo>
                  <a:close/>
                  <a:moveTo>
                    <a:pt x="45299" y="24360"/>
                  </a:moveTo>
                  <a:cubicBezTo>
                    <a:pt x="45266" y="24360"/>
                    <a:pt x="45232" y="24376"/>
                    <a:pt x="45199" y="24410"/>
                  </a:cubicBezTo>
                  <a:lnTo>
                    <a:pt x="43831" y="25177"/>
                  </a:lnTo>
                  <a:cubicBezTo>
                    <a:pt x="43765" y="25210"/>
                    <a:pt x="43765" y="25277"/>
                    <a:pt x="43831" y="25310"/>
                  </a:cubicBezTo>
                  <a:lnTo>
                    <a:pt x="45266" y="26144"/>
                  </a:lnTo>
                  <a:cubicBezTo>
                    <a:pt x="45299" y="26161"/>
                    <a:pt x="45332" y="26169"/>
                    <a:pt x="45366" y="26169"/>
                  </a:cubicBezTo>
                  <a:cubicBezTo>
                    <a:pt x="45399" y="26169"/>
                    <a:pt x="45433" y="26161"/>
                    <a:pt x="45466" y="26144"/>
                  </a:cubicBezTo>
                  <a:lnTo>
                    <a:pt x="46867" y="25344"/>
                  </a:lnTo>
                  <a:cubicBezTo>
                    <a:pt x="46934" y="25344"/>
                    <a:pt x="46934" y="25277"/>
                    <a:pt x="46867" y="25244"/>
                  </a:cubicBezTo>
                  <a:lnTo>
                    <a:pt x="45399" y="24410"/>
                  </a:lnTo>
                  <a:cubicBezTo>
                    <a:pt x="45366" y="24376"/>
                    <a:pt x="45332" y="24360"/>
                    <a:pt x="45299" y="24360"/>
                  </a:cubicBezTo>
                  <a:close/>
                  <a:moveTo>
                    <a:pt x="49385" y="24485"/>
                  </a:moveTo>
                  <a:cubicBezTo>
                    <a:pt x="49344" y="24485"/>
                    <a:pt x="49302" y="24493"/>
                    <a:pt x="49269" y="24510"/>
                  </a:cubicBezTo>
                  <a:lnTo>
                    <a:pt x="47901" y="25310"/>
                  </a:lnTo>
                  <a:cubicBezTo>
                    <a:pt x="47834" y="25344"/>
                    <a:pt x="47834" y="25377"/>
                    <a:pt x="47901" y="25410"/>
                  </a:cubicBezTo>
                  <a:lnTo>
                    <a:pt x="49335" y="26244"/>
                  </a:lnTo>
                  <a:cubicBezTo>
                    <a:pt x="49369" y="26261"/>
                    <a:pt x="49410" y="26269"/>
                    <a:pt x="49452" y="26269"/>
                  </a:cubicBezTo>
                  <a:cubicBezTo>
                    <a:pt x="49494" y="26269"/>
                    <a:pt x="49535" y="26261"/>
                    <a:pt x="49569" y="26244"/>
                  </a:cubicBezTo>
                  <a:lnTo>
                    <a:pt x="50936" y="25444"/>
                  </a:lnTo>
                  <a:cubicBezTo>
                    <a:pt x="51003" y="25410"/>
                    <a:pt x="51003" y="25377"/>
                    <a:pt x="50936" y="25310"/>
                  </a:cubicBezTo>
                  <a:lnTo>
                    <a:pt x="50936" y="25344"/>
                  </a:lnTo>
                  <a:lnTo>
                    <a:pt x="49502" y="24510"/>
                  </a:lnTo>
                  <a:cubicBezTo>
                    <a:pt x="49469" y="24493"/>
                    <a:pt x="49427" y="24485"/>
                    <a:pt x="49385" y="24485"/>
                  </a:cubicBezTo>
                  <a:close/>
                  <a:moveTo>
                    <a:pt x="34708" y="25119"/>
                  </a:moveTo>
                  <a:cubicBezTo>
                    <a:pt x="34667" y="25119"/>
                    <a:pt x="34625" y="25127"/>
                    <a:pt x="34591" y="25144"/>
                  </a:cubicBezTo>
                  <a:lnTo>
                    <a:pt x="33224" y="25944"/>
                  </a:lnTo>
                  <a:cubicBezTo>
                    <a:pt x="33157" y="25977"/>
                    <a:pt x="33157" y="26044"/>
                    <a:pt x="33224" y="26078"/>
                  </a:cubicBezTo>
                  <a:lnTo>
                    <a:pt x="34658" y="26911"/>
                  </a:lnTo>
                  <a:cubicBezTo>
                    <a:pt x="34692" y="26928"/>
                    <a:pt x="34733" y="26936"/>
                    <a:pt x="34775" y="26936"/>
                  </a:cubicBezTo>
                  <a:cubicBezTo>
                    <a:pt x="34817" y="26936"/>
                    <a:pt x="34858" y="26928"/>
                    <a:pt x="34892" y="26911"/>
                  </a:cubicBezTo>
                  <a:lnTo>
                    <a:pt x="36259" y="26111"/>
                  </a:lnTo>
                  <a:cubicBezTo>
                    <a:pt x="36326" y="26078"/>
                    <a:pt x="36326" y="26011"/>
                    <a:pt x="36259" y="25977"/>
                  </a:cubicBezTo>
                  <a:lnTo>
                    <a:pt x="34825" y="25144"/>
                  </a:lnTo>
                  <a:cubicBezTo>
                    <a:pt x="34792" y="25127"/>
                    <a:pt x="34750" y="25119"/>
                    <a:pt x="34708" y="25119"/>
                  </a:cubicBezTo>
                  <a:close/>
                  <a:moveTo>
                    <a:pt x="55506" y="25786"/>
                  </a:moveTo>
                  <a:cubicBezTo>
                    <a:pt x="55473" y="25786"/>
                    <a:pt x="55440" y="25794"/>
                    <a:pt x="55406" y="25811"/>
                  </a:cubicBezTo>
                  <a:lnTo>
                    <a:pt x="55039" y="26044"/>
                  </a:lnTo>
                  <a:cubicBezTo>
                    <a:pt x="54973" y="26078"/>
                    <a:pt x="54973" y="26111"/>
                    <a:pt x="55039" y="26144"/>
                  </a:cubicBezTo>
                  <a:lnTo>
                    <a:pt x="56474" y="26978"/>
                  </a:lnTo>
                  <a:cubicBezTo>
                    <a:pt x="56507" y="26995"/>
                    <a:pt x="56549" y="27003"/>
                    <a:pt x="56591" y="27003"/>
                  </a:cubicBezTo>
                  <a:cubicBezTo>
                    <a:pt x="56632" y="27003"/>
                    <a:pt x="56674" y="26995"/>
                    <a:pt x="56707" y="26978"/>
                  </a:cubicBezTo>
                  <a:lnTo>
                    <a:pt x="57074" y="26778"/>
                  </a:lnTo>
                  <a:cubicBezTo>
                    <a:pt x="57108" y="26745"/>
                    <a:pt x="57108" y="26711"/>
                    <a:pt x="57074" y="26645"/>
                  </a:cubicBezTo>
                  <a:lnTo>
                    <a:pt x="55606" y="25811"/>
                  </a:lnTo>
                  <a:cubicBezTo>
                    <a:pt x="55573" y="25794"/>
                    <a:pt x="55540" y="25786"/>
                    <a:pt x="55506" y="25786"/>
                  </a:cubicBezTo>
                  <a:close/>
                  <a:moveTo>
                    <a:pt x="43331" y="25519"/>
                  </a:moveTo>
                  <a:cubicBezTo>
                    <a:pt x="43298" y="25519"/>
                    <a:pt x="43264" y="25527"/>
                    <a:pt x="43231" y="25544"/>
                  </a:cubicBezTo>
                  <a:lnTo>
                    <a:pt x="41830" y="26344"/>
                  </a:lnTo>
                  <a:cubicBezTo>
                    <a:pt x="41797" y="26378"/>
                    <a:pt x="41797" y="26411"/>
                    <a:pt x="41863" y="26444"/>
                  </a:cubicBezTo>
                  <a:lnTo>
                    <a:pt x="41830" y="26444"/>
                  </a:lnTo>
                  <a:lnTo>
                    <a:pt x="43298" y="27278"/>
                  </a:lnTo>
                  <a:cubicBezTo>
                    <a:pt x="43331" y="27295"/>
                    <a:pt x="43364" y="27303"/>
                    <a:pt x="43398" y="27303"/>
                  </a:cubicBezTo>
                  <a:cubicBezTo>
                    <a:pt x="43431" y="27303"/>
                    <a:pt x="43464" y="27295"/>
                    <a:pt x="43498" y="27278"/>
                  </a:cubicBezTo>
                  <a:lnTo>
                    <a:pt x="44899" y="26478"/>
                  </a:lnTo>
                  <a:cubicBezTo>
                    <a:pt x="44932" y="26478"/>
                    <a:pt x="44932" y="26411"/>
                    <a:pt x="44899" y="26378"/>
                  </a:cubicBezTo>
                  <a:lnTo>
                    <a:pt x="43431" y="25544"/>
                  </a:lnTo>
                  <a:cubicBezTo>
                    <a:pt x="43398" y="25527"/>
                    <a:pt x="43364" y="25519"/>
                    <a:pt x="43331" y="25519"/>
                  </a:cubicBezTo>
                  <a:close/>
                  <a:moveTo>
                    <a:pt x="47434" y="25586"/>
                  </a:moveTo>
                  <a:cubicBezTo>
                    <a:pt x="47401" y="25586"/>
                    <a:pt x="47367" y="25594"/>
                    <a:pt x="47334" y="25611"/>
                  </a:cubicBezTo>
                  <a:lnTo>
                    <a:pt x="45933" y="26411"/>
                  </a:lnTo>
                  <a:cubicBezTo>
                    <a:pt x="45866" y="26444"/>
                    <a:pt x="45866" y="26511"/>
                    <a:pt x="45933" y="26545"/>
                  </a:cubicBezTo>
                  <a:lnTo>
                    <a:pt x="47401" y="27378"/>
                  </a:lnTo>
                  <a:cubicBezTo>
                    <a:pt x="47434" y="27395"/>
                    <a:pt x="47467" y="27403"/>
                    <a:pt x="47501" y="27403"/>
                  </a:cubicBezTo>
                  <a:cubicBezTo>
                    <a:pt x="47534" y="27403"/>
                    <a:pt x="47567" y="27395"/>
                    <a:pt x="47601" y="27378"/>
                  </a:cubicBezTo>
                  <a:lnTo>
                    <a:pt x="49002" y="26578"/>
                  </a:lnTo>
                  <a:cubicBezTo>
                    <a:pt x="49035" y="26545"/>
                    <a:pt x="49035" y="26478"/>
                    <a:pt x="49002" y="26444"/>
                  </a:cubicBezTo>
                  <a:lnTo>
                    <a:pt x="47534" y="25611"/>
                  </a:lnTo>
                  <a:cubicBezTo>
                    <a:pt x="47501" y="25594"/>
                    <a:pt x="47467" y="25586"/>
                    <a:pt x="47434" y="25586"/>
                  </a:cubicBezTo>
                  <a:close/>
                  <a:moveTo>
                    <a:pt x="51516" y="25686"/>
                  </a:moveTo>
                  <a:cubicBezTo>
                    <a:pt x="51479" y="25686"/>
                    <a:pt x="51437" y="25694"/>
                    <a:pt x="51403" y="25711"/>
                  </a:cubicBezTo>
                  <a:lnTo>
                    <a:pt x="50036" y="26511"/>
                  </a:lnTo>
                  <a:cubicBezTo>
                    <a:pt x="49969" y="26545"/>
                    <a:pt x="49969" y="26611"/>
                    <a:pt x="50036" y="26645"/>
                  </a:cubicBezTo>
                  <a:lnTo>
                    <a:pt x="51470" y="27479"/>
                  </a:lnTo>
                  <a:cubicBezTo>
                    <a:pt x="51504" y="27495"/>
                    <a:pt x="51537" y="27504"/>
                    <a:pt x="51570" y="27504"/>
                  </a:cubicBezTo>
                  <a:cubicBezTo>
                    <a:pt x="51604" y="27504"/>
                    <a:pt x="51637" y="27495"/>
                    <a:pt x="51670" y="27479"/>
                  </a:cubicBezTo>
                  <a:lnTo>
                    <a:pt x="53071" y="26678"/>
                  </a:lnTo>
                  <a:cubicBezTo>
                    <a:pt x="53105" y="26645"/>
                    <a:pt x="53105" y="26578"/>
                    <a:pt x="53071" y="26545"/>
                  </a:cubicBezTo>
                  <a:lnTo>
                    <a:pt x="51604" y="25711"/>
                  </a:lnTo>
                  <a:cubicBezTo>
                    <a:pt x="51587" y="25694"/>
                    <a:pt x="51554" y="25686"/>
                    <a:pt x="51516" y="25686"/>
                  </a:cubicBezTo>
                  <a:close/>
                  <a:moveTo>
                    <a:pt x="36814" y="26319"/>
                  </a:moveTo>
                  <a:cubicBezTo>
                    <a:pt x="36776" y="26319"/>
                    <a:pt x="36743" y="26328"/>
                    <a:pt x="36726" y="26344"/>
                  </a:cubicBezTo>
                  <a:lnTo>
                    <a:pt x="35325" y="27145"/>
                  </a:lnTo>
                  <a:cubicBezTo>
                    <a:pt x="35259" y="27178"/>
                    <a:pt x="35292" y="27245"/>
                    <a:pt x="35325" y="27278"/>
                  </a:cubicBezTo>
                  <a:lnTo>
                    <a:pt x="36760" y="28112"/>
                  </a:lnTo>
                  <a:cubicBezTo>
                    <a:pt x="36793" y="28129"/>
                    <a:pt x="36835" y="28137"/>
                    <a:pt x="36876" y="28137"/>
                  </a:cubicBezTo>
                  <a:cubicBezTo>
                    <a:pt x="36918" y="28137"/>
                    <a:pt x="36960" y="28129"/>
                    <a:pt x="36993" y="28112"/>
                  </a:cubicBezTo>
                  <a:lnTo>
                    <a:pt x="38361" y="27312"/>
                  </a:lnTo>
                  <a:cubicBezTo>
                    <a:pt x="38428" y="27278"/>
                    <a:pt x="38428" y="27212"/>
                    <a:pt x="38361" y="27178"/>
                  </a:cubicBezTo>
                  <a:lnTo>
                    <a:pt x="36926" y="26344"/>
                  </a:lnTo>
                  <a:cubicBezTo>
                    <a:pt x="36893" y="26328"/>
                    <a:pt x="36851" y="26319"/>
                    <a:pt x="36814" y="26319"/>
                  </a:cubicBezTo>
                  <a:close/>
                  <a:moveTo>
                    <a:pt x="41346" y="26653"/>
                  </a:moveTo>
                  <a:cubicBezTo>
                    <a:pt x="41305" y="26653"/>
                    <a:pt x="41263" y="26661"/>
                    <a:pt x="41230" y="26678"/>
                  </a:cubicBezTo>
                  <a:lnTo>
                    <a:pt x="39862" y="27479"/>
                  </a:lnTo>
                  <a:cubicBezTo>
                    <a:pt x="39795" y="27512"/>
                    <a:pt x="39795" y="27545"/>
                    <a:pt x="39862" y="27612"/>
                  </a:cubicBezTo>
                  <a:lnTo>
                    <a:pt x="41296" y="28446"/>
                  </a:lnTo>
                  <a:cubicBezTo>
                    <a:pt x="41330" y="28463"/>
                    <a:pt x="41363" y="28471"/>
                    <a:pt x="41396" y="28471"/>
                  </a:cubicBezTo>
                  <a:cubicBezTo>
                    <a:pt x="41430" y="28471"/>
                    <a:pt x="41463" y="28463"/>
                    <a:pt x="41496" y="28446"/>
                  </a:cubicBezTo>
                  <a:lnTo>
                    <a:pt x="42897" y="27645"/>
                  </a:lnTo>
                  <a:cubicBezTo>
                    <a:pt x="42964" y="27612"/>
                    <a:pt x="42931" y="27545"/>
                    <a:pt x="42897" y="27512"/>
                  </a:cubicBezTo>
                  <a:lnTo>
                    <a:pt x="41463" y="26678"/>
                  </a:lnTo>
                  <a:cubicBezTo>
                    <a:pt x="41430" y="26661"/>
                    <a:pt x="41388" y="26653"/>
                    <a:pt x="41346" y="26653"/>
                  </a:cubicBezTo>
                  <a:close/>
                  <a:moveTo>
                    <a:pt x="45449" y="26720"/>
                  </a:moveTo>
                  <a:cubicBezTo>
                    <a:pt x="45408" y="26720"/>
                    <a:pt x="45366" y="26728"/>
                    <a:pt x="45332" y="26745"/>
                  </a:cubicBezTo>
                  <a:lnTo>
                    <a:pt x="43965" y="27545"/>
                  </a:lnTo>
                  <a:cubicBezTo>
                    <a:pt x="43898" y="27579"/>
                    <a:pt x="43898" y="27645"/>
                    <a:pt x="43965" y="27679"/>
                  </a:cubicBezTo>
                  <a:lnTo>
                    <a:pt x="45399" y="28513"/>
                  </a:lnTo>
                  <a:cubicBezTo>
                    <a:pt x="45433" y="28529"/>
                    <a:pt x="45466" y="28538"/>
                    <a:pt x="45499" y="28538"/>
                  </a:cubicBezTo>
                  <a:cubicBezTo>
                    <a:pt x="45533" y="28538"/>
                    <a:pt x="45566" y="28529"/>
                    <a:pt x="45599" y="28513"/>
                  </a:cubicBezTo>
                  <a:lnTo>
                    <a:pt x="47000" y="27712"/>
                  </a:lnTo>
                  <a:cubicBezTo>
                    <a:pt x="47067" y="27679"/>
                    <a:pt x="47034" y="27645"/>
                    <a:pt x="47000" y="27579"/>
                  </a:cubicBezTo>
                  <a:lnTo>
                    <a:pt x="45566" y="26745"/>
                  </a:lnTo>
                  <a:cubicBezTo>
                    <a:pt x="45533" y="26728"/>
                    <a:pt x="45491" y="26720"/>
                    <a:pt x="45449" y="26720"/>
                  </a:cubicBezTo>
                  <a:close/>
                  <a:moveTo>
                    <a:pt x="49552" y="26820"/>
                  </a:moveTo>
                  <a:cubicBezTo>
                    <a:pt x="49510" y="26820"/>
                    <a:pt x="49469" y="26828"/>
                    <a:pt x="49435" y="26845"/>
                  </a:cubicBezTo>
                  <a:lnTo>
                    <a:pt x="48068" y="27645"/>
                  </a:lnTo>
                  <a:cubicBezTo>
                    <a:pt x="48001" y="27679"/>
                    <a:pt x="48001" y="27712"/>
                    <a:pt x="48068" y="27745"/>
                  </a:cubicBezTo>
                  <a:lnTo>
                    <a:pt x="49502" y="28579"/>
                  </a:lnTo>
                  <a:cubicBezTo>
                    <a:pt x="49535" y="28596"/>
                    <a:pt x="49569" y="28604"/>
                    <a:pt x="49602" y="28604"/>
                  </a:cubicBezTo>
                  <a:cubicBezTo>
                    <a:pt x="49636" y="28604"/>
                    <a:pt x="49669" y="28596"/>
                    <a:pt x="49702" y="28579"/>
                  </a:cubicBezTo>
                  <a:lnTo>
                    <a:pt x="51103" y="27779"/>
                  </a:lnTo>
                  <a:cubicBezTo>
                    <a:pt x="51170" y="27745"/>
                    <a:pt x="51137" y="27712"/>
                    <a:pt x="51103" y="27679"/>
                  </a:cubicBezTo>
                  <a:lnTo>
                    <a:pt x="49669" y="26845"/>
                  </a:lnTo>
                  <a:cubicBezTo>
                    <a:pt x="49636" y="26828"/>
                    <a:pt x="49594" y="26820"/>
                    <a:pt x="49552" y="26820"/>
                  </a:cubicBezTo>
                  <a:close/>
                  <a:moveTo>
                    <a:pt x="53605" y="26886"/>
                  </a:moveTo>
                  <a:cubicBezTo>
                    <a:pt x="53572" y="26886"/>
                    <a:pt x="53538" y="26895"/>
                    <a:pt x="53505" y="26911"/>
                  </a:cubicBezTo>
                  <a:lnTo>
                    <a:pt x="52104" y="27712"/>
                  </a:lnTo>
                  <a:cubicBezTo>
                    <a:pt x="52071" y="27745"/>
                    <a:pt x="52071" y="27779"/>
                    <a:pt x="52104" y="27812"/>
                  </a:cubicBezTo>
                  <a:lnTo>
                    <a:pt x="53572" y="28646"/>
                  </a:lnTo>
                  <a:cubicBezTo>
                    <a:pt x="53605" y="28663"/>
                    <a:pt x="53638" y="28671"/>
                    <a:pt x="53672" y="28671"/>
                  </a:cubicBezTo>
                  <a:cubicBezTo>
                    <a:pt x="53705" y="28671"/>
                    <a:pt x="53738" y="28663"/>
                    <a:pt x="53772" y="28646"/>
                  </a:cubicBezTo>
                  <a:lnTo>
                    <a:pt x="55173" y="27845"/>
                  </a:lnTo>
                  <a:cubicBezTo>
                    <a:pt x="55206" y="27845"/>
                    <a:pt x="55206" y="27779"/>
                    <a:pt x="55173" y="27745"/>
                  </a:cubicBezTo>
                  <a:lnTo>
                    <a:pt x="53705" y="26911"/>
                  </a:lnTo>
                  <a:cubicBezTo>
                    <a:pt x="53672" y="26895"/>
                    <a:pt x="53638" y="26886"/>
                    <a:pt x="53605" y="26886"/>
                  </a:cubicBezTo>
                  <a:close/>
                  <a:moveTo>
                    <a:pt x="43464" y="27887"/>
                  </a:moveTo>
                  <a:cubicBezTo>
                    <a:pt x="43431" y="27887"/>
                    <a:pt x="43398" y="27895"/>
                    <a:pt x="43364" y="27912"/>
                  </a:cubicBezTo>
                  <a:lnTo>
                    <a:pt x="41963" y="28713"/>
                  </a:lnTo>
                  <a:cubicBezTo>
                    <a:pt x="41930" y="28746"/>
                    <a:pt x="41930" y="28779"/>
                    <a:pt x="41997" y="28813"/>
                  </a:cubicBezTo>
                  <a:lnTo>
                    <a:pt x="41997" y="28846"/>
                  </a:lnTo>
                  <a:lnTo>
                    <a:pt x="43431" y="29680"/>
                  </a:lnTo>
                  <a:cubicBezTo>
                    <a:pt x="43464" y="29697"/>
                    <a:pt x="43498" y="29705"/>
                    <a:pt x="43531" y="29705"/>
                  </a:cubicBezTo>
                  <a:cubicBezTo>
                    <a:pt x="43565" y="29705"/>
                    <a:pt x="43598" y="29697"/>
                    <a:pt x="43631" y="29680"/>
                  </a:cubicBezTo>
                  <a:lnTo>
                    <a:pt x="45032" y="28880"/>
                  </a:lnTo>
                  <a:cubicBezTo>
                    <a:pt x="45066" y="28846"/>
                    <a:pt x="45066" y="28779"/>
                    <a:pt x="45032" y="28746"/>
                  </a:cubicBezTo>
                  <a:lnTo>
                    <a:pt x="43565" y="27912"/>
                  </a:lnTo>
                  <a:cubicBezTo>
                    <a:pt x="43531" y="27895"/>
                    <a:pt x="43498" y="27887"/>
                    <a:pt x="43464" y="27887"/>
                  </a:cubicBezTo>
                  <a:close/>
                  <a:moveTo>
                    <a:pt x="47567" y="27954"/>
                  </a:moveTo>
                  <a:cubicBezTo>
                    <a:pt x="47534" y="27954"/>
                    <a:pt x="47501" y="27962"/>
                    <a:pt x="47467" y="27979"/>
                  </a:cubicBezTo>
                  <a:lnTo>
                    <a:pt x="46100" y="28779"/>
                  </a:lnTo>
                  <a:cubicBezTo>
                    <a:pt x="46000" y="28813"/>
                    <a:pt x="46000" y="28846"/>
                    <a:pt x="46100" y="28913"/>
                  </a:cubicBezTo>
                  <a:lnTo>
                    <a:pt x="47534" y="29747"/>
                  </a:lnTo>
                  <a:cubicBezTo>
                    <a:pt x="47567" y="29763"/>
                    <a:pt x="47601" y="29772"/>
                    <a:pt x="47634" y="29772"/>
                  </a:cubicBezTo>
                  <a:cubicBezTo>
                    <a:pt x="47667" y="29772"/>
                    <a:pt x="47701" y="29763"/>
                    <a:pt x="47734" y="29747"/>
                  </a:cubicBezTo>
                  <a:lnTo>
                    <a:pt x="49135" y="28946"/>
                  </a:lnTo>
                  <a:cubicBezTo>
                    <a:pt x="49169" y="28913"/>
                    <a:pt x="49169" y="28846"/>
                    <a:pt x="49135" y="28813"/>
                  </a:cubicBezTo>
                  <a:lnTo>
                    <a:pt x="47667" y="27979"/>
                  </a:lnTo>
                  <a:cubicBezTo>
                    <a:pt x="47634" y="27962"/>
                    <a:pt x="47601" y="27954"/>
                    <a:pt x="47567" y="27954"/>
                  </a:cubicBezTo>
                  <a:close/>
                  <a:moveTo>
                    <a:pt x="39378" y="27787"/>
                  </a:moveTo>
                  <a:cubicBezTo>
                    <a:pt x="39337" y="27787"/>
                    <a:pt x="39295" y="27795"/>
                    <a:pt x="39261" y="27812"/>
                  </a:cubicBezTo>
                  <a:lnTo>
                    <a:pt x="37894" y="28613"/>
                  </a:lnTo>
                  <a:cubicBezTo>
                    <a:pt x="37827" y="28646"/>
                    <a:pt x="37827" y="28713"/>
                    <a:pt x="37894" y="28746"/>
                  </a:cubicBezTo>
                  <a:lnTo>
                    <a:pt x="41463" y="30781"/>
                  </a:lnTo>
                  <a:cubicBezTo>
                    <a:pt x="41496" y="30798"/>
                    <a:pt x="41530" y="30806"/>
                    <a:pt x="41563" y="30806"/>
                  </a:cubicBezTo>
                  <a:cubicBezTo>
                    <a:pt x="41596" y="30806"/>
                    <a:pt x="41630" y="30798"/>
                    <a:pt x="41663" y="30781"/>
                  </a:cubicBezTo>
                  <a:lnTo>
                    <a:pt x="43031" y="30014"/>
                  </a:lnTo>
                  <a:cubicBezTo>
                    <a:pt x="43098" y="29980"/>
                    <a:pt x="43098" y="29914"/>
                    <a:pt x="43031" y="29880"/>
                  </a:cubicBezTo>
                  <a:lnTo>
                    <a:pt x="39495" y="27812"/>
                  </a:lnTo>
                  <a:cubicBezTo>
                    <a:pt x="39462" y="27795"/>
                    <a:pt x="39420" y="27787"/>
                    <a:pt x="39378" y="27787"/>
                  </a:cubicBezTo>
                  <a:close/>
                  <a:moveTo>
                    <a:pt x="45566" y="29088"/>
                  </a:moveTo>
                  <a:cubicBezTo>
                    <a:pt x="45533" y="29088"/>
                    <a:pt x="45499" y="29096"/>
                    <a:pt x="45466" y="29113"/>
                  </a:cubicBezTo>
                  <a:lnTo>
                    <a:pt x="44065" y="29914"/>
                  </a:lnTo>
                  <a:cubicBezTo>
                    <a:pt x="44032" y="29947"/>
                    <a:pt x="44032" y="30014"/>
                    <a:pt x="44098" y="30047"/>
                  </a:cubicBezTo>
                  <a:lnTo>
                    <a:pt x="44098" y="30014"/>
                  </a:lnTo>
                  <a:lnTo>
                    <a:pt x="45533" y="30848"/>
                  </a:lnTo>
                  <a:cubicBezTo>
                    <a:pt x="45566" y="30864"/>
                    <a:pt x="45599" y="30873"/>
                    <a:pt x="45633" y="30873"/>
                  </a:cubicBezTo>
                  <a:cubicBezTo>
                    <a:pt x="45666" y="30873"/>
                    <a:pt x="45699" y="30864"/>
                    <a:pt x="45733" y="30848"/>
                  </a:cubicBezTo>
                  <a:lnTo>
                    <a:pt x="47134" y="30047"/>
                  </a:lnTo>
                  <a:cubicBezTo>
                    <a:pt x="47167" y="30047"/>
                    <a:pt x="47167" y="29980"/>
                    <a:pt x="47134" y="29947"/>
                  </a:cubicBezTo>
                  <a:lnTo>
                    <a:pt x="45666" y="29113"/>
                  </a:lnTo>
                  <a:cubicBezTo>
                    <a:pt x="45633" y="29096"/>
                    <a:pt x="45599" y="29088"/>
                    <a:pt x="45566" y="29088"/>
                  </a:cubicBezTo>
                  <a:close/>
                  <a:moveTo>
                    <a:pt x="51637" y="28021"/>
                  </a:moveTo>
                  <a:cubicBezTo>
                    <a:pt x="51604" y="28021"/>
                    <a:pt x="51570" y="28029"/>
                    <a:pt x="51537" y="28046"/>
                  </a:cubicBezTo>
                  <a:lnTo>
                    <a:pt x="48168" y="30014"/>
                  </a:lnTo>
                  <a:cubicBezTo>
                    <a:pt x="48101" y="30047"/>
                    <a:pt x="48134" y="30080"/>
                    <a:pt x="48168" y="30114"/>
                  </a:cubicBezTo>
                  <a:lnTo>
                    <a:pt x="49602" y="30948"/>
                  </a:lnTo>
                  <a:cubicBezTo>
                    <a:pt x="49636" y="30964"/>
                    <a:pt x="49677" y="30973"/>
                    <a:pt x="49719" y="30973"/>
                  </a:cubicBezTo>
                  <a:cubicBezTo>
                    <a:pt x="49761" y="30973"/>
                    <a:pt x="49802" y="30964"/>
                    <a:pt x="49836" y="30948"/>
                  </a:cubicBezTo>
                  <a:lnTo>
                    <a:pt x="53171" y="29013"/>
                  </a:lnTo>
                  <a:cubicBezTo>
                    <a:pt x="53238" y="28980"/>
                    <a:pt x="53238" y="28913"/>
                    <a:pt x="53171" y="28880"/>
                  </a:cubicBezTo>
                  <a:lnTo>
                    <a:pt x="51737" y="28046"/>
                  </a:lnTo>
                  <a:cubicBezTo>
                    <a:pt x="51704" y="28029"/>
                    <a:pt x="51670" y="28021"/>
                    <a:pt x="51637" y="28021"/>
                  </a:cubicBezTo>
                  <a:close/>
                  <a:moveTo>
                    <a:pt x="43598" y="30256"/>
                  </a:moveTo>
                  <a:cubicBezTo>
                    <a:pt x="43565" y="30256"/>
                    <a:pt x="43531" y="30264"/>
                    <a:pt x="43498" y="30281"/>
                  </a:cubicBezTo>
                  <a:lnTo>
                    <a:pt x="42130" y="31081"/>
                  </a:lnTo>
                  <a:cubicBezTo>
                    <a:pt x="42063" y="31081"/>
                    <a:pt x="42063" y="31148"/>
                    <a:pt x="42130" y="31181"/>
                  </a:cubicBezTo>
                  <a:lnTo>
                    <a:pt x="43565" y="32015"/>
                  </a:lnTo>
                  <a:cubicBezTo>
                    <a:pt x="43598" y="32032"/>
                    <a:pt x="43631" y="32040"/>
                    <a:pt x="43665" y="32040"/>
                  </a:cubicBezTo>
                  <a:cubicBezTo>
                    <a:pt x="43698" y="32040"/>
                    <a:pt x="43731" y="32032"/>
                    <a:pt x="43765" y="32015"/>
                  </a:cubicBezTo>
                  <a:lnTo>
                    <a:pt x="45166" y="31215"/>
                  </a:lnTo>
                  <a:cubicBezTo>
                    <a:pt x="45199" y="31181"/>
                    <a:pt x="45199" y="31148"/>
                    <a:pt x="45166" y="31114"/>
                  </a:cubicBezTo>
                  <a:lnTo>
                    <a:pt x="43698" y="30281"/>
                  </a:lnTo>
                  <a:cubicBezTo>
                    <a:pt x="43665" y="30264"/>
                    <a:pt x="43631" y="30256"/>
                    <a:pt x="43598" y="30256"/>
                  </a:cubicBezTo>
                  <a:close/>
                  <a:moveTo>
                    <a:pt x="47701" y="30322"/>
                  </a:moveTo>
                  <a:cubicBezTo>
                    <a:pt x="47667" y="30322"/>
                    <a:pt x="47634" y="30331"/>
                    <a:pt x="47601" y="30347"/>
                  </a:cubicBezTo>
                  <a:lnTo>
                    <a:pt x="44232" y="32282"/>
                  </a:lnTo>
                  <a:cubicBezTo>
                    <a:pt x="44165" y="32315"/>
                    <a:pt x="44165" y="32382"/>
                    <a:pt x="44232" y="32415"/>
                  </a:cubicBezTo>
                  <a:lnTo>
                    <a:pt x="45666" y="33249"/>
                  </a:lnTo>
                  <a:cubicBezTo>
                    <a:pt x="45699" y="33266"/>
                    <a:pt x="45741" y="33274"/>
                    <a:pt x="45783" y="33274"/>
                  </a:cubicBezTo>
                  <a:cubicBezTo>
                    <a:pt x="45825" y="33274"/>
                    <a:pt x="45866" y="33266"/>
                    <a:pt x="45900" y="33249"/>
                  </a:cubicBezTo>
                  <a:lnTo>
                    <a:pt x="49235" y="31315"/>
                  </a:lnTo>
                  <a:cubicBezTo>
                    <a:pt x="49302" y="31281"/>
                    <a:pt x="49302" y="31215"/>
                    <a:pt x="49235" y="31181"/>
                  </a:cubicBezTo>
                  <a:lnTo>
                    <a:pt x="47801" y="30347"/>
                  </a:lnTo>
                  <a:cubicBezTo>
                    <a:pt x="47768" y="30331"/>
                    <a:pt x="47734" y="30322"/>
                    <a:pt x="47701" y="303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23;p75">
              <a:extLst>
                <a:ext uri="{FF2B5EF4-FFF2-40B4-BE49-F238E27FC236}">
                  <a16:creationId xmlns:a16="http://schemas.microsoft.com/office/drawing/2014/main" id="{09A479FF-F3A4-4923-986C-190FE6635337}"/>
                </a:ext>
              </a:extLst>
            </p:cNvPr>
            <p:cNvSpPr/>
            <p:nvPr/>
          </p:nvSpPr>
          <p:spPr>
            <a:xfrm>
              <a:off x="4269875" y="2921700"/>
              <a:ext cx="562100" cy="324425"/>
            </a:xfrm>
            <a:custGeom>
              <a:avLst/>
              <a:gdLst/>
              <a:ahLst/>
              <a:cxnLst/>
              <a:rect l="l" t="t" r="r" b="b"/>
              <a:pathLst>
                <a:path w="22484" h="12977" extrusionOk="0">
                  <a:moveTo>
                    <a:pt x="8173" y="1"/>
                  </a:moveTo>
                  <a:lnTo>
                    <a:pt x="1" y="4737"/>
                  </a:lnTo>
                  <a:lnTo>
                    <a:pt x="301" y="4904"/>
                  </a:lnTo>
                  <a:lnTo>
                    <a:pt x="14311" y="12976"/>
                  </a:lnTo>
                  <a:lnTo>
                    <a:pt x="22183" y="8440"/>
                  </a:lnTo>
                  <a:lnTo>
                    <a:pt x="22484" y="8273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024;p75">
              <a:extLst>
                <a:ext uri="{FF2B5EF4-FFF2-40B4-BE49-F238E27FC236}">
                  <a16:creationId xmlns:a16="http://schemas.microsoft.com/office/drawing/2014/main" id="{414ED0FE-1423-4984-8A03-0B8C46E0C1F3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025;p75">
              <a:extLst>
                <a:ext uri="{FF2B5EF4-FFF2-40B4-BE49-F238E27FC236}">
                  <a16:creationId xmlns:a16="http://schemas.microsoft.com/office/drawing/2014/main" id="{95B96D8E-F3E9-4F5F-BC2B-1D9FF85A0F8D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026;p75">
              <a:extLst>
                <a:ext uri="{FF2B5EF4-FFF2-40B4-BE49-F238E27FC236}">
                  <a16:creationId xmlns:a16="http://schemas.microsoft.com/office/drawing/2014/main" id="{3913A348-ECF2-43C1-AD4E-3EE8E0F88F80}"/>
                </a:ext>
              </a:extLst>
            </p:cNvPr>
            <p:cNvSpPr/>
            <p:nvPr/>
          </p:nvSpPr>
          <p:spPr>
            <a:xfrm>
              <a:off x="5785125" y="309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027;p75">
              <a:extLst>
                <a:ext uri="{FF2B5EF4-FFF2-40B4-BE49-F238E27FC236}">
                  <a16:creationId xmlns:a16="http://schemas.microsoft.com/office/drawing/2014/main" id="{14811054-6228-4F84-A037-D75410AE5AA5}"/>
                </a:ext>
              </a:extLst>
            </p:cNvPr>
            <p:cNvSpPr/>
            <p:nvPr/>
          </p:nvSpPr>
          <p:spPr>
            <a:xfrm>
              <a:off x="4532575" y="3311525"/>
              <a:ext cx="114275" cy="338225"/>
            </a:xfrm>
            <a:custGeom>
              <a:avLst/>
              <a:gdLst/>
              <a:ahLst/>
              <a:cxnLst/>
              <a:rect l="l" t="t" r="r" b="b"/>
              <a:pathLst>
                <a:path w="4571" h="13529" extrusionOk="0">
                  <a:moveTo>
                    <a:pt x="4018" y="0"/>
                  </a:moveTo>
                  <a:cubicBezTo>
                    <a:pt x="2539" y="0"/>
                    <a:pt x="1737" y="1194"/>
                    <a:pt x="1468" y="2387"/>
                  </a:cubicBezTo>
                  <a:cubicBezTo>
                    <a:pt x="1168" y="3688"/>
                    <a:pt x="0" y="10059"/>
                    <a:pt x="0" y="10059"/>
                  </a:cubicBezTo>
                  <a:lnTo>
                    <a:pt x="1368" y="13528"/>
                  </a:lnTo>
                  <a:cubicBezTo>
                    <a:pt x="2069" y="12694"/>
                    <a:pt x="2636" y="11327"/>
                    <a:pt x="2903" y="11060"/>
                  </a:cubicBezTo>
                  <a:cubicBezTo>
                    <a:pt x="3636" y="10359"/>
                    <a:pt x="4570" y="52"/>
                    <a:pt x="4570" y="52"/>
                  </a:cubicBezTo>
                  <a:cubicBezTo>
                    <a:pt x="4377" y="17"/>
                    <a:pt x="4193" y="0"/>
                    <a:pt x="401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028;p75">
              <a:extLst>
                <a:ext uri="{FF2B5EF4-FFF2-40B4-BE49-F238E27FC236}">
                  <a16:creationId xmlns:a16="http://schemas.microsoft.com/office/drawing/2014/main" id="{83F2EDFC-03F0-4543-9696-EC121E5C8B2C}"/>
                </a:ext>
              </a:extLst>
            </p:cNvPr>
            <p:cNvSpPr/>
            <p:nvPr/>
          </p:nvSpPr>
          <p:spPr>
            <a:xfrm>
              <a:off x="4535900" y="3311050"/>
              <a:ext cx="120950" cy="235075"/>
            </a:xfrm>
            <a:custGeom>
              <a:avLst/>
              <a:gdLst/>
              <a:ahLst/>
              <a:cxnLst/>
              <a:rect l="l" t="t" r="r" b="b"/>
              <a:pathLst>
                <a:path w="4838" h="9403" extrusionOk="0">
                  <a:moveTo>
                    <a:pt x="4264" y="1"/>
                  </a:moveTo>
                  <a:cubicBezTo>
                    <a:pt x="3684" y="1"/>
                    <a:pt x="2785" y="106"/>
                    <a:pt x="2136" y="671"/>
                  </a:cubicBezTo>
                  <a:cubicBezTo>
                    <a:pt x="968" y="1706"/>
                    <a:pt x="835" y="3340"/>
                    <a:pt x="1" y="8310"/>
                  </a:cubicBezTo>
                  <a:cubicBezTo>
                    <a:pt x="199" y="8820"/>
                    <a:pt x="1096" y="9403"/>
                    <a:pt x="2711" y="9403"/>
                  </a:cubicBezTo>
                  <a:cubicBezTo>
                    <a:pt x="2997" y="9403"/>
                    <a:pt x="3306" y="9384"/>
                    <a:pt x="3637" y="9344"/>
                  </a:cubicBezTo>
                  <a:lnTo>
                    <a:pt x="4838" y="38"/>
                  </a:lnTo>
                  <a:cubicBezTo>
                    <a:pt x="4838" y="38"/>
                    <a:pt x="4607" y="1"/>
                    <a:pt x="42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029;p75">
              <a:extLst>
                <a:ext uri="{FF2B5EF4-FFF2-40B4-BE49-F238E27FC236}">
                  <a16:creationId xmlns:a16="http://schemas.microsoft.com/office/drawing/2014/main" id="{AA5CB626-2DE0-439E-9DC6-7D221DEA6C5C}"/>
                </a:ext>
              </a:extLst>
            </p:cNvPr>
            <p:cNvSpPr/>
            <p:nvPr/>
          </p:nvSpPr>
          <p:spPr>
            <a:xfrm>
              <a:off x="4281550" y="3662225"/>
              <a:ext cx="668850" cy="432950"/>
            </a:xfrm>
            <a:custGeom>
              <a:avLst/>
              <a:gdLst/>
              <a:ahLst/>
              <a:cxnLst/>
              <a:rect l="l" t="t" r="r" b="b"/>
              <a:pathLst>
                <a:path w="26754" h="17318" extrusionOk="0">
                  <a:moveTo>
                    <a:pt x="21883" y="1"/>
                  </a:moveTo>
                  <a:lnTo>
                    <a:pt x="11843" y="601"/>
                  </a:lnTo>
                  <a:cubicBezTo>
                    <a:pt x="7206" y="901"/>
                    <a:pt x="3203" y="1335"/>
                    <a:pt x="1168" y="1935"/>
                  </a:cubicBezTo>
                  <a:cubicBezTo>
                    <a:pt x="1" y="2269"/>
                    <a:pt x="2970" y="5671"/>
                    <a:pt x="5738" y="6239"/>
                  </a:cubicBezTo>
                  <a:cubicBezTo>
                    <a:pt x="7540" y="6625"/>
                    <a:pt x="10554" y="6693"/>
                    <a:pt x="12477" y="6693"/>
                  </a:cubicBezTo>
                  <a:cubicBezTo>
                    <a:pt x="13546" y="6693"/>
                    <a:pt x="14278" y="6672"/>
                    <a:pt x="14278" y="6672"/>
                  </a:cubicBezTo>
                  <a:cubicBezTo>
                    <a:pt x="14978" y="7106"/>
                    <a:pt x="15779" y="7473"/>
                    <a:pt x="16579" y="7740"/>
                  </a:cubicBezTo>
                  <a:cubicBezTo>
                    <a:pt x="16579" y="7740"/>
                    <a:pt x="18881" y="11809"/>
                    <a:pt x="19482" y="13110"/>
                  </a:cubicBezTo>
                  <a:cubicBezTo>
                    <a:pt x="20948" y="16242"/>
                    <a:pt x="23063" y="17318"/>
                    <a:pt x="24487" y="17318"/>
                  </a:cubicBezTo>
                  <a:cubicBezTo>
                    <a:pt x="24974" y="17318"/>
                    <a:pt x="25381" y="17192"/>
                    <a:pt x="25653" y="16980"/>
                  </a:cubicBezTo>
                  <a:cubicBezTo>
                    <a:pt x="26753" y="16179"/>
                    <a:pt x="26453" y="13844"/>
                    <a:pt x="25653" y="10508"/>
                  </a:cubicBezTo>
                  <a:cubicBezTo>
                    <a:pt x="24819" y="6906"/>
                    <a:pt x="22717" y="1735"/>
                    <a:pt x="2188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030;p75">
              <a:extLst>
                <a:ext uri="{FF2B5EF4-FFF2-40B4-BE49-F238E27FC236}">
                  <a16:creationId xmlns:a16="http://schemas.microsoft.com/office/drawing/2014/main" id="{539DE18F-9B29-4169-96D0-864C816DD15E}"/>
                </a:ext>
              </a:extLst>
            </p:cNvPr>
            <p:cNvSpPr/>
            <p:nvPr/>
          </p:nvSpPr>
          <p:spPr>
            <a:xfrm>
              <a:off x="4404975" y="3762300"/>
              <a:ext cx="342775" cy="110100"/>
            </a:xfrm>
            <a:custGeom>
              <a:avLst/>
              <a:gdLst/>
              <a:ahLst/>
              <a:cxnLst/>
              <a:rect l="l" t="t" r="r" b="b"/>
              <a:pathLst>
                <a:path w="13711" h="4404" extrusionOk="0">
                  <a:moveTo>
                    <a:pt x="7706" y="1"/>
                  </a:moveTo>
                  <a:cubicBezTo>
                    <a:pt x="7640" y="368"/>
                    <a:pt x="7606" y="734"/>
                    <a:pt x="7673" y="1135"/>
                  </a:cubicBezTo>
                  <a:cubicBezTo>
                    <a:pt x="6872" y="1360"/>
                    <a:pt x="5640" y="1641"/>
                    <a:pt x="4539" y="1641"/>
                  </a:cubicBezTo>
                  <a:cubicBezTo>
                    <a:pt x="4173" y="1641"/>
                    <a:pt x="3820" y="1610"/>
                    <a:pt x="3503" y="1535"/>
                  </a:cubicBezTo>
                  <a:cubicBezTo>
                    <a:pt x="1775" y="322"/>
                    <a:pt x="294" y="267"/>
                    <a:pt x="40" y="267"/>
                  </a:cubicBezTo>
                  <a:cubicBezTo>
                    <a:pt x="14" y="267"/>
                    <a:pt x="1" y="267"/>
                    <a:pt x="1" y="267"/>
                  </a:cubicBezTo>
                  <a:lnTo>
                    <a:pt x="3303" y="2536"/>
                  </a:lnTo>
                  <a:cubicBezTo>
                    <a:pt x="4704" y="2636"/>
                    <a:pt x="6205" y="2661"/>
                    <a:pt x="7356" y="2661"/>
                  </a:cubicBezTo>
                  <a:cubicBezTo>
                    <a:pt x="8507" y="2661"/>
                    <a:pt x="9307" y="2636"/>
                    <a:pt x="9307" y="2636"/>
                  </a:cubicBezTo>
                  <a:cubicBezTo>
                    <a:pt x="10041" y="3069"/>
                    <a:pt x="10809" y="3436"/>
                    <a:pt x="11609" y="3737"/>
                  </a:cubicBezTo>
                  <a:lnTo>
                    <a:pt x="11976" y="4404"/>
                  </a:lnTo>
                  <a:cubicBezTo>
                    <a:pt x="11376" y="2936"/>
                    <a:pt x="13110" y="1702"/>
                    <a:pt x="13711" y="1302"/>
                  </a:cubicBezTo>
                  <a:lnTo>
                    <a:pt x="13711" y="1302"/>
                  </a:lnTo>
                  <a:cubicBezTo>
                    <a:pt x="12843" y="1502"/>
                    <a:pt x="12109" y="1969"/>
                    <a:pt x="11576" y="2669"/>
                  </a:cubicBezTo>
                  <a:cubicBezTo>
                    <a:pt x="11528" y="2709"/>
                    <a:pt x="11453" y="2726"/>
                    <a:pt x="11359" y="2726"/>
                  </a:cubicBezTo>
                  <a:cubicBezTo>
                    <a:pt x="10731" y="2726"/>
                    <a:pt x="9216" y="1954"/>
                    <a:pt x="8607" y="1635"/>
                  </a:cubicBezTo>
                  <a:lnTo>
                    <a:pt x="8173" y="1402"/>
                  </a:lnTo>
                  <a:cubicBezTo>
                    <a:pt x="7940" y="968"/>
                    <a:pt x="7773" y="501"/>
                    <a:pt x="7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031;p75">
              <a:extLst>
                <a:ext uri="{FF2B5EF4-FFF2-40B4-BE49-F238E27FC236}">
                  <a16:creationId xmlns:a16="http://schemas.microsoft.com/office/drawing/2014/main" id="{75DC929D-66D1-4E03-9B37-AD0F8C9601FA}"/>
                </a:ext>
              </a:extLst>
            </p:cNvPr>
            <p:cNvSpPr/>
            <p:nvPr/>
          </p:nvSpPr>
          <p:spPr>
            <a:xfrm>
              <a:off x="4552600" y="3900725"/>
              <a:ext cx="202650" cy="216375"/>
            </a:xfrm>
            <a:custGeom>
              <a:avLst/>
              <a:gdLst/>
              <a:ahLst/>
              <a:cxnLst/>
              <a:rect l="l" t="t" r="r" b="b"/>
              <a:pathLst>
                <a:path w="8106" h="8655" extrusionOk="0">
                  <a:moveTo>
                    <a:pt x="834" y="1"/>
                  </a:moveTo>
                  <a:lnTo>
                    <a:pt x="0" y="2102"/>
                  </a:lnTo>
                  <a:cubicBezTo>
                    <a:pt x="901" y="2803"/>
                    <a:pt x="1801" y="3570"/>
                    <a:pt x="2602" y="4371"/>
                  </a:cubicBezTo>
                  <a:cubicBezTo>
                    <a:pt x="3669" y="5338"/>
                    <a:pt x="4603" y="6405"/>
                    <a:pt x="5404" y="7573"/>
                  </a:cubicBezTo>
                  <a:cubicBezTo>
                    <a:pt x="5711" y="8126"/>
                    <a:pt x="6183" y="8655"/>
                    <a:pt x="6655" y="8655"/>
                  </a:cubicBezTo>
                  <a:cubicBezTo>
                    <a:pt x="6951" y="8655"/>
                    <a:pt x="7248" y="8447"/>
                    <a:pt x="7505" y="7907"/>
                  </a:cubicBezTo>
                  <a:cubicBezTo>
                    <a:pt x="7872" y="7073"/>
                    <a:pt x="8106" y="5872"/>
                    <a:pt x="7372" y="5071"/>
                  </a:cubicBezTo>
                  <a:cubicBezTo>
                    <a:pt x="6638" y="4271"/>
                    <a:pt x="5304" y="3403"/>
                    <a:pt x="4904" y="1936"/>
                  </a:cubicBezTo>
                  <a:cubicBezTo>
                    <a:pt x="4637" y="990"/>
                    <a:pt x="4070" y="767"/>
                    <a:pt x="3538" y="767"/>
                  </a:cubicBezTo>
                  <a:cubicBezTo>
                    <a:pt x="3337" y="767"/>
                    <a:pt x="3142" y="798"/>
                    <a:pt x="2969" y="835"/>
                  </a:cubicBezTo>
                  <a:cubicBezTo>
                    <a:pt x="2875" y="859"/>
                    <a:pt x="2776" y="871"/>
                    <a:pt x="2671" y="871"/>
                  </a:cubicBezTo>
                  <a:cubicBezTo>
                    <a:pt x="2068" y="871"/>
                    <a:pt x="1318" y="484"/>
                    <a:pt x="8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032;p75">
              <a:extLst>
                <a:ext uri="{FF2B5EF4-FFF2-40B4-BE49-F238E27FC236}">
                  <a16:creationId xmlns:a16="http://schemas.microsoft.com/office/drawing/2014/main" id="{4A2B9B76-382A-4D84-8103-DEFC19CC5FD2}"/>
                </a:ext>
              </a:extLst>
            </p:cNvPr>
            <p:cNvSpPr/>
            <p:nvPr/>
          </p:nvSpPr>
          <p:spPr>
            <a:xfrm>
              <a:off x="4267275" y="3707075"/>
              <a:ext cx="323700" cy="257075"/>
            </a:xfrm>
            <a:custGeom>
              <a:avLst/>
              <a:gdLst/>
              <a:ahLst/>
              <a:cxnLst/>
              <a:rect l="l" t="t" r="r" b="b"/>
              <a:pathLst>
                <a:path w="12948" h="10283" extrusionOk="0">
                  <a:moveTo>
                    <a:pt x="2855" y="1"/>
                  </a:moveTo>
                  <a:cubicBezTo>
                    <a:pt x="1" y="1"/>
                    <a:pt x="8" y="1986"/>
                    <a:pt x="872" y="3344"/>
                  </a:cubicBezTo>
                  <a:cubicBezTo>
                    <a:pt x="1873" y="4945"/>
                    <a:pt x="5642" y="6913"/>
                    <a:pt x="7510" y="7880"/>
                  </a:cubicBezTo>
                  <a:cubicBezTo>
                    <a:pt x="9378" y="8814"/>
                    <a:pt x="11980" y="10282"/>
                    <a:pt x="11980" y="10282"/>
                  </a:cubicBezTo>
                  <a:cubicBezTo>
                    <a:pt x="12514" y="9715"/>
                    <a:pt x="12847" y="8948"/>
                    <a:pt x="12947" y="8147"/>
                  </a:cubicBezTo>
                  <a:cubicBezTo>
                    <a:pt x="10913" y="6713"/>
                    <a:pt x="8911" y="3044"/>
                    <a:pt x="5509" y="2476"/>
                  </a:cubicBezTo>
                  <a:lnTo>
                    <a:pt x="3607" y="41"/>
                  </a:lnTo>
                  <a:cubicBezTo>
                    <a:pt x="3337" y="14"/>
                    <a:pt x="3087" y="1"/>
                    <a:pt x="285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033;p75">
              <a:extLst>
                <a:ext uri="{FF2B5EF4-FFF2-40B4-BE49-F238E27FC236}">
                  <a16:creationId xmlns:a16="http://schemas.microsoft.com/office/drawing/2014/main" id="{6EEC7CFF-FBAD-4B96-BB56-C73468E07DD5}"/>
                </a:ext>
              </a:extLst>
            </p:cNvPr>
            <p:cNvSpPr/>
            <p:nvPr/>
          </p:nvSpPr>
          <p:spPr>
            <a:xfrm>
              <a:off x="4604300" y="3920700"/>
              <a:ext cx="150950" cy="196400"/>
            </a:xfrm>
            <a:custGeom>
              <a:avLst/>
              <a:gdLst/>
              <a:ahLst/>
              <a:cxnLst/>
              <a:rect l="l" t="t" r="r" b="b"/>
              <a:pathLst>
                <a:path w="6038" h="7856" extrusionOk="0">
                  <a:moveTo>
                    <a:pt x="672" y="69"/>
                  </a:moveTo>
                  <a:cubicBezTo>
                    <a:pt x="670" y="69"/>
                    <a:pt x="669" y="69"/>
                    <a:pt x="667" y="69"/>
                  </a:cubicBezTo>
                  <a:lnTo>
                    <a:pt x="677" y="69"/>
                  </a:lnTo>
                  <a:cubicBezTo>
                    <a:pt x="675" y="69"/>
                    <a:pt x="674" y="69"/>
                    <a:pt x="672" y="69"/>
                  </a:cubicBezTo>
                  <a:close/>
                  <a:moveTo>
                    <a:pt x="1491" y="1"/>
                  </a:moveTo>
                  <a:cubicBezTo>
                    <a:pt x="1287" y="1"/>
                    <a:pt x="1085" y="32"/>
                    <a:pt x="901" y="69"/>
                  </a:cubicBezTo>
                  <a:lnTo>
                    <a:pt x="677" y="69"/>
                  </a:lnTo>
                  <a:cubicBezTo>
                    <a:pt x="970" y="100"/>
                    <a:pt x="530" y="3120"/>
                    <a:pt x="93" y="3120"/>
                  </a:cubicBezTo>
                  <a:cubicBezTo>
                    <a:pt x="62" y="3120"/>
                    <a:pt x="31" y="3104"/>
                    <a:pt x="0" y="3071"/>
                  </a:cubicBezTo>
                  <a:lnTo>
                    <a:pt x="0" y="3071"/>
                  </a:lnTo>
                  <a:cubicBezTo>
                    <a:pt x="367" y="3538"/>
                    <a:pt x="3136" y="6440"/>
                    <a:pt x="3336" y="6774"/>
                  </a:cubicBezTo>
                  <a:cubicBezTo>
                    <a:pt x="3643" y="7327"/>
                    <a:pt x="4115" y="7856"/>
                    <a:pt x="4587" y="7856"/>
                  </a:cubicBezTo>
                  <a:cubicBezTo>
                    <a:pt x="4883" y="7856"/>
                    <a:pt x="5180" y="7648"/>
                    <a:pt x="5437" y="7108"/>
                  </a:cubicBezTo>
                  <a:cubicBezTo>
                    <a:pt x="5804" y="6274"/>
                    <a:pt x="6038" y="5106"/>
                    <a:pt x="5304" y="4306"/>
                  </a:cubicBezTo>
                  <a:cubicBezTo>
                    <a:pt x="4570" y="3505"/>
                    <a:pt x="3236" y="2604"/>
                    <a:pt x="2836" y="1137"/>
                  </a:cubicBezTo>
                  <a:cubicBezTo>
                    <a:pt x="2570" y="219"/>
                    <a:pt x="2025" y="1"/>
                    <a:pt x="1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034;p75">
              <a:extLst>
                <a:ext uri="{FF2B5EF4-FFF2-40B4-BE49-F238E27FC236}">
                  <a16:creationId xmlns:a16="http://schemas.microsoft.com/office/drawing/2014/main" id="{97751E19-A98D-4BB5-A21D-5432F195D2CD}"/>
                </a:ext>
              </a:extLst>
            </p:cNvPr>
            <p:cNvSpPr/>
            <p:nvPr/>
          </p:nvSpPr>
          <p:spPr>
            <a:xfrm>
              <a:off x="4348875" y="3872550"/>
              <a:ext cx="261275" cy="104650"/>
            </a:xfrm>
            <a:custGeom>
              <a:avLst/>
              <a:gdLst/>
              <a:ahLst/>
              <a:cxnLst/>
              <a:rect l="l" t="t" r="r" b="b"/>
              <a:pathLst>
                <a:path w="10451" h="4186" extrusionOk="0">
                  <a:moveTo>
                    <a:pt x="7156" y="0"/>
                  </a:moveTo>
                  <a:cubicBezTo>
                    <a:pt x="6841" y="0"/>
                    <a:pt x="6482" y="101"/>
                    <a:pt x="6081" y="361"/>
                  </a:cubicBezTo>
                  <a:cubicBezTo>
                    <a:pt x="4847" y="1195"/>
                    <a:pt x="3246" y="994"/>
                    <a:pt x="2178" y="1128"/>
                  </a:cubicBezTo>
                  <a:cubicBezTo>
                    <a:pt x="1077" y="1228"/>
                    <a:pt x="477" y="2295"/>
                    <a:pt x="210" y="3163"/>
                  </a:cubicBezTo>
                  <a:cubicBezTo>
                    <a:pt x="1" y="3948"/>
                    <a:pt x="230" y="4186"/>
                    <a:pt x="639" y="4186"/>
                  </a:cubicBezTo>
                  <a:cubicBezTo>
                    <a:pt x="1012" y="4186"/>
                    <a:pt x="1534" y="3989"/>
                    <a:pt x="2011" y="3830"/>
                  </a:cubicBezTo>
                  <a:cubicBezTo>
                    <a:pt x="3184" y="3487"/>
                    <a:pt x="4380" y="3315"/>
                    <a:pt x="5581" y="3315"/>
                  </a:cubicBezTo>
                  <a:cubicBezTo>
                    <a:pt x="5781" y="3315"/>
                    <a:pt x="5981" y="3320"/>
                    <a:pt x="6181" y="3329"/>
                  </a:cubicBezTo>
                  <a:cubicBezTo>
                    <a:pt x="7148" y="3430"/>
                    <a:pt x="9550" y="4063"/>
                    <a:pt x="9550" y="4063"/>
                  </a:cubicBezTo>
                  <a:lnTo>
                    <a:pt x="10451" y="1595"/>
                  </a:lnTo>
                  <a:cubicBezTo>
                    <a:pt x="9784" y="1428"/>
                    <a:pt x="8816" y="1161"/>
                    <a:pt x="8416" y="661"/>
                  </a:cubicBezTo>
                  <a:cubicBezTo>
                    <a:pt x="8157" y="337"/>
                    <a:pt x="7731" y="0"/>
                    <a:pt x="71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035;p75">
              <a:extLst>
                <a:ext uri="{FF2B5EF4-FFF2-40B4-BE49-F238E27FC236}">
                  <a16:creationId xmlns:a16="http://schemas.microsoft.com/office/drawing/2014/main" id="{4E0F59F3-51CB-4D91-B1C2-E4B03B5F5554}"/>
                </a:ext>
              </a:extLst>
            </p:cNvPr>
            <p:cNvSpPr/>
            <p:nvPr/>
          </p:nvSpPr>
          <p:spPr>
            <a:xfrm>
              <a:off x="4348450" y="3872325"/>
              <a:ext cx="215000" cy="104875"/>
            </a:xfrm>
            <a:custGeom>
              <a:avLst/>
              <a:gdLst/>
              <a:ahLst/>
              <a:cxnLst/>
              <a:rect l="l" t="t" r="r" b="b"/>
              <a:pathLst>
                <a:path w="8600" h="4195" extrusionOk="0">
                  <a:moveTo>
                    <a:pt x="7191" y="1"/>
                  </a:moveTo>
                  <a:cubicBezTo>
                    <a:pt x="6872" y="1"/>
                    <a:pt x="6507" y="105"/>
                    <a:pt x="6098" y="370"/>
                  </a:cubicBezTo>
                  <a:cubicBezTo>
                    <a:pt x="4830" y="1204"/>
                    <a:pt x="3263" y="1003"/>
                    <a:pt x="2195" y="1137"/>
                  </a:cubicBezTo>
                  <a:cubicBezTo>
                    <a:pt x="1094" y="1237"/>
                    <a:pt x="494" y="2304"/>
                    <a:pt x="227" y="3172"/>
                  </a:cubicBezTo>
                  <a:cubicBezTo>
                    <a:pt x="0" y="3957"/>
                    <a:pt x="239" y="4195"/>
                    <a:pt x="657" y="4195"/>
                  </a:cubicBezTo>
                  <a:cubicBezTo>
                    <a:pt x="1038" y="4195"/>
                    <a:pt x="1567" y="3998"/>
                    <a:pt x="2028" y="3839"/>
                  </a:cubicBezTo>
                  <a:cubicBezTo>
                    <a:pt x="2162" y="3772"/>
                    <a:pt x="2295" y="3739"/>
                    <a:pt x="2495" y="3705"/>
                  </a:cubicBezTo>
                  <a:cubicBezTo>
                    <a:pt x="3574" y="3474"/>
                    <a:pt x="4672" y="3382"/>
                    <a:pt x="5775" y="3382"/>
                  </a:cubicBezTo>
                  <a:cubicBezTo>
                    <a:pt x="6105" y="3382"/>
                    <a:pt x="6435" y="3390"/>
                    <a:pt x="6765" y="3405"/>
                  </a:cubicBezTo>
                  <a:cubicBezTo>
                    <a:pt x="6598" y="2805"/>
                    <a:pt x="6765" y="2171"/>
                    <a:pt x="7165" y="1704"/>
                  </a:cubicBezTo>
                  <a:cubicBezTo>
                    <a:pt x="7532" y="1270"/>
                    <a:pt x="8033" y="970"/>
                    <a:pt x="8600" y="837"/>
                  </a:cubicBezTo>
                  <a:cubicBezTo>
                    <a:pt x="8533" y="770"/>
                    <a:pt x="8500" y="737"/>
                    <a:pt x="8433" y="670"/>
                  </a:cubicBezTo>
                  <a:cubicBezTo>
                    <a:pt x="8177" y="329"/>
                    <a:pt x="7757" y="1"/>
                    <a:pt x="7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036;p75">
              <a:extLst>
                <a:ext uri="{FF2B5EF4-FFF2-40B4-BE49-F238E27FC236}">
                  <a16:creationId xmlns:a16="http://schemas.microsoft.com/office/drawing/2014/main" id="{B0B40796-B292-4DF3-AAA7-E5913EDA6562}"/>
                </a:ext>
              </a:extLst>
            </p:cNvPr>
            <p:cNvSpPr/>
            <p:nvPr/>
          </p:nvSpPr>
          <p:spPr>
            <a:xfrm>
              <a:off x="4567600" y="3909075"/>
              <a:ext cx="369450" cy="191850"/>
            </a:xfrm>
            <a:custGeom>
              <a:avLst/>
              <a:gdLst/>
              <a:ahLst/>
              <a:cxnLst/>
              <a:rect l="l" t="t" r="r" b="b"/>
              <a:pathLst>
                <a:path w="14778" h="7674" extrusionOk="0">
                  <a:moveTo>
                    <a:pt x="1668" y="0"/>
                  </a:moveTo>
                  <a:cubicBezTo>
                    <a:pt x="0" y="467"/>
                    <a:pt x="434" y="2636"/>
                    <a:pt x="434" y="2636"/>
                  </a:cubicBezTo>
                  <a:cubicBezTo>
                    <a:pt x="434" y="2636"/>
                    <a:pt x="7039" y="6805"/>
                    <a:pt x="10108" y="7439"/>
                  </a:cubicBezTo>
                  <a:cubicBezTo>
                    <a:pt x="10914" y="7599"/>
                    <a:pt x="11608" y="7673"/>
                    <a:pt x="12195" y="7673"/>
                  </a:cubicBezTo>
                  <a:cubicBezTo>
                    <a:pt x="13818" y="7673"/>
                    <a:pt x="14631" y="7102"/>
                    <a:pt x="14778" y="6172"/>
                  </a:cubicBezTo>
                  <a:cubicBezTo>
                    <a:pt x="14778" y="6172"/>
                    <a:pt x="14144" y="5204"/>
                    <a:pt x="13076" y="3870"/>
                  </a:cubicBezTo>
                  <a:cubicBezTo>
                    <a:pt x="12443" y="3103"/>
                    <a:pt x="10675" y="4003"/>
                    <a:pt x="9007" y="1735"/>
                  </a:cubicBezTo>
                  <a:cubicBezTo>
                    <a:pt x="7939" y="1368"/>
                    <a:pt x="6805" y="1068"/>
                    <a:pt x="5671" y="834"/>
                  </a:cubicBezTo>
                  <a:cubicBezTo>
                    <a:pt x="3203" y="267"/>
                    <a:pt x="1668" y="0"/>
                    <a:pt x="1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037;p75">
              <a:extLst>
                <a:ext uri="{FF2B5EF4-FFF2-40B4-BE49-F238E27FC236}">
                  <a16:creationId xmlns:a16="http://schemas.microsoft.com/office/drawing/2014/main" id="{9D054110-BD6E-4C8B-A75C-AE5B2858B23D}"/>
                </a:ext>
              </a:extLst>
            </p:cNvPr>
            <p:cNvSpPr/>
            <p:nvPr/>
          </p:nvSpPr>
          <p:spPr>
            <a:xfrm>
              <a:off x="4730225" y="3918250"/>
              <a:ext cx="100075" cy="54225"/>
            </a:xfrm>
            <a:custGeom>
              <a:avLst/>
              <a:gdLst/>
              <a:ahLst/>
              <a:cxnLst/>
              <a:rect l="l" t="t" r="r" b="b"/>
              <a:pathLst>
                <a:path w="4003" h="2169" extrusionOk="0">
                  <a:moveTo>
                    <a:pt x="0" y="0"/>
                  </a:moveTo>
                  <a:lnTo>
                    <a:pt x="400" y="734"/>
                  </a:lnTo>
                  <a:cubicBezTo>
                    <a:pt x="1668" y="1001"/>
                    <a:pt x="2902" y="1501"/>
                    <a:pt x="4003" y="2169"/>
                  </a:cubicBezTo>
                  <a:cubicBezTo>
                    <a:pt x="2936" y="1034"/>
                    <a:pt x="1535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038;p75">
              <a:extLst>
                <a:ext uri="{FF2B5EF4-FFF2-40B4-BE49-F238E27FC236}">
                  <a16:creationId xmlns:a16="http://schemas.microsoft.com/office/drawing/2014/main" id="{BE52F6C3-927A-458A-916E-28504B28B310}"/>
                </a:ext>
              </a:extLst>
            </p:cNvPr>
            <p:cNvSpPr/>
            <p:nvPr/>
          </p:nvSpPr>
          <p:spPr>
            <a:xfrm>
              <a:off x="4566775" y="3311150"/>
              <a:ext cx="275200" cy="414400"/>
            </a:xfrm>
            <a:custGeom>
              <a:avLst/>
              <a:gdLst/>
              <a:ahLst/>
              <a:cxnLst/>
              <a:rect l="l" t="t" r="r" b="b"/>
              <a:pathLst>
                <a:path w="11008" h="16576" extrusionOk="0">
                  <a:moveTo>
                    <a:pt x="3803" y="0"/>
                  </a:moveTo>
                  <a:cubicBezTo>
                    <a:pt x="1535" y="34"/>
                    <a:pt x="601" y="1935"/>
                    <a:pt x="300" y="3936"/>
                  </a:cubicBezTo>
                  <a:cubicBezTo>
                    <a:pt x="33" y="5671"/>
                    <a:pt x="0" y="14678"/>
                    <a:pt x="0" y="14678"/>
                  </a:cubicBezTo>
                  <a:cubicBezTo>
                    <a:pt x="1797" y="15998"/>
                    <a:pt x="4328" y="16575"/>
                    <a:pt x="6548" y="16575"/>
                  </a:cubicBezTo>
                  <a:cubicBezTo>
                    <a:pt x="8532" y="16575"/>
                    <a:pt x="10268" y="16114"/>
                    <a:pt x="11008" y="15311"/>
                  </a:cubicBezTo>
                  <a:lnTo>
                    <a:pt x="10608" y="8240"/>
                  </a:lnTo>
                  <a:lnTo>
                    <a:pt x="10608" y="1001"/>
                  </a:lnTo>
                  <a:cubicBezTo>
                    <a:pt x="9674" y="667"/>
                    <a:pt x="7539" y="167"/>
                    <a:pt x="7272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039;p75">
              <a:extLst>
                <a:ext uri="{FF2B5EF4-FFF2-40B4-BE49-F238E27FC236}">
                  <a16:creationId xmlns:a16="http://schemas.microsoft.com/office/drawing/2014/main" id="{591C3A4A-5921-452E-8333-ED036D456B92}"/>
                </a:ext>
              </a:extLst>
            </p:cNvPr>
            <p:cNvSpPr/>
            <p:nvPr/>
          </p:nvSpPr>
          <p:spPr>
            <a:xfrm>
              <a:off x="4759400" y="3091400"/>
              <a:ext cx="42550" cy="89675"/>
            </a:xfrm>
            <a:custGeom>
              <a:avLst/>
              <a:gdLst/>
              <a:ahLst/>
              <a:cxnLst/>
              <a:rect l="l" t="t" r="r" b="b"/>
              <a:pathLst>
                <a:path w="1702" h="3587" extrusionOk="0">
                  <a:moveTo>
                    <a:pt x="489" y="0"/>
                  </a:moveTo>
                  <a:cubicBezTo>
                    <a:pt x="427" y="0"/>
                    <a:pt x="364" y="6"/>
                    <a:pt x="301" y="17"/>
                  </a:cubicBezTo>
                  <a:lnTo>
                    <a:pt x="1" y="3587"/>
                  </a:lnTo>
                  <a:lnTo>
                    <a:pt x="1302" y="3420"/>
                  </a:lnTo>
                  <a:cubicBezTo>
                    <a:pt x="1635" y="1585"/>
                    <a:pt x="1702" y="785"/>
                    <a:pt x="1302" y="351"/>
                  </a:cubicBezTo>
                  <a:cubicBezTo>
                    <a:pt x="1080" y="130"/>
                    <a:pt x="791" y="0"/>
                    <a:pt x="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040;p75">
              <a:extLst>
                <a:ext uri="{FF2B5EF4-FFF2-40B4-BE49-F238E27FC236}">
                  <a16:creationId xmlns:a16="http://schemas.microsoft.com/office/drawing/2014/main" id="{00D4F71D-44C2-43B6-8268-D4469F203E0E}"/>
                </a:ext>
              </a:extLst>
            </p:cNvPr>
            <p:cNvSpPr/>
            <p:nvPr/>
          </p:nvSpPr>
          <p:spPr>
            <a:xfrm>
              <a:off x="4544500" y="3072750"/>
              <a:ext cx="51475" cy="42450"/>
            </a:xfrm>
            <a:custGeom>
              <a:avLst/>
              <a:gdLst/>
              <a:ahLst/>
              <a:cxnLst/>
              <a:rect l="l" t="t" r="r" b="b"/>
              <a:pathLst>
                <a:path w="2059" h="1698" extrusionOk="0">
                  <a:moveTo>
                    <a:pt x="266" y="0"/>
                  </a:moveTo>
                  <a:cubicBezTo>
                    <a:pt x="32" y="0"/>
                    <a:pt x="0" y="371"/>
                    <a:pt x="191" y="697"/>
                  </a:cubicBezTo>
                  <a:cubicBezTo>
                    <a:pt x="491" y="1264"/>
                    <a:pt x="1058" y="1631"/>
                    <a:pt x="1692" y="1697"/>
                  </a:cubicBezTo>
                  <a:cubicBezTo>
                    <a:pt x="1692" y="1631"/>
                    <a:pt x="2059" y="663"/>
                    <a:pt x="2059" y="663"/>
                  </a:cubicBezTo>
                  <a:lnTo>
                    <a:pt x="1291" y="230"/>
                  </a:lnTo>
                  <a:cubicBezTo>
                    <a:pt x="1025" y="230"/>
                    <a:pt x="724" y="163"/>
                    <a:pt x="457" y="63"/>
                  </a:cubicBezTo>
                  <a:cubicBezTo>
                    <a:pt x="383" y="20"/>
                    <a:pt x="319" y="0"/>
                    <a:pt x="2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041;p75">
              <a:extLst>
                <a:ext uri="{FF2B5EF4-FFF2-40B4-BE49-F238E27FC236}">
                  <a16:creationId xmlns:a16="http://schemas.microsoft.com/office/drawing/2014/main" id="{48BFD0BE-B157-4381-A200-A29918D8E06A}"/>
                </a:ext>
              </a:extLst>
            </p:cNvPr>
            <p:cNvSpPr/>
            <p:nvPr/>
          </p:nvSpPr>
          <p:spPr>
            <a:xfrm>
              <a:off x="4575950" y="3054225"/>
              <a:ext cx="238525" cy="309250"/>
            </a:xfrm>
            <a:custGeom>
              <a:avLst/>
              <a:gdLst/>
              <a:ahLst/>
              <a:cxnLst/>
              <a:rect l="l" t="t" r="r" b="b"/>
              <a:pathLst>
                <a:path w="9541" h="12370" extrusionOk="0">
                  <a:moveTo>
                    <a:pt x="3365" y="1"/>
                  </a:moveTo>
                  <a:cubicBezTo>
                    <a:pt x="1912" y="1"/>
                    <a:pt x="539" y="695"/>
                    <a:pt x="334" y="2505"/>
                  </a:cubicBezTo>
                  <a:cubicBezTo>
                    <a:pt x="0" y="5174"/>
                    <a:pt x="133" y="6241"/>
                    <a:pt x="534" y="7609"/>
                  </a:cubicBezTo>
                  <a:cubicBezTo>
                    <a:pt x="767" y="8443"/>
                    <a:pt x="1234" y="9076"/>
                    <a:pt x="2035" y="9177"/>
                  </a:cubicBezTo>
                  <a:cubicBezTo>
                    <a:pt x="2160" y="9185"/>
                    <a:pt x="2285" y="9190"/>
                    <a:pt x="2410" y="9190"/>
                  </a:cubicBezTo>
                  <a:cubicBezTo>
                    <a:pt x="2752" y="9190"/>
                    <a:pt x="3094" y="9159"/>
                    <a:pt x="3436" y="9110"/>
                  </a:cubicBezTo>
                  <a:lnTo>
                    <a:pt x="3436" y="10277"/>
                  </a:lnTo>
                  <a:cubicBezTo>
                    <a:pt x="2877" y="10991"/>
                    <a:pt x="2492" y="12369"/>
                    <a:pt x="3973" y="12369"/>
                  </a:cubicBezTo>
                  <a:cubicBezTo>
                    <a:pt x="4083" y="12369"/>
                    <a:pt x="4204" y="12362"/>
                    <a:pt x="4336" y="12345"/>
                  </a:cubicBezTo>
                  <a:cubicBezTo>
                    <a:pt x="5471" y="12145"/>
                    <a:pt x="6438" y="11411"/>
                    <a:pt x="6905" y="10377"/>
                  </a:cubicBezTo>
                  <a:lnTo>
                    <a:pt x="6972" y="6575"/>
                  </a:lnTo>
                  <a:cubicBezTo>
                    <a:pt x="6972" y="6575"/>
                    <a:pt x="7078" y="7002"/>
                    <a:pt x="7668" y="7002"/>
                  </a:cubicBezTo>
                  <a:cubicBezTo>
                    <a:pt x="7815" y="7002"/>
                    <a:pt x="7992" y="6975"/>
                    <a:pt x="8206" y="6908"/>
                  </a:cubicBezTo>
                  <a:cubicBezTo>
                    <a:pt x="8806" y="6708"/>
                    <a:pt x="9540" y="5607"/>
                    <a:pt x="9140" y="4773"/>
                  </a:cubicBezTo>
                  <a:cubicBezTo>
                    <a:pt x="9003" y="4440"/>
                    <a:pt x="8681" y="4257"/>
                    <a:pt x="8358" y="4257"/>
                  </a:cubicBezTo>
                  <a:cubicBezTo>
                    <a:pt x="8132" y="4257"/>
                    <a:pt x="7904" y="4347"/>
                    <a:pt x="7739" y="4540"/>
                  </a:cubicBezTo>
                  <a:cubicBezTo>
                    <a:pt x="7540" y="4768"/>
                    <a:pt x="7316" y="5069"/>
                    <a:pt x="7130" y="5069"/>
                  </a:cubicBezTo>
                  <a:cubicBezTo>
                    <a:pt x="7098" y="5069"/>
                    <a:pt x="7068" y="5060"/>
                    <a:pt x="7038" y="5040"/>
                  </a:cubicBezTo>
                  <a:cubicBezTo>
                    <a:pt x="7038" y="5040"/>
                    <a:pt x="7706" y="1871"/>
                    <a:pt x="5904" y="704"/>
                  </a:cubicBezTo>
                  <a:cubicBezTo>
                    <a:pt x="5201" y="269"/>
                    <a:pt x="4267" y="1"/>
                    <a:pt x="336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042;p75">
              <a:extLst>
                <a:ext uri="{FF2B5EF4-FFF2-40B4-BE49-F238E27FC236}">
                  <a16:creationId xmlns:a16="http://schemas.microsoft.com/office/drawing/2014/main" id="{EFF57226-9830-47E9-B1EB-2FCE614A6CCB}"/>
                </a:ext>
              </a:extLst>
            </p:cNvPr>
            <p:cNvSpPr/>
            <p:nvPr/>
          </p:nvSpPr>
          <p:spPr>
            <a:xfrm>
              <a:off x="4557600" y="3004425"/>
              <a:ext cx="220175" cy="184150"/>
            </a:xfrm>
            <a:custGeom>
              <a:avLst/>
              <a:gdLst/>
              <a:ahLst/>
              <a:cxnLst/>
              <a:rect l="l" t="t" r="r" b="b"/>
              <a:pathLst>
                <a:path w="8807" h="7366" extrusionOk="0">
                  <a:moveTo>
                    <a:pt x="590" y="1"/>
                  </a:moveTo>
                  <a:cubicBezTo>
                    <a:pt x="409" y="1"/>
                    <a:pt x="346" y="127"/>
                    <a:pt x="267" y="394"/>
                  </a:cubicBezTo>
                  <a:cubicBezTo>
                    <a:pt x="0" y="1395"/>
                    <a:pt x="200" y="2429"/>
                    <a:pt x="834" y="3230"/>
                  </a:cubicBezTo>
                  <a:lnTo>
                    <a:pt x="1468" y="3463"/>
                  </a:lnTo>
                  <a:cubicBezTo>
                    <a:pt x="1468" y="3463"/>
                    <a:pt x="1835" y="3797"/>
                    <a:pt x="3069" y="3930"/>
                  </a:cubicBezTo>
                  <a:cubicBezTo>
                    <a:pt x="3530" y="3969"/>
                    <a:pt x="3985" y="3988"/>
                    <a:pt x="4437" y="3988"/>
                  </a:cubicBezTo>
                  <a:cubicBezTo>
                    <a:pt x="5131" y="3988"/>
                    <a:pt x="5818" y="3944"/>
                    <a:pt x="6505" y="3863"/>
                  </a:cubicBezTo>
                  <a:cubicBezTo>
                    <a:pt x="6521" y="3862"/>
                    <a:pt x="6537" y="3861"/>
                    <a:pt x="6552" y="3861"/>
                  </a:cubicBezTo>
                  <a:cubicBezTo>
                    <a:pt x="6878" y="3861"/>
                    <a:pt x="6947" y="4207"/>
                    <a:pt x="7139" y="5131"/>
                  </a:cubicBezTo>
                  <a:cubicBezTo>
                    <a:pt x="7305" y="5965"/>
                    <a:pt x="7439" y="7366"/>
                    <a:pt x="7772" y="7366"/>
                  </a:cubicBezTo>
                  <a:cubicBezTo>
                    <a:pt x="7872" y="7366"/>
                    <a:pt x="8239" y="6765"/>
                    <a:pt x="8473" y="6532"/>
                  </a:cubicBezTo>
                  <a:cubicBezTo>
                    <a:pt x="8806" y="6232"/>
                    <a:pt x="8373" y="3496"/>
                    <a:pt x="8373" y="3496"/>
                  </a:cubicBezTo>
                  <a:cubicBezTo>
                    <a:pt x="8373" y="3496"/>
                    <a:pt x="8706" y="2462"/>
                    <a:pt x="8073" y="1762"/>
                  </a:cubicBezTo>
                  <a:cubicBezTo>
                    <a:pt x="7405" y="1061"/>
                    <a:pt x="6105" y="1195"/>
                    <a:pt x="5171" y="1128"/>
                  </a:cubicBezTo>
                  <a:cubicBezTo>
                    <a:pt x="5099" y="1130"/>
                    <a:pt x="5028" y="1131"/>
                    <a:pt x="4957" y="1131"/>
                  </a:cubicBezTo>
                  <a:cubicBezTo>
                    <a:pt x="3894" y="1131"/>
                    <a:pt x="2835" y="899"/>
                    <a:pt x="1835" y="461"/>
                  </a:cubicBezTo>
                  <a:cubicBezTo>
                    <a:pt x="1146" y="161"/>
                    <a:pt x="794" y="1"/>
                    <a:pt x="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043;p75">
              <a:extLst>
                <a:ext uri="{FF2B5EF4-FFF2-40B4-BE49-F238E27FC236}">
                  <a16:creationId xmlns:a16="http://schemas.microsoft.com/office/drawing/2014/main" id="{30A7CC0E-AF17-49C4-A0A0-35255E879584}"/>
                </a:ext>
              </a:extLst>
            </p:cNvPr>
            <p:cNvSpPr/>
            <p:nvPr/>
          </p:nvSpPr>
          <p:spPr>
            <a:xfrm>
              <a:off x="4762750" y="3071950"/>
              <a:ext cx="33375" cy="24900"/>
            </a:xfrm>
            <a:custGeom>
              <a:avLst/>
              <a:gdLst/>
              <a:ahLst/>
              <a:cxnLst/>
              <a:rect l="l" t="t" r="r" b="b"/>
              <a:pathLst>
                <a:path w="1335" h="996" extrusionOk="0">
                  <a:moveTo>
                    <a:pt x="797" y="1"/>
                  </a:moveTo>
                  <a:cubicBezTo>
                    <a:pt x="688" y="1"/>
                    <a:pt x="574" y="31"/>
                    <a:pt x="467" y="95"/>
                  </a:cubicBezTo>
                  <a:cubicBezTo>
                    <a:pt x="133" y="262"/>
                    <a:pt x="0" y="662"/>
                    <a:pt x="167" y="996"/>
                  </a:cubicBezTo>
                  <a:lnTo>
                    <a:pt x="1334" y="362"/>
                  </a:lnTo>
                  <a:cubicBezTo>
                    <a:pt x="1244" y="135"/>
                    <a:pt x="1030" y="1"/>
                    <a:pt x="7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44;p75">
              <a:extLst>
                <a:ext uri="{FF2B5EF4-FFF2-40B4-BE49-F238E27FC236}">
                  <a16:creationId xmlns:a16="http://schemas.microsoft.com/office/drawing/2014/main" id="{B685C940-554C-4401-B8EF-D784F5B32276}"/>
                </a:ext>
              </a:extLst>
            </p:cNvPr>
            <p:cNvSpPr/>
            <p:nvPr/>
          </p:nvSpPr>
          <p:spPr>
            <a:xfrm>
              <a:off x="4661825" y="3244425"/>
              <a:ext cx="80100" cy="49225"/>
            </a:xfrm>
            <a:custGeom>
              <a:avLst/>
              <a:gdLst/>
              <a:ahLst/>
              <a:cxnLst/>
              <a:rect l="l" t="t" r="r" b="b"/>
              <a:pathLst>
                <a:path w="3204" h="1969" extrusionOk="0">
                  <a:moveTo>
                    <a:pt x="3203" y="1"/>
                  </a:moveTo>
                  <a:lnTo>
                    <a:pt x="3203" y="1"/>
                  </a:lnTo>
                  <a:cubicBezTo>
                    <a:pt x="3003" y="368"/>
                    <a:pt x="2736" y="635"/>
                    <a:pt x="2369" y="835"/>
                  </a:cubicBezTo>
                  <a:cubicBezTo>
                    <a:pt x="1602" y="1135"/>
                    <a:pt x="835" y="1335"/>
                    <a:pt x="34" y="1502"/>
                  </a:cubicBezTo>
                  <a:lnTo>
                    <a:pt x="1" y="1969"/>
                  </a:lnTo>
                  <a:cubicBezTo>
                    <a:pt x="1" y="1969"/>
                    <a:pt x="2269" y="1535"/>
                    <a:pt x="2736" y="968"/>
                  </a:cubicBezTo>
                  <a:cubicBezTo>
                    <a:pt x="2936" y="668"/>
                    <a:pt x="3103" y="368"/>
                    <a:pt x="32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045;p75">
              <a:extLst>
                <a:ext uri="{FF2B5EF4-FFF2-40B4-BE49-F238E27FC236}">
                  <a16:creationId xmlns:a16="http://schemas.microsoft.com/office/drawing/2014/main" id="{26E1709D-6360-41F7-9F68-5096BB1E51FA}"/>
                </a:ext>
              </a:extLst>
            </p:cNvPr>
            <p:cNvSpPr/>
            <p:nvPr/>
          </p:nvSpPr>
          <p:spPr>
            <a:xfrm>
              <a:off x="4672675" y="3161050"/>
              <a:ext cx="20875" cy="17175"/>
            </a:xfrm>
            <a:custGeom>
              <a:avLst/>
              <a:gdLst/>
              <a:ahLst/>
              <a:cxnLst/>
              <a:rect l="l" t="t" r="r" b="b"/>
              <a:pathLst>
                <a:path w="835" h="687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cubicBezTo>
                    <a:pt x="0" y="562"/>
                    <a:pt x="169" y="686"/>
                    <a:pt x="341" y="686"/>
                  </a:cubicBezTo>
                  <a:cubicBezTo>
                    <a:pt x="435" y="686"/>
                    <a:pt x="530" y="649"/>
                    <a:pt x="601" y="567"/>
                  </a:cubicBezTo>
                  <a:cubicBezTo>
                    <a:pt x="834" y="367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046;p75">
              <a:extLst>
                <a:ext uri="{FF2B5EF4-FFF2-40B4-BE49-F238E27FC236}">
                  <a16:creationId xmlns:a16="http://schemas.microsoft.com/office/drawing/2014/main" id="{E6A00716-4230-4365-90F5-5E40ADC629C2}"/>
                </a:ext>
              </a:extLst>
            </p:cNvPr>
            <p:cNvSpPr/>
            <p:nvPr/>
          </p:nvSpPr>
          <p:spPr>
            <a:xfrm>
              <a:off x="4682675" y="3131175"/>
              <a:ext cx="20875" cy="16550"/>
            </a:xfrm>
            <a:custGeom>
              <a:avLst/>
              <a:gdLst/>
              <a:ahLst/>
              <a:cxnLst/>
              <a:rect l="l" t="t" r="r" b="b"/>
              <a:pathLst>
                <a:path w="835" h="662" extrusionOk="0">
                  <a:moveTo>
                    <a:pt x="352" y="0"/>
                  </a:moveTo>
                  <a:cubicBezTo>
                    <a:pt x="201" y="0"/>
                    <a:pt x="69" y="90"/>
                    <a:pt x="1" y="228"/>
                  </a:cubicBezTo>
                  <a:lnTo>
                    <a:pt x="735" y="661"/>
                  </a:lnTo>
                  <a:cubicBezTo>
                    <a:pt x="835" y="428"/>
                    <a:pt x="768" y="161"/>
                    <a:pt x="568" y="61"/>
                  </a:cubicBezTo>
                  <a:cubicBezTo>
                    <a:pt x="495" y="19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047;p75">
              <a:extLst>
                <a:ext uri="{FF2B5EF4-FFF2-40B4-BE49-F238E27FC236}">
                  <a16:creationId xmlns:a16="http://schemas.microsoft.com/office/drawing/2014/main" id="{8388C637-692B-45C0-A660-A238ACAF66AE}"/>
                </a:ext>
              </a:extLst>
            </p:cNvPr>
            <p:cNvSpPr/>
            <p:nvPr/>
          </p:nvSpPr>
          <p:spPr>
            <a:xfrm>
              <a:off x="4646825" y="3230250"/>
              <a:ext cx="21700" cy="14225"/>
            </a:xfrm>
            <a:custGeom>
              <a:avLst/>
              <a:gdLst/>
              <a:ahLst/>
              <a:cxnLst/>
              <a:rect l="l" t="t" r="r" b="b"/>
              <a:pathLst>
                <a:path w="868" h="569" extrusionOk="0">
                  <a:moveTo>
                    <a:pt x="768" y="1"/>
                  </a:moveTo>
                  <a:lnTo>
                    <a:pt x="0" y="268"/>
                  </a:lnTo>
                  <a:cubicBezTo>
                    <a:pt x="52" y="447"/>
                    <a:pt x="202" y="568"/>
                    <a:pt x="376" y="568"/>
                  </a:cubicBezTo>
                  <a:cubicBezTo>
                    <a:pt x="427" y="568"/>
                    <a:pt x="481" y="557"/>
                    <a:pt x="534" y="534"/>
                  </a:cubicBezTo>
                  <a:cubicBezTo>
                    <a:pt x="734" y="468"/>
                    <a:pt x="868" y="201"/>
                    <a:pt x="768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048;p75">
              <a:extLst>
                <a:ext uri="{FF2B5EF4-FFF2-40B4-BE49-F238E27FC236}">
                  <a16:creationId xmlns:a16="http://schemas.microsoft.com/office/drawing/2014/main" id="{CCC71D92-D36E-4AF4-95EF-F6F58958959C}"/>
                </a:ext>
              </a:extLst>
            </p:cNvPr>
            <p:cNvSpPr/>
            <p:nvPr/>
          </p:nvSpPr>
          <p:spPr>
            <a:xfrm>
              <a:off x="4591775" y="3126675"/>
              <a:ext cx="20875" cy="17700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91" y="1"/>
                  </a:moveTo>
                  <a:cubicBezTo>
                    <a:pt x="397" y="1"/>
                    <a:pt x="306" y="35"/>
                    <a:pt x="234" y="107"/>
                  </a:cubicBezTo>
                  <a:cubicBezTo>
                    <a:pt x="34" y="241"/>
                    <a:pt x="1" y="508"/>
                    <a:pt x="134" y="708"/>
                  </a:cubicBezTo>
                  <a:lnTo>
                    <a:pt x="835" y="174"/>
                  </a:lnTo>
                  <a:cubicBezTo>
                    <a:pt x="740" y="61"/>
                    <a:pt x="613" y="1"/>
                    <a:pt x="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049;p75">
              <a:extLst>
                <a:ext uri="{FF2B5EF4-FFF2-40B4-BE49-F238E27FC236}">
                  <a16:creationId xmlns:a16="http://schemas.microsoft.com/office/drawing/2014/main" id="{96118276-D272-41AC-9D38-3A115E268CDD}"/>
                </a:ext>
              </a:extLst>
            </p:cNvPr>
            <p:cNvSpPr/>
            <p:nvPr/>
          </p:nvSpPr>
          <p:spPr>
            <a:xfrm>
              <a:off x="4599700" y="3158525"/>
              <a:ext cx="18800" cy="18600"/>
            </a:xfrm>
            <a:custGeom>
              <a:avLst/>
              <a:gdLst/>
              <a:ahLst/>
              <a:cxnLst/>
              <a:rect l="l" t="t" r="r" b="b"/>
              <a:pathLst>
                <a:path w="752" h="744" extrusionOk="0">
                  <a:moveTo>
                    <a:pt x="384" y="1"/>
                  </a:moveTo>
                  <a:cubicBezTo>
                    <a:pt x="184" y="1"/>
                    <a:pt x="17" y="168"/>
                    <a:pt x="17" y="368"/>
                  </a:cubicBezTo>
                  <a:cubicBezTo>
                    <a:pt x="1" y="618"/>
                    <a:pt x="193" y="743"/>
                    <a:pt x="380" y="743"/>
                  </a:cubicBezTo>
                  <a:cubicBezTo>
                    <a:pt x="568" y="743"/>
                    <a:pt x="751" y="618"/>
                    <a:pt x="718" y="368"/>
                  </a:cubicBezTo>
                  <a:cubicBezTo>
                    <a:pt x="718" y="168"/>
                    <a:pt x="58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050;p75">
              <a:extLst>
                <a:ext uri="{FF2B5EF4-FFF2-40B4-BE49-F238E27FC236}">
                  <a16:creationId xmlns:a16="http://schemas.microsoft.com/office/drawing/2014/main" id="{02641C62-EFC7-4D37-8B49-1A7CF303124F}"/>
                </a:ext>
              </a:extLst>
            </p:cNvPr>
            <p:cNvSpPr/>
            <p:nvPr/>
          </p:nvSpPr>
          <p:spPr>
            <a:xfrm>
              <a:off x="4614300" y="3159375"/>
              <a:ext cx="30875" cy="51725"/>
            </a:xfrm>
            <a:custGeom>
              <a:avLst/>
              <a:gdLst/>
              <a:ahLst/>
              <a:cxnLst/>
              <a:rect l="l" t="t" r="r" b="b"/>
              <a:pathLst>
                <a:path w="1235" h="2069" extrusionOk="0">
                  <a:moveTo>
                    <a:pt x="1235" y="0"/>
                  </a:moveTo>
                  <a:lnTo>
                    <a:pt x="0" y="1702"/>
                  </a:lnTo>
                  <a:lnTo>
                    <a:pt x="1101" y="206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051;p75">
              <a:extLst>
                <a:ext uri="{FF2B5EF4-FFF2-40B4-BE49-F238E27FC236}">
                  <a16:creationId xmlns:a16="http://schemas.microsoft.com/office/drawing/2014/main" id="{A8477BE3-34FD-4C1F-9338-3054F72FCDCD}"/>
                </a:ext>
              </a:extLst>
            </p:cNvPr>
            <p:cNvSpPr/>
            <p:nvPr/>
          </p:nvSpPr>
          <p:spPr>
            <a:xfrm>
              <a:off x="4334925" y="3809825"/>
              <a:ext cx="478700" cy="187675"/>
            </a:xfrm>
            <a:custGeom>
              <a:avLst/>
              <a:gdLst/>
              <a:ahLst/>
              <a:cxnLst/>
              <a:rect l="l" t="t" r="r" b="b"/>
              <a:pathLst>
                <a:path w="19148" h="7507" extrusionOk="0">
                  <a:moveTo>
                    <a:pt x="1" y="1"/>
                  </a:moveTo>
                  <a:lnTo>
                    <a:pt x="1" y="168"/>
                  </a:lnTo>
                  <a:cubicBezTo>
                    <a:pt x="1" y="401"/>
                    <a:pt x="134" y="635"/>
                    <a:pt x="334" y="735"/>
                  </a:cubicBezTo>
                  <a:lnTo>
                    <a:pt x="11876" y="7406"/>
                  </a:lnTo>
                  <a:cubicBezTo>
                    <a:pt x="11976" y="7473"/>
                    <a:pt x="12076" y="7506"/>
                    <a:pt x="12210" y="7506"/>
                  </a:cubicBezTo>
                  <a:cubicBezTo>
                    <a:pt x="12310" y="7506"/>
                    <a:pt x="12443" y="7473"/>
                    <a:pt x="12543" y="7406"/>
                  </a:cubicBezTo>
                  <a:lnTo>
                    <a:pt x="18814" y="3804"/>
                  </a:lnTo>
                  <a:cubicBezTo>
                    <a:pt x="19014" y="3670"/>
                    <a:pt x="19148" y="3470"/>
                    <a:pt x="19148" y="3237"/>
                  </a:cubicBezTo>
                  <a:lnTo>
                    <a:pt x="19148" y="3003"/>
                  </a:lnTo>
                  <a:lnTo>
                    <a:pt x="12243" y="7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052;p75">
              <a:extLst>
                <a:ext uri="{FF2B5EF4-FFF2-40B4-BE49-F238E27FC236}">
                  <a16:creationId xmlns:a16="http://schemas.microsoft.com/office/drawing/2014/main" id="{2B7B0D09-6C7E-42BE-9E5E-2B6A4110CC03}"/>
                </a:ext>
              </a:extLst>
            </p:cNvPr>
            <p:cNvSpPr/>
            <p:nvPr/>
          </p:nvSpPr>
          <p:spPr>
            <a:xfrm>
              <a:off x="4334925" y="3710175"/>
              <a:ext cx="478700" cy="276475"/>
            </a:xfrm>
            <a:custGeom>
              <a:avLst/>
              <a:gdLst/>
              <a:ahLst/>
              <a:cxnLst/>
              <a:rect l="l" t="t" r="r" b="b"/>
              <a:pathLst>
                <a:path w="19148" h="11059" extrusionOk="0">
                  <a:moveTo>
                    <a:pt x="7039" y="1"/>
                  </a:moveTo>
                  <a:cubicBezTo>
                    <a:pt x="6972" y="1"/>
                    <a:pt x="6906" y="17"/>
                    <a:pt x="6839" y="51"/>
                  </a:cubicBezTo>
                  <a:lnTo>
                    <a:pt x="1" y="4020"/>
                  </a:lnTo>
                  <a:lnTo>
                    <a:pt x="12243" y="11059"/>
                  </a:lnTo>
                  <a:lnTo>
                    <a:pt x="19114" y="7056"/>
                  </a:lnTo>
                  <a:cubicBezTo>
                    <a:pt x="19148" y="7022"/>
                    <a:pt x="19148" y="6956"/>
                    <a:pt x="19114" y="6922"/>
                  </a:cubicBezTo>
                  <a:lnTo>
                    <a:pt x="7239" y="51"/>
                  </a:lnTo>
                  <a:cubicBezTo>
                    <a:pt x="7173" y="17"/>
                    <a:pt x="7106" y="1"/>
                    <a:pt x="70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053;p75">
              <a:extLst>
                <a:ext uri="{FF2B5EF4-FFF2-40B4-BE49-F238E27FC236}">
                  <a16:creationId xmlns:a16="http://schemas.microsoft.com/office/drawing/2014/main" id="{FADF83A7-70FE-4ABB-A3C3-1A6AF4812083}"/>
                </a:ext>
              </a:extLst>
            </p:cNvPr>
            <p:cNvSpPr/>
            <p:nvPr/>
          </p:nvSpPr>
          <p:spPr>
            <a:xfrm>
              <a:off x="4422175" y="3563000"/>
              <a:ext cx="144625" cy="187525"/>
            </a:xfrm>
            <a:custGeom>
              <a:avLst/>
              <a:gdLst/>
              <a:ahLst/>
              <a:cxnLst/>
              <a:rect l="l" t="t" r="r" b="b"/>
              <a:pathLst>
                <a:path w="5785" h="7501" extrusionOk="0">
                  <a:moveTo>
                    <a:pt x="4416" y="0"/>
                  </a:moveTo>
                  <a:cubicBezTo>
                    <a:pt x="3482" y="1334"/>
                    <a:pt x="1414" y="4237"/>
                    <a:pt x="447" y="5904"/>
                  </a:cubicBezTo>
                  <a:cubicBezTo>
                    <a:pt x="0" y="6714"/>
                    <a:pt x="418" y="7501"/>
                    <a:pt x="1427" y="7501"/>
                  </a:cubicBezTo>
                  <a:cubicBezTo>
                    <a:pt x="1624" y="7501"/>
                    <a:pt x="1842" y="7471"/>
                    <a:pt x="2081" y="7406"/>
                  </a:cubicBezTo>
                  <a:cubicBezTo>
                    <a:pt x="3049" y="7139"/>
                    <a:pt x="4450" y="5037"/>
                    <a:pt x="5784" y="3469"/>
                  </a:cubicBezTo>
                  <a:lnTo>
                    <a:pt x="441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054;p75">
              <a:extLst>
                <a:ext uri="{FF2B5EF4-FFF2-40B4-BE49-F238E27FC236}">
                  <a16:creationId xmlns:a16="http://schemas.microsoft.com/office/drawing/2014/main" id="{C4AF2A31-326D-4FC6-8C98-54ADDE73F429}"/>
                </a:ext>
              </a:extLst>
            </p:cNvPr>
            <p:cNvSpPr/>
            <p:nvPr/>
          </p:nvSpPr>
          <p:spPr>
            <a:xfrm>
              <a:off x="4371625" y="3763125"/>
              <a:ext cx="361950" cy="208525"/>
            </a:xfrm>
            <a:custGeom>
              <a:avLst/>
              <a:gdLst/>
              <a:ahLst/>
              <a:cxnLst/>
              <a:rect l="l" t="t" r="r" b="b"/>
              <a:pathLst>
                <a:path w="14478" h="8341" extrusionOk="0">
                  <a:moveTo>
                    <a:pt x="3703" y="1"/>
                  </a:moveTo>
                  <a:lnTo>
                    <a:pt x="1" y="2102"/>
                  </a:lnTo>
                  <a:lnTo>
                    <a:pt x="10808" y="8340"/>
                  </a:lnTo>
                  <a:lnTo>
                    <a:pt x="14478" y="6239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055;p75">
              <a:extLst>
                <a:ext uri="{FF2B5EF4-FFF2-40B4-BE49-F238E27FC236}">
                  <a16:creationId xmlns:a16="http://schemas.microsoft.com/office/drawing/2014/main" id="{442945CA-3079-43A6-93C7-D7C3B6CA31C5}"/>
                </a:ext>
              </a:extLst>
            </p:cNvPr>
            <p:cNvSpPr/>
            <p:nvPr/>
          </p:nvSpPr>
          <p:spPr>
            <a:xfrm>
              <a:off x="4558425" y="3776475"/>
              <a:ext cx="128450" cy="75075"/>
            </a:xfrm>
            <a:custGeom>
              <a:avLst/>
              <a:gdLst/>
              <a:ahLst/>
              <a:cxnLst/>
              <a:rect l="l" t="t" r="r" b="b"/>
              <a:pathLst>
                <a:path w="5138" h="3003" extrusionOk="0">
                  <a:moveTo>
                    <a:pt x="1869" y="1"/>
                  </a:moveTo>
                  <a:lnTo>
                    <a:pt x="1" y="1101"/>
                  </a:lnTo>
                  <a:lnTo>
                    <a:pt x="67" y="1135"/>
                  </a:lnTo>
                  <a:lnTo>
                    <a:pt x="3270" y="3003"/>
                  </a:lnTo>
                  <a:lnTo>
                    <a:pt x="5071" y="1935"/>
                  </a:lnTo>
                  <a:lnTo>
                    <a:pt x="5138" y="1902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056;p75">
              <a:extLst>
                <a:ext uri="{FF2B5EF4-FFF2-40B4-BE49-F238E27FC236}">
                  <a16:creationId xmlns:a16="http://schemas.microsoft.com/office/drawing/2014/main" id="{54A8430A-3BF7-4A0F-B0C5-C16206DFBDB1}"/>
                </a:ext>
              </a:extLst>
            </p:cNvPr>
            <p:cNvSpPr/>
            <p:nvPr/>
          </p:nvSpPr>
          <p:spPr>
            <a:xfrm>
              <a:off x="4560100" y="3778975"/>
              <a:ext cx="125100" cy="72575"/>
            </a:xfrm>
            <a:custGeom>
              <a:avLst/>
              <a:gdLst/>
              <a:ahLst/>
              <a:cxnLst/>
              <a:rect l="l" t="t" r="r" b="b"/>
              <a:pathLst>
                <a:path w="5004" h="2903" extrusionOk="0">
                  <a:moveTo>
                    <a:pt x="1802" y="1"/>
                  </a:moveTo>
                  <a:lnTo>
                    <a:pt x="0" y="1035"/>
                  </a:lnTo>
                  <a:lnTo>
                    <a:pt x="3203" y="2903"/>
                  </a:lnTo>
                  <a:lnTo>
                    <a:pt x="5004" y="1835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057;p75">
              <a:extLst>
                <a:ext uri="{FF2B5EF4-FFF2-40B4-BE49-F238E27FC236}">
                  <a16:creationId xmlns:a16="http://schemas.microsoft.com/office/drawing/2014/main" id="{655A52FF-4962-4AA3-A41E-3AE536D1B7B0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058;p75">
              <a:extLst>
                <a:ext uri="{FF2B5EF4-FFF2-40B4-BE49-F238E27FC236}">
                  <a16:creationId xmlns:a16="http://schemas.microsoft.com/office/drawing/2014/main" id="{82EA6C38-EDCC-4B75-A92A-77625E8A2FEE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059;p75">
              <a:extLst>
                <a:ext uri="{FF2B5EF4-FFF2-40B4-BE49-F238E27FC236}">
                  <a16:creationId xmlns:a16="http://schemas.microsoft.com/office/drawing/2014/main" id="{D7A9CC83-AB89-4BC8-9C30-545F45B42A9A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060;p75">
              <a:extLst>
                <a:ext uri="{FF2B5EF4-FFF2-40B4-BE49-F238E27FC236}">
                  <a16:creationId xmlns:a16="http://schemas.microsoft.com/office/drawing/2014/main" id="{D65C8CEB-9977-465E-9A1D-3CD004BADC78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061;p75">
              <a:extLst>
                <a:ext uri="{FF2B5EF4-FFF2-40B4-BE49-F238E27FC236}">
                  <a16:creationId xmlns:a16="http://schemas.microsoft.com/office/drawing/2014/main" id="{8A09BBD9-0FE5-45A3-B0A1-8E6C46BE5BBB}"/>
                </a:ext>
              </a:extLst>
            </p:cNvPr>
            <p:cNvSpPr/>
            <p:nvPr/>
          </p:nvSpPr>
          <p:spPr>
            <a:xfrm>
              <a:off x="4296575" y="3600525"/>
              <a:ext cx="344425" cy="388625"/>
            </a:xfrm>
            <a:custGeom>
              <a:avLst/>
              <a:gdLst/>
              <a:ahLst/>
              <a:cxnLst/>
              <a:rect l="l" t="t" r="r" b="b"/>
              <a:pathLst>
                <a:path w="13777" h="15545" extrusionOk="0">
                  <a:moveTo>
                    <a:pt x="167" y="0"/>
                  </a:moveTo>
                  <a:cubicBezTo>
                    <a:pt x="100" y="34"/>
                    <a:pt x="34" y="67"/>
                    <a:pt x="0" y="134"/>
                  </a:cubicBezTo>
                  <a:lnTo>
                    <a:pt x="11942" y="7005"/>
                  </a:lnTo>
                  <a:cubicBezTo>
                    <a:pt x="12076" y="7105"/>
                    <a:pt x="12176" y="7239"/>
                    <a:pt x="12209" y="7439"/>
                  </a:cubicBezTo>
                  <a:lnTo>
                    <a:pt x="13577" y="15545"/>
                  </a:lnTo>
                  <a:cubicBezTo>
                    <a:pt x="13610" y="15511"/>
                    <a:pt x="13643" y="15511"/>
                    <a:pt x="13677" y="15478"/>
                  </a:cubicBezTo>
                  <a:lnTo>
                    <a:pt x="13777" y="15445"/>
                  </a:lnTo>
                  <a:lnTo>
                    <a:pt x="12376" y="7339"/>
                  </a:lnTo>
                  <a:cubicBezTo>
                    <a:pt x="12343" y="7139"/>
                    <a:pt x="12242" y="7005"/>
                    <a:pt x="12109" y="690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062;p75">
              <a:extLst>
                <a:ext uri="{FF2B5EF4-FFF2-40B4-BE49-F238E27FC236}">
                  <a16:creationId xmlns:a16="http://schemas.microsoft.com/office/drawing/2014/main" id="{1A8F3DB9-E828-49FB-8617-216723903F30}"/>
                </a:ext>
              </a:extLst>
            </p:cNvPr>
            <p:cNvSpPr/>
            <p:nvPr/>
          </p:nvSpPr>
          <p:spPr>
            <a:xfrm>
              <a:off x="4422275" y="3774425"/>
              <a:ext cx="53025" cy="53950"/>
            </a:xfrm>
            <a:custGeom>
              <a:avLst/>
              <a:gdLst/>
              <a:ahLst/>
              <a:cxnLst/>
              <a:rect l="l" t="t" r="r" b="b"/>
              <a:pathLst>
                <a:path w="2121" h="2158" extrusionOk="0">
                  <a:moveTo>
                    <a:pt x="378" y="1"/>
                  </a:moveTo>
                  <a:cubicBezTo>
                    <a:pt x="132" y="1"/>
                    <a:pt x="0" y="178"/>
                    <a:pt x="43" y="516"/>
                  </a:cubicBezTo>
                  <a:cubicBezTo>
                    <a:pt x="243" y="1117"/>
                    <a:pt x="643" y="1650"/>
                    <a:pt x="1244" y="1984"/>
                  </a:cubicBezTo>
                  <a:cubicBezTo>
                    <a:pt x="1421" y="2102"/>
                    <a:pt x="1585" y="2158"/>
                    <a:pt x="1721" y="2158"/>
                  </a:cubicBezTo>
                  <a:cubicBezTo>
                    <a:pt x="1969" y="2158"/>
                    <a:pt x="2121" y="1974"/>
                    <a:pt x="2077" y="1650"/>
                  </a:cubicBezTo>
                  <a:cubicBezTo>
                    <a:pt x="1877" y="1017"/>
                    <a:pt x="1477" y="483"/>
                    <a:pt x="910" y="183"/>
                  </a:cubicBezTo>
                  <a:cubicBezTo>
                    <a:pt x="702" y="60"/>
                    <a:pt x="521" y="1"/>
                    <a:pt x="3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063;p75">
              <a:extLst>
                <a:ext uri="{FF2B5EF4-FFF2-40B4-BE49-F238E27FC236}">
                  <a16:creationId xmlns:a16="http://schemas.microsoft.com/office/drawing/2014/main" id="{62F252EF-6B0F-43EF-9386-224B7BCF25CD}"/>
                </a:ext>
              </a:extLst>
            </p:cNvPr>
            <p:cNvSpPr/>
            <p:nvPr/>
          </p:nvSpPr>
          <p:spPr>
            <a:xfrm>
              <a:off x="4626800" y="3330325"/>
              <a:ext cx="360300" cy="578200"/>
            </a:xfrm>
            <a:custGeom>
              <a:avLst/>
              <a:gdLst/>
              <a:ahLst/>
              <a:cxnLst/>
              <a:rect l="l" t="t" r="r" b="b"/>
              <a:pathLst>
                <a:path w="14412" h="23128" extrusionOk="0">
                  <a:moveTo>
                    <a:pt x="7473" y="1"/>
                  </a:moveTo>
                  <a:cubicBezTo>
                    <a:pt x="6405" y="834"/>
                    <a:pt x="6038" y="3970"/>
                    <a:pt x="7473" y="6772"/>
                  </a:cubicBezTo>
                  <a:lnTo>
                    <a:pt x="10342" y="13544"/>
                  </a:lnTo>
                  <a:cubicBezTo>
                    <a:pt x="10342" y="13544"/>
                    <a:pt x="8640" y="15545"/>
                    <a:pt x="7506" y="16612"/>
                  </a:cubicBezTo>
                  <a:cubicBezTo>
                    <a:pt x="6372" y="17680"/>
                    <a:pt x="5171" y="18847"/>
                    <a:pt x="4337" y="18947"/>
                  </a:cubicBezTo>
                  <a:cubicBezTo>
                    <a:pt x="3670" y="19014"/>
                    <a:pt x="2503" y="19148"/>
                    <a:pt x="2236" y="19414"/>
                  </a:cubicBezTo>
                  <a:cubicBezTo>
                    <a:pt x="1635" y="20048"/>
                    <a:pt x="1068" y="20715"/>
                    <a:pt x="568" y="21416"/>
                  </a:cubicBezTo>
                  <a:cubicBezTo>
                    <a:pt x="301" y="21816"/>
                    <a:pt x="1" y="22784"/>
                    <a:pt x="801" y="23050"/>
                  </a:cubicBezTo>
                  <a:cubicBezTo>
                    <a:pt x="969" y="23104"/>
                    <a:pt x="1131" y="23128"/>
                    <a:pt x="1286" y="23128"/>
                  </a:cubicBezTo>
                  <a:cubicBezTo>
                    <a:pt x="1810" y="23128"/>
                    <a:pt x="2273" y="22859"/>
                    <a:pt x="2736" y="22550"/>
                  </a:cubicBezTo>
                  <a:cubicBezTo>
                    <a:pt x="3036" y="22350"/>
                    <a:pt x="3303" y="22116"/>
                    <a:pt x="3570" y="21883"/>
                  </a:cubicBezTo>
                  <a:cubicBezTo>
                    <a:pt x="3667" y="21894"/>
                    <a:pt x="3767" y="21900"/>
                    <a:pt x="3867" y="21900"/>
                  </a:cubicBezTo>
                  <a:cubicBezTo>
                    <a:pt x="4352" y="21900"/>
                    <a:pt x="4862" y="21770"/>
                    <a:pt x="5305" y="21549"/>
                  </a:cubicBezTo>
                  <a:lnTo>
                    <a:pt x="6505" y="20815"/>
                  </a:lnTo>
                  <a:cubicBezTo>
                    <a:pt x="7139" y="20415"/>
                    <a:pt x="11142" y="17446"/>
                    <a:pt x="12743" y="16212"/>
                  </a:cubicBezTo>
                  <a:cubicBezTo>
                    <a:pt x="14411" y="14911"/>
                    <a:pt x="14311" y="14478"/>
                    <a:pt x="14111" y="13544"/>
                  </a:cubicBezTo>
                  <a:cubicBezTo>
                    <a:pt x="13711" y="11709"/>
                    <a:pt x="11409" y="5805"/>
                    <a:pt x="10742" y="4070"/>
                  </a:cubicBezTo>
                  <a:cubicBezTo>
                    <a:pt x="9908" y="1902"/>
                    <a:pt x="9241" y="1"/>
                    <a:pt x="747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064;p75">
              <a:extLst>
                <a:ext uri="{FF2B5EF4-FFF2-40B4-BE49-F238E27FC236}">
                  <a16:creationId xmlns:a16="http://schemas.microsoft.com/office/drawing/2014/main" id="{C40BDA9E-0714-4DBD-930D-F91D28A9EDBA}"/>
                </a:ext>
              </a:extLst>
            </p:cNvPr>
            <p:cNvSpPr/>
            <p:nvPr/>
          </p:nvSpPr>
          <p:spPr>
            <a:xfrm>
              <a:off x="4757725" y="3325250"/>
              <a:ext cx="182675" cy="263625"/>
            </a:xfrm>
            <a:custGeom>
              <a:avLst/>
              <a:gdLst/>
              <a:ahLst/>
              <a:cxnLst/>
              <a:rect l="l" t="t" r="r" b="b"/>
              <a:pathLst>
                <a:path w="7307" h="10545" extrusionOk="0">
                  <a:moveTo>
                    <a:pt x="1639" y="0"/>
                  </a:moveTo>
                  <a:cubicBezTo>
                    <a:pt x="1552" y="0"/>
                    <a:pt x="1502" y="3"/>
                    <a:pt x="1502" y="3"/>
                  </a:cubicBezTo>
                  <a:cubicBezTo>
                    <a:pt x="1" y="1771"/>
                    <a:pt x="1268" y="5007"/>
                    <a:pt x="1268" y="5007"/>
                  </a:cubicBezTo>
                  <a:lnTo>
                    <a:pt x="3603" y="10544"/>
                  </a:lnTo>
                  <a:cubicBezTo>
                    <a:pt x="6639" y="10377"/>
                    <a:pt x="7306" y="8409"/>
                    <a:pt x="7306" y="8409"/>
                  </a:cubicBezTo>
                  <a:cubicBezTo>
                    <a:pt x="7306" y="8409"/>
                    <a:pt x="4804" y="1805"/>
                    <a:pt x="3937" y="837"/>
                  </a:cubicBezTo>
                  <a:cubicBezTo>
                    <a:pt x="3250" y="68"/>
                    <a:pt x="2043" y="0"/>
                    <a:pt x="16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065;p75">
              <a:extLst>
                <a:ext uri="{FF2B5EF4-FFF2-40B4-BE49-F238E27FC236}">
                  <a16:creationId xmlns:a16="http://schemas.microsoft.com/office/drawing/2014/main" id="{267C9B7E-B11C-4ACC-A280-EE219375E83D}"/>
                </a:ext>
              </a:extLst>
            </p:cNvPr>
            <p:cNvSpPr/>
            <p:nvPr/>
          </p:nvSpPr>
          <p:spPr>
            <a:xfrm>
              <a:off x="4060575" y="2220375"/>
              <a:ext cx="158475" cy="196600"/>
            </a:xfrm>
            <a:custGeom>
              <a:avLst/>
              <a:gdLst/>
              <a:ahLst/>
              <a:cxnLst/>
              <a:rect l="l" t="t" r="r" b="b"/>
              <a:pathLst>
                <a:path w="6339" h="7864" extrusionOk="0">
                  <a:moveTo>
                    <a:pt x="4804" y="0"/>
                  </a:moveTo>
                  <a:lnTo>
                    <a:pt x="1635" y="4303"/>
                  </a:lnTo>
                  <a:lnTo>
                    <a:pt x="0" y="5971"/>
                  </a:lnTo>
                  <a:lnTo>
                    <a:pt x="567" y="7038"/>
                  </a:lnTo>
                  <a:cubicBezTo>
                    <a:pt x="739" y="7403"/>
                    <a:pt x="1158" y="7863"/>
                    <a:pt x="1692" y="7863"/>
                  </a:cubicBezTo>
                  <a:cubicBezTo>
                    <a:pt x="1990" y="7863"/>
                    <a:pt x="2323" y="7720"/>
                    <a:pt x="2669" y="7339"/>
                  </a:cubicBezTo>
                  <a:cubicBezTo>
                    <a:pt x="4103" y="5804"/>
                    <a:pt x="6338" y="734"/>
                    <a:pt x="6338" y="7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066;p75">
              <a:extLst>
                <a:ext uri="{FF2B5EF4-FFF2-40B4-BE49-F238E27FC236}">
                  <a16:creationId xmlns:a16="http://schemas.microsoft.com/office/drawing/2014/main" id="{118267FA-C863-4DC6-B55B-149CB797413F}"/>
                </a:ext>
              </a:extLst>
            </p:cNvPr>
            <p:cNvSpPr/>
            <p:nvPr/>
          </p:nvSpPr>
          <p:spPr>
            <a:xfrm>
              <a:off x="3967175" y="2084425"/>
              <a:ext cx="156800" cy="311100"/>
            </a:xfrm>
            <a:custGeom>
              <a:avLst/>
              <a:gdLst/>
              <a:ahLst/>
              <a:cxnLst/>
              <a:rect l="l" t="t" r="r" b="b"/>
              <a:pathLst>
                <a:path w="6272" h="12444" extrusionOk="0">
                  <a:moveTo>
                    <a:pt x="0" y="1"/>
                  </a:moveTo>
                  <a:lnTo>
                    <a:pt x="1568" y="7006"/>
                  </a:lnTo>
                  <a:cubicBezTo>
                    <a:pt x="1568" y="7006"/>
                    <a:pt x="2435" y="8774"/>
                    <a:pt x="3236" y="10375"/>
                  </a:cubicBezTo>
                  <a:cubicBezTo>
                    <a:pt x="3836" y="11609"/>
                    <a:pt x="4303" y="12443"/>
                    <a:pt x="4303" y="12443"/>
                  </a:cubicBezTo>
                  <a:lnTo>
                    <a:pt x="6271" y="10108"/>
                  </a:lnTo>
                  <a:cubicBezTo>
                    <a:pt x="6271" y="10108"/>
                    <a:pt x="4337" y="5105"/>
                    <a:pt x="3336" y="2703"/>
                  </a:cubicBezTo>
                  <a:cubicBezTo>
                    <a:pt x="2435" y="601"/>
                    <a:pt x="1268" y="101"/>
                    <a:pt x="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067;p75">
              <a:extLst>
                <a:ext uri="{FF2B5EF4-FFF2-40B4-BE49-F238E27FC236}">
                  <a16:creationId xmlns:a16="http://schemas.microsoft.com/office/drawing/2014/main" id="{3C420583-08AA-447B-B705-C7EA7F10C1B2}"/>
                </a:ext>
              </a:extLst>
            </p:cNvPr>
            <p:cNvSpPr/>
            <p:nvPr/>
          </p:nvSpPr>
          <p:spPr>
            <a:xfrm>
              <a:off x="4103075" y="2115175"/>
              <a:ext cx="148875" cy="151950"/>
            </a:xfrm>
            <a:custGeom>
              <a:avLst/>
              <a:gdLst/>
              <a:ahLst/>
              <a:cxnLst/>
              <a:rect l="l" t="t" r="r" b="b"/>
              <a:pathLst>
                <a:path w="5955" h="6078" extrusionOk="0">
                  <a:moveTo>
                    <a:pt x="5194" y="0"/>
                  </a:moveTo>
                  <a:cubicBezTo>
                    <a:pt x="5135" y="0"/>
                    <a:pt x="5072" y="2"/>
                    <a:pt x="5005" y="5"/>
                  </a:cubicBezTo>
                  <a:cubicBezTo>
                    <a:pt x="4371" y="38"/>
                    <a:pt x="2870" y="305"/>
                    <a:pt x="2603" y="472"/>
                  </a:cubicBezTo>
                  <a:cubicBezTo>
                    <a:pt x="2370" y="639"/>
                    <a:pt x="2270" y="672"/>
                    <a:pt x="1870" y="1439"/>
                  </a:cubicBezTo>
                  <a:cubicBezTo>
                    <a:pt x="1870" y="1439"/>
                    <a:pt x="1669" y="1840"/>
                    <a:pt x="1336" y="2540"/>
                  </a:cubicBezTo>
                  <a:cubicBezTo>
                    <a:pt x="902" y="3441"/>
                    <a:pt x="535" y="4375"/>
                    <a:pt x="202" y="5309"/>
                  </a:cubicBezTo>
                  <a:cubicBezTo>
                    <a:pt x="0" y="6028"/>
                    <a:pt x="245" y="6077"/>
                    <a:pt x="509" y="6077"/>
                  </a:cubicBezTo>
                  <a:cubicBezTo>
                    <a:pt x="551" y="6077"/>
                    <a:pt x="594" y="6076"/>
                    <a:pt x="635" y="6076"/>
                  </a:cubicBezTo>
                  <a:cubicBezTo>
                    <a:pt x="936" y="6043"/>
                    <a:pt x="1836" y="6009"/>
                    <a:pt x="2670" y="5909"/>
                  </a:cubicBezTo>
                  <a:cubicBezTo>
                    <a:pt x="3471" y="5843"/>
                    <a:pt x="3537" y="5609"/>
                    <a:pt x="3704" y="5342"/>
                  </a:cubicBezTo>
                  <a:cubicBezTo>
                    <a:pt x="4538" y="3875"/>
                    <a:pt x="5205" y="2307"/>
                    <a:pt x="5772" y="739"/>
                  </a:cubicBezTo>
                  <a:cubicBezTo>
                    <a:pt x="5954" y="163"/>
                    <a:pt x="5778" y="0"/>
                    <a:pt x="5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068;p75">
              <a:extLst>
                <a:ext uri="{FF2B5EF4-FFF2-40B4-BE49-F238E27FC236}">
                  <a16:creationId xmlns:a16="http://schemas.microsoft.com/office/drawing/2014/main" id="{A24303C2-E303-4306-BB25-8F6B935F77ED}"/>
                </a:ext>
              </a:extLst>
            </p:cNvPr>
            <p:cNvSpPr/>
            <p:nvPr/>
          </p:nvSpPr>
          <p:spPr>
            <a:xfrm>
              <a:off x="4109775" y="2161150"/>
              <a:ext cx="140125" cy="82575"/>
            </a:xfrm>
            <a:custGeom>
              <a:avLst/>
              <a:gdLst/>
              <a:ahLst/>
              <a:cxnLst/>
              <a:rect l="l" t="t" r="r" b="b"/>
              <a:pathLst>
                <a:path w="5605" h="3303" extrusionOk="0">
                  <a:moveTo>
                    <a:pt x="5104" y="1"/>
                  </a:moveTo>
                  <a:lnTo>
                    <a:pt x="4837" y="601"/>
                  </a:lnTo>
                  <a:cubicBezTo>
                    <a:pt x="4003" y="801"/>
                    <a:pt x="3169" y="935"/>
                    <a:pt x="2335" y="935"/>
                  </a:cubicBezTo>
                  <a:cubicBezTo>
                    <a:pt x="1763" y="889"/>
                    <a:pt x="1270" y="796"/>
                    <a:pt x="941" y="796"/>
                  </a:cubicBezTo>
                  <a:cubicBezTo>
                    <a:pt x="790" y="796"/>
                    <a:pt x="674" y="816"/>
                    <a:pt x="601" y="868"/>
                  </a:cubicBezTo>
                  <a:cubicBezTo>
                    <a:pt x="134" y="1202"/>
                    <a:pt x="0" y="2603"/>
                    <a:pt x="1368" y="3103"/>
                  </a:cubicBezTo>
                  <a:cubicBezTo>
                    <a:pt x="1729" y="3252"/>
                    <a:pt x="2167" y="3302"/>
                    <a:pt x="2598" y="3302"/>
                  </a:cubicBezTo>
                  <a:cubicBezTo>
                    <a:pt x="3520" y="3302"/>
                    <a:pt x="4404" y="3070"/>
                    <a:pt x="4404" y="3070"/>
                  </a:cubicBezTo>
                  <a:cubicBezTo>
                    <a:pt x="4704" y="1735"/>
                    <a:pt x="5604" y="468"/>
                    <a:pt x="5104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069;p75">
              <a:extLst>
                <a:ext uri="{FF2B5EF4-FFF2-40B4-BE49-F238E27FC236}">
                  <a16:creationId xmlns:a16="http://schemas.microsoft.com/office/drawing/2014/main" id="{C311681B-4F9C-4E49-98D6-CB2AB1A31381}"/>
                </a:ext>
              </a:extLst>
            </p:cNvPr>
            <p:cNvSpPr/>
            <p:nvPr/>
          </p:nvSpPr>
          <p:spPr>
            <a:xfrm>
              <a:off x="3966325" y="2083600"/>
              <a:ext cx="128450" cy="214450"/>
            </a:xfrm>
            <a:custGeom>
              <a:avLst/>
              <a:gdLst/>
              <a:ahLst/>
              <a:cxnLst/>
              <a:rect l="l" t="t" r="r" b="b"/>
              <a:pathLst>
                <a:path w="5138" h="8578" extrusionOk="0">
                  <a:moveTo>
                    <a:pt x="1" y="1"/>
                  </a:moveTo>
                  <a:lnTo>
                    <a:pt x="1635" y="8573"/>
                  </a:lnTo>
                  <a:cubicBezTo>
                    <a:pt x="1700" y="8576"/>
                    <a:pt x="1764" y="8578"/>
                    <a:pt x="1827" y="8578"/>
                  </a:cubicBezTo>
                  <a:cubicBezTo>
                    <a:pt x="3155" y="8578"/>
                    <a:pt x="4374" y="7919"/>
                    <a:pt x="5138" y="6805"/>
                  </a:cubicBezTo>
                  <a:cubicBezTo>
                    <a:pt x="5138" y="6805"/>
                    <a:pt x="3470" y="1969"/>
                    <a:pt x="2503" y="901"/>
                  </a:cubicBezTo>
                  <a:cubicBezTo>
                    <a:pt x="1936" y="334"/>
                    <a:pt x="1635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070;p75">
              <a:extLst>
                <a:ext uri="{FF2B5EF4-FFF2-40B4-BE49-F238E27FC236}">
                  <a16:creationId xmlns:a16="http://schemas.microsoft.com/office/drawing/2014/main" id="{E9CB1F9A-948E-43BD-892D-CAE002548857}"/>
                </a:ext>
              </a:extLst>
            </p:cNvPr>
            <p:cNvSpPr/>
            <p:nvPr/>
          </p:nvSpPr>
          <p:spPr>
            <a:xfrm>
              <a:off x="3973000" y="3253600"/>
              <a:ext cx="166025" cy="148975"/>
            </a:xfrm>
            <a:custGeom>
              <a:avLst/>
              <a:gdLst/>
              <a:ahLst/>
              <a:cxnLst/>
              <a:rect l="l" t="t" r="r" b="b"/>
              <a:pathLst>
                <a:path w="6641" h="5959" extrusionOk="0">
                  <a:moveTo>
                    <a:pt x="535" y="1"/>
                  </a:moveTo>
                  <a:cubicBezTo>
                    <a:pt x="401" y="1"/>
                    <a:pt x="301" y="401"/>
                    <a:pt x="168" y="835"/>
                  </a:cubicBezTo>
                  <a:cubicBezTo>
                    <a:pt x="34" y="1202"/>
                    <a:pt x="1" y="1635"/>
                    <a:pt x="34" y="2035"/>
                  </a:cubicBezTo>
                  <a:cubicBezTo>
                    <a:pt x="201" y="2469"/>
                    <a:pt x="835" y="2869"/>
                    <a:pt x="1102" y="3270"/>
                  </a:cubicBezTo>
                  <a:cubicBezTo>
                    <a:pt x="1402" y="3637"/>
                    <a:pt x="1635" y="4204"/>
                    <a:pt x="2036" y="4671"/>
                  </a:cubicBezTo>
                  <a:cubicBezTo>
                    <a:pt x="2669" y="5338"/>
                    <a:pt x="3470" y="5771"/>
                    <a:pt x="4371" y="5938"/>
                  </a:cubicBezTo>
                  <a:cubicBezTo>
                    <a:pt x="4464" y="5952"/>
                    <a:pt x="4574" y="5958"/>
                    <a:pt x="4694" y="5958"/>
                  </a:cubicBezTo>
                  <a:cubicBezTo>
                    <a:pt x="5467" y="5958"/>
                    <a:pt x="6641" y="5673"/>
                    <a:pt x="6439" y="5038"/>
                  </a:cubicBezTo>
                  <a:cubicBezTo>
                    <a:pt x="6172" y="4304"/>
                    <a:pt x="5205" y="3537"/>
                    <a:pt x="4471" y="2869"/>
                  </a:cubicBezTo>
                  <a:cubicBezTo>
                    <a:pt x="3570" y="2035"/>
                    <a:pt x="2970" y="401"/>
                    <a:pt x="2836" y="1"/>
                  </a:cubicBezTo>
                  <a:lnTo>
                    <a:pt x="2836" y="334"/>
                  </a:lnTo>
                  <a:cubicBezTo>
                    <a:pt x="2836" y="601"/>
                    <a:pt x="2036" y="634"/>
                    <a:pt x="1702" y="634"/>
                  </a:cubicBezTo>
                  <a:cubicBezTo>
                    <a:pt x="1268" y="634"/>
                    <a:pt x="868" y="501"/>
                    <a:pt x="535" y="234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071;p75">
              <a:extLst>
                <a:ext uri="{FF2B5EF4-FFF2-40B4-BE49-F238E27FC236}">
                  <a16:creationId xmlns:a16="http://schemas.microsoft.com/office/drawing/2014/main" id="{E174655B-2357-4324-A833-778CA6524F57}"/>
                </a:ext>
              </a:extLst>
            </p:cNvPr>
            <p:cNvSpPr/>
            <p:nvPr/>
          </p:nvSpPr>
          <p:spPr>
            <a:xfrm>
              <a:off x="3761200" y="3284450"/>
              <a:ext cx="81750" cy="178975"/>
            </a:xfrm>
            <a:custGeom>
              <a:avLst/>
              <a:gdLst/>
              <a:ahLst/>
              <a:cxnLst/>
              <a:rect l="l" t="t" r="r" b="b"/>
              <a:pathLst>
                <a:path w="3270" h="7159" extrusionOk="0">
                  <a:moveTo>
                    <a:pt x="500" y="1"/>
                  </a:moveTo>
                  <a:cubicBezTo>
                    <a:pt x="400" y="601"/>
                    <a:pt x="334" y="1235"/>
                    <a:pt x="334" y="1869"/>
                  </a:cubicBezTo>
                  <a:cubicBezTo>
                    <a:pt x="300" y="2970"/>
                    <a:pt x="100" y="3370"/>
                    <a:pt x="67" y="4304"/>
                  </a:cubicBezTo>
                  <a:cubicBezTo>
                    <a:pt x="0" y="5138"/>
                    <a:pt x="200" y="5938"/>
                    <a:pt x="701" y="6606"/>
                  </a:cubicBezTo>
                  <a:cubicBezTo>
                    <a:pt x="913" y="6924"/>
                    <a:pt x="1360" y="7158"/>
                    <a:pt x="1803" y="7158"/>
                  </a:cubicBezTo>
                  <a:cubicBezTo>
                    <a:pt x="2195" y="7158"/>
                    <a:pt x="2583" y="6975"/>
                    <a:pt x="2802" y="6506"/>
                  </a:cubicBezTo>
                  <a:cubicBezTo>
                    <a:pt x="3269" y="5505"/>
                    <a:pt x="3236" y="4838"/>
                    <a:pt x="3069" y="3804"/>
                  </a:cubicBezTo>
                  <a:cubicBezTo>
                    <a:pt x="2902" y="2770"/>
                    <a:pt x="2902" y="2136"/>
                    <a:pt x="2802" y="1335"/>
                  </a:cubicBezTo>
                  <a:cubicBezTo>
                    <a:pt x="2735" y="601"/>
                    <a:pt x="2635" y="101"/>
                    <a:pt x="2635" y="101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072;p75">
              <a:extLst>
                <a:ext uri="{FF2B5EF4-FFF2-40B4-BE49-F238E27FC236}">
                  <a16:creationId xmlns:a16="http://schemas.microsoft.com/office/drawing/2014/main" id="{BB14FA46-F97E-43F2-B236-B6DD1618000E}"/>
                </a:ext>
              </a:extLst>
            </p:cNvPr>
            <p:cNvSpPr/>
            <p:nvPr/>
          </p:nvSpPr>
          <p:spPr>
            <a:xfrm>
              <a:off x="3754525" y="2428025"/>
              <a:ext cx="358450" cy="988650"/>
            </a:xfrm>
            <a:custGeom>
              <a:avLst/>
              <a:gdLst/>
              <a:ahLst/>
              <a:cxnLst/>
              <a:rect l="l" t="t" r="r" b="b"/>
              <a:pathLst>
                <a:path w="14338" h="39546" extrusionOk="0">
                  <a:moveTo>
                    <a:pt x="1368" y="0"/>
                  </a:moveTo>
                  <a:cubicBezTo>
                    <a:pt x="234" y="4970"/>
                    <a:pt x="1301" y="16879"/>
                    <a:pt x="1301" y="16879"/>
                  </a:cubicBezTo>
                  <a:cubicBezTo>
                    <a:pt x="1268" y="17479"/>
                    <a:pt x="567" y="18713"/>
                    <a:pt x="300" y="21415"/>
                  </a:cubicBezTo>
                  <a:cubicBezTo>
                    <a:pt x="0" y="24584"/>
                    <a:pt x="701" y="32990"/>
                    <a:pt x="734" y="33224"/>
                  </a:cubicBezTo>
                  <a:cubicBezTo>
                    <a:pt x="734" y="33591"/>
                    <a:pt x="767" y="33958"/>
                    <a:pt x="767" y="34258"/>
                  </a:cubicBezTo>
                  <a:cubicBezTo>
                    <a:pt x="767" y="34692"/>
                    <a:pt x="767" y="37660"/>
                    <a:pt x="934" y="38561"/>
                  </a:cubicBezTo>
                  <a:cubicBezTo>
                    <a:pt x="1051" y="39228"/>
                    <a:pt x="1535" y="39545"/>
                    <a:pt x="2006" y="39545"/>
                  </a:cubicBezTo>
                  <a:cubicBezTo>
                    <a:pt x="2477" y="39545"/>
                    <a:pt x="2936" y="39228"/>
                    <a:pt x="3002" y="38628"/>
                  </a:cubicBezTo>
                  <a:cubicBezTo>
                    <a:pt x="3102" y="37827"/>
                    <a:pt x="2902" y="34692"/>
                    <a:pt x="2902" y="34325"/>
                  </a:cubicBezTo>
                  <a:cubicBezTo>
                    <a:pt x="2902" y="33958"/>
                    <a:pt x="2902" y="33624"/>
                    <a:pt x="2936" y="33257"/>
                  </a:cubicBezTo>
                  <a:cubicBezTo>
                    <a:pt x="2969" y="33224"/>
                    <a:pt x="5171" y="20648"/>
                    <a:pt x="5571" y="17446"/>
                  </a:cubicBezTo>
                  <a:cubicBezTo>
                    <a:pt x="5938" y="14677"/>
                    <a:pt x="6905" y="7939"/>
                    <a:pt x="6905" y="7939"/>
                  </a:cubicBezTo>
                  <a:lnTo>
                    <a:pt x="8540" y="17446"/>
                  </a:lnTo>
                  <a:cubicBezTo>
                    <a:pt x="8239" y="18347"/>
                    <a:pt x="8039" y="19247"/>
                    <a:pt x="7906" y="20181"/>
                  </a:cubicBezTo>
                  <a:cubicBezTo>
                    <a:pt x="7739" y="22049"/>
                    <a:pt x="9240" y="30188"/>
                    <a:pt x="9274" y="31689"/>
                  </a:cubicBezTo>
                  <a:lnTo>
                    <a:pt x="9274" y="33291"/>
                  </a:lnTo>
                  <a:lnTo>
                    <a:pt x="9274" y="33324"/>
                  </a:lnTo>
                  <a:cubicBezTo>
                    <a:pt x="9374" y="33824"/>
                    <a:pt x="10441" y="35092"/>
                    <a:pt x="11041" y="35926"/>
                  </a:cubicBezTo>
                  <a:cubicBezTo>
                    <a:pt x="11542" y="36626"/>
                    <a:pt x="12276" y="37127"/>
                    <a:pt x="13110" y="37293"/>
                  </a:cubicBezTo>
                  <a:cubicBezTo>
                    <a:pt x="13228" y="37307"/>
                    <a:pt x="13338" y="37314"/>
                    <a:pt x="13439" y="37314"/>
                  </a:cubicBezTo>
                  <a:cubicBezTo>
                    <a:pt x="14077" y="37314"/>
                    <a:pt x="14338" y="37040"/>
                    <a:pt x="13877" y="36493"/>
                  </a:cubicBezTo>
                  <a:cubicBezTo>
                    <a:pt x="13610" y="36293"/>
                    <a:pt x="13410" y="36093"/>
                    <a:pt x="13210" y="35892"/>
                  </a:cubicBezTo>
                  <a:cubicBezTo>
                    <a:pt x="12609" y="35259"/>
                    <a:pt x="12142" y="34491"/>
                    <a:pt x="11809" y="33657"/>
                  </a:cubicBezTo>
                  <a:cubicBezTo>
                    <a:pt x="11642" y="33291"/>
                    <a:pt x="11575" y="32857"/>
                    <a:pt x="11575" y="32457"/>
                  </a:cubicBezTo>
                  <a:lnTo>
                    <a:pt x="11575" y="31556"/>
                  </a:lnTo>
                  <a:cubicBezTo>
                    <a:pt x="11575" y="31556"/>
                    <a:pt x="12709" y="19281"/>
                    <a:pt x="12943" y="17046"/>
                  </a:cubicBezTo>
                  <a:cubicBezTo>
                    <a:pt x="13343" y="13143"/>
                    <a:pt x="11775" y="4403"/>
                    <a:pt x="11475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073;p75">
              <a:extLst>
                <a:ext uri="{FF2B5EF4-FFF2-40B4-BE49-F238E27FC236}">
                  <a16:creationId xmlns:a16="http://schemas.microsoft.com/office/drawing/2014/main" id="{066FC539-B100-4208-B925-B51489CE2946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074;p75">
              <a:extLst>
                <a:ext uri="{FF2B5EF4-FFF2-40B4-BE49-F238E27FC236}">
                  <a16:creationId xmlns:a16="http://schemas.microsoft.com/office/drawing/2014/main" id="{5EA1D7AB-E902-4B2A-88C5-691471FCDC73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075;p75">
              <a:extLst>
                <a:ext uri="{FF2B5EF4-FFF2-40B4-BE49-F238E27FC236}">
                  <a16:creationId xmlns:a16="http://schemas.microsoft.com/office/drawing/2014/main" id="{EE9E6972-29C8-4D38-815F-0437767E438D}"/>
                </a:ext>
              </a:extLst>
            </p:cNvPr>
            <p:cNvSpPr/>
            <p:nvPr/>
          </p:nvSpPr>
          <p:spPr>
            <a:xfrm>
              <a:off x="3738675" y="2168650"/>
              <a:ext cx="300250" cy="580250"/>
            </a:xfrm>
            <a:custGeom>
              <a:avLst/>
              <a:gdLst/>
              <a:ahLst/>
              <a:cxnLst/>
              <a:rect l="l" t="t" r="r" b="b"/>
              <a:pathLst>
                <a:path w="12010" h="23210" extrusionOk="0">
                  <a:moveTo>
                    <a:pt x="3536" y="1"/>
                  </a:moveTo>
                  <a:cubicBezTo>
                    <a:pt x="3169" y="1068"/>
                    <a:pt x="2636" y="2102"/>
                    <a:pt x="2002" y="3036"/>
                  </a:cubicBezTo>
                  <a:lnTo>
                    <a:pt x="3736" y="6973"/>
                  </a:lnTo>
                  <a:cubicBezTo>
                    <a:pt x="3570" y="7239"/>
                    <a:pt x="2235" y="9208"/>
                    <a:pt x="1668" y="11009"/>
                  </a:cubicBezTo>
                  <a:cubicBezTo>
                    <a:pt x="668" y="14244"/>
                    <a:pt x="101" y="17580"/>
                    <a:pt x="0" y="20949"/>
                  </a:cubicBezTo>
                  <a:cubicBezTo>
                    <a:pt x="1257" y="22449"/>
                    <a:pt x="4015" y="23210"/>
                    <a:pt x="6839" y="23210"/>
                  </a:cubicBezTo>
                  <a:cubicBezTo>
                    <a:pt x="8664" y="23210"/>
                    <a:pt x="10516" y="22892"/>
                    <a:pt x="12009" y="22250"/>
                  </a:cubicBezTo>
                  <a:lnTo>
                    <a:pt x="12009" y="22250"/>
                  </a:lnTo>
                  <a:cubicBezTo>
                    <a:pt x="11993" y="22250"/>
                    <a:pt x="10427" y="22548"/>
                    <a:pt x="8516" y="22548"/>
                  </a:cubicBezTo>
                  <a:cubicBezTo>
                    <a:pt x="6433" y="22548"/>
                    <a:pt x="3942" y="22194"/>
                    <a:pt x="2602" y="20716"/>
                  </a:cubicBezTo>
                  <a:cubicBezTo>
                    <a:pt x="67" y="17914"/>
                    <a:pt x="2736" y="10742"/>
                    <a:pt x="3570" y="9208"/>
                  </a:cubicBezTo>
                  <a:cubicBezTo>
                    <a:pt x="4370" y="7673"/>
                    <a:pt x="5571" y="7406"/>
                    <a:pt x="4904" y="6772"/>
                  </a:cubicBezTo>
                  <a:cubicBezTo>
                    <a:pt x="4237" y="6105"/>
                    <a:pt x="3603" y="4871"/>
                    <a:pt x="3837" y="3870"/>
                  </a:cubicBezTo>
                  <a:cubicBezTo>
                    <a:pt x="4037" y="2603"/>
                    <a:pt x="4170" y="1335"/>
                    <a:pt x="4237" y="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076;p75">
              <a:extLst>
                <a:ext uri="{FF2B5EF4-FFF2-40B4-BE49-F238E27FC236}">
                  <a16:creationId xmlns:a16="http://schemas.microsoft.com/office/drawing/2014/main" id="{3208153D-908D-4FC2-8211-DEDD819E22D2}"/>
                </a:ext>
              </a:extLst>
            </p:cNvPr>
            <p:cNvSpPr/>
            <p:nvPr/>
          </p:nvSpPr>
          <p:spPr>
            <a:xfrm>
              <a:off x="3747850" y="1744150"/>
              <a:ext cx="296075" cy="285275"/>
            </a:xfrm>
            <a:custGeom>
              <a:avLst/>
              <a:gdLst/>
              <a:ahLst/>
              <a:cxnLst/>
              <a:rect l="l" t="t" r="r" b="b"/>
              <a:pathLst>
                <a:path w="11843" h="11411" extrusionOk="0">
                  <a:moveTo>
                    <a:pt x="5278" y="1"/>
                  </a:moveTo>
                  <a:cubicBezTo>
                    <a:pt x="5242" y="1"/>
                    <a:pt x="5207" y="1"/>
                    <a:pt x="5171" y="2"/>
                  </a:cubicBezTo>
                  <a:cubicBezTo>
                    <a:pt x="2269" y="69"/>
                    <a:pt x="0" y="2504"/>
                    <a:pt x="100" y="5406"/>
                  </a:cubicBezTo>
                  <a:lnTo>
                    <a:pt x="100" y="5573"/>
                  </a:lnTo>
                  <a:cubicBezTo>
                    <a:pt x="100" y="7541"/>
                    <a:pt x="1335" y="9309"/>
                    <a:pt x="3203" y="9976"/>
                  </a:cubicBezTo>
                  <a:cubicBezTo>
                    <a:pt x="3436" y="10476"/>
                    <a:pt x="3903" y="11310"/>
                    <a:pt x="4370" y="11410"/>
                  </a:cubicBezTo>
                  <a:lnTo>
                    <a:pt x="4370" y="10710"/>
                  </a:lnTo>
                  <a:cubicBezTo>
                    <a:pt x="5004" y="11043"/>
                    <a:pt x="5738" y="11210"/>
                    <a:pt x="6438" y="11210"/>
                  </a:cubicBezTo>
                  <a:lnTo>
                    <a:pt x="7272" y="11210"/>
                  </a:lnTo>
                  <a:cubicBezTo>
                    <a:pt x="9807" y="11210"/>
                    <a:pt x="11842" y="9175"/>
                    <a:pt x="11842" y="6674"/>
                  </a:cubicBezTo>
                  <a:lnTo>
                    <a:pt x="11842" y="6373"/>
                  </a:lnTo>
                  <a:cubicBezTo>
                    <a:pt x="11842" y="4472"/>
                    <a:pt x="10775" y="2737"/>
                    <a:pt x="9107" y="1837"/>
                  </a:cubicBezTo>
                  <a:cubicBezTo>
                    <a:pt x="8163" y="665"/>
                    <a:pt x="6742" y="1"/>
                    <a:pt x="5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077;p75">
              <a:extLst>
                <a:ext uri="{FF2B5EF4-FFF2-40B4-BE49-F238E27FC236}">
                  <a16:creationId xmlns:a16="http://schemas.microsoft.com/office/drawing/2014/main" id="{290202A2-3CDC-4E0F-85BB-8BDA0BC37661}"/>
                </a:ext>
              </a:extLst>
            </p:cNvPr>
            <p:cNvSpPr/>
            <p:nvPr/>
          </p:nvSpPr>
          <p:spPr>
            <a:xfrm>
              <a:off x="3826225" y="1778175"/>
              <a:ext cx="149300" cy="121975"/>
            </a:xfrm>
            <a:custGeom>
              <a:avLst/>
              <a:gdLst/>
              <a:ahLst/>
              <a:cxnLst/>
              <a:rect l="l" t="t" r="r" b="b"/>
              <a:pathLst>
                <a:path w="5972" h="4879" extrusionOk="0">
                  <a:moveTo>
                    <a:pt x="4434" y="0"/>
                  </a:moveTo>
                  <a:cubicBezTo>
                    <a:pt x="3664" y="0"/>
                    <a:pt x="2686" y="256"/>
                    <a:pt x="1669" y="1076"/>
                  </a:cubicBezTo>
                  <a:cubicBezTo>
                    <a:pt x="1" y="2444"/>
                    <a:pt x="201" y="4879"/>
                    <a:pt x="201" y="4879"/>
                  </a:cubicBezTo>
                  <a:cubicBezTo>
                    <a:pt x="501" y="2844"/>
                    <a:pt x="1869" y="1243"/>
                    <a:pt x="3403" y="676"/>
                  </a:cubicBezTo>
                  <a:cubicBezTo>
                    <a:pt x="4123" y="431"/>
                    <a:pt x="4716" y="362"/>
                    <a:pt x="5151" y="362"/>
                  </a:cubicBezTo>
                  <a:cubicBezTo>
                    <a:pt x="5663" y="362"/>
                    <a:pt x="5954" y="458"/>
                    <a:pt x="5972" y="476"/>
                  </a:cubicBezTo>
                  <a:cubicBezTo>
                    <a:pt x="5802" y="272"/>
                    <a:pt x="5228" y="0"/>
                    <a:pt x="4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078;p75">
              <a:extLst>
                <a:ext uri="{FF2B5EF4-FFF2-40B4-BE49-F238E27FC236}">
                  <a16:creationId xmlns:a16="http://schemas.microsoft.com/office/drawing/2014/main" id="{E50354CE-8E1E-4823-9798-19335993CBF1}"/>
                </a:ext>
              </a:extLst>
            </p:cNvPr>
            <p:cNvSpPr/>
            <p:nvPr/>
          </p:nvSpPr>
          <p:spPr>
            <a:xfrm>
              <a:off x="3805400" y="1849275"/>
              <a:ext cx="216000" cy="302400"/>
            </a:xfrm>
            <a:custGeom>
              <a:avLst/>
              <a:gdLst/>
              <a:ahLst/>
              <a:cxnLst/>
              <a:rect l="l" t="t" r="r" b="b"/>
              <a:pathLst>
                <a:path w="8640" h="12096" extrusionOk="0">
                  <a:moveTo>
                    <a:pt x="7472" y="0"/>
                  </a:moveTo>
                  <a:cubicBezTo>
                    <a:pt x="7339" y="1334"/>
                    <a:pt x="6538" y="2535"/>
                    <a:pt x="5371" y="3202"/>
                  </a:cubicBezTo>
                  <a:cubicBezTo>
                    <a:pt x="4403" y="3736"/>
                    <a:pt x="3336" y="4070"/>
                    <a:pt x="2235" y="4136"/>
                  </a:cubicBezTo>
                  <a:cubicBezTo>
                    <a:pt x="2055" y="3716"/>
                    <a:pt x="1659" y="3488"/>
                    <a:pt x="1255" y="3488"/>
                  </a:cubicBezTo>
                  <a:cubicBezTo>
                    <a:pt x="986" y="3488"/>
                    <a:pt x="714" y="3589"/>
                    <a:pt x="500" y="3803"/>
                  </a:cubicBezTo>
                  <a:cubicBezTo>
                    <a:pt x="0" y="4303"/>
                    <a:pt x="200" y="5271"/>
                    <a:pt x="834" y="5838"/>
                  </a:cubicBezTo>
                  <a:cubicBezTo>
                    <a:pt x="1163" y="6138"/>
                    <a:pt x="1436" y="6224"/>
                    <a:pt x="1642" y="6224"/>
                  </a:cubicBezTo>
                  <a:cubicBezTo>
                    <a:pt x="1916" y="6224"/>
                    <a:pt x="2068" y="6071"/>
                    <a:pt x="2068" y="6071"/>
                  </a:cubicBezTo>
                  <a:lnTo>
                    <a:pt x="2102" y="9807"/>
                  </a:lnTo>
                  <a:cubicBezTo>
                    <a:pt x="2569" y="10541"/>
                    <a:pt x="3202" y="11175"/>
                    <a:pt x="3869" y="11709"/>
                  </a:cubicBezTo>
                  <a:cubicBezTo>
                    <a:pt x="4257" y="11980"/>
                    <a:pt x="4749" y="12096"/>
                    <a:pt x="5211" y="12096"/>
                  </a:cubicBezTo>
                  <a:cubicBezTo>
                    <a:pt x="5942" y="12096"/>
                    <a:pt x="6597" y="11804"/>
                    <a:pt x="6638" y="11375"/>
                  </a:cubicBezTo>
                  <a:cubicBezTo>
                    <a:pt x="6738" y="10641"/>
                    <a:pt x="5404" y="9307"/>
                    <a:pt x="5404" y="9307"/>
                  </a:cubicBezTo>
                  <a:lnTo>
                    <a:pt x="5404" y="7973"/>
                  </a:lnTo>
                  <a:cubicBezTo>
                    <a:pt x="5885" y="8056"/>
                    <a:pt x="6365" y="8127"/>
                    <a:pt x="6756" y="8127"/>
                  </a:cubicBezTo>
                  <a:cubicBezTo>
                    <a:pt x="6988" y="8127"/>
                    <a:pt x="7189" y="8102"/>
                    <a:pt x="7339" y="8039"/>
                  </a:cubicBezTo>
                  <a:cubicBezTo>
                    <a:pt x="7772" y="7839"/>
                    <a:pt x="8539" y="7205"/>
                    <a:pt x="8606" y="4603"/>
                  </a:cubicBezTo>
                  <a:cubicBezTo>
                    <a:pt x="8640" y="1535"/>
                    <a:pt x="7972" y="500"/>
                    <a:pt x="7472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079;p75">
              <a:extLst>
                <a:ext uri="{FF2B5EF4-FFF2-40B4-BE49-F238E27FC236}">
                  <a16:creationId xmlns:a16="http://schemas.microsoft.com/office/drawing/2014/main" id="{3CA2C4DD-5B63-447E-8998-04F32982E4C0}"/>
                </a:ext>
              </a:extLst>
            </p:cNvPr>
            <p:cNvSpPr/>
            <p:nvPr/>
          </p:nvSpPr>
          <p:spPr>
            <a:xfrm>
              <a:off x="3990525" y="1935775"/>
              <a:ext cx="16300" cy="16100"/>
            </a:xfrm>
            <a:custGeom>
              <a:avLst/>
              <a:gdLst/>
              <a:ahLst/>
              <a:cxnLst/>
              <a:rect l="l" t="t" r="r" b="b"/>
              <a:pathLst>
                <a:path w="652" h="644" extrusionOk="0">
                  <a:moveTo>
                    <a:pt x="329" y="0"/>
                  </a:moveTo>
                  <a:cubicBezTo>
                    <a:pt x="180" y="0"/>
                    <a:pt x="34" y="101"/>
                    <a:pt x="34" y="310"/>
                  </a:cubicBezTo>
                  <a:cubicBezTo>
                    <a:pt x="0" y="476"/>
                    <a:pt x="134" y="643"/>
                    <a:pt x="301" y="643"/>
                  </a:cubicBezTo>
                  <a:cubicBezTo>
                    <a:pt x="501" y="643"/>
                    <a:pt x="634" y="510"/>
                    <a:pt x="634" y="343"/>
                  </a:cubicBezTo>
                  <a:cubicBezTo>
                    <a:pt x="651" y="118"/>
                    <a:pt x="489" y="0"/>
                    <a:pt x="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080;p75">
              <a:extLst>
                <a:ext uri="{FF2B5EF4-FFF2-40B4-BE49-F238E27FC236}">
                  <a16:creationId xmlns:a16="http://schemas.microsoft.com/office/drawing/2014/main" id="{CFD710B3-B19A-4871-A67C-00E4D1DDDF76}"/>
                </a:ext>
              </a:extLst>
            </p:cNvPr>
            <p:cNvSpPr/>
            <p:nvPr/>
          </p:nvSpPr>
          <p:spPr>
            <a:xfrm>
              <a:off x="3924650" y="193777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308" y="0"/>
                  </a:moveTo>
                  <a:cubicBezTo>
                    <a:pt x="152" y="0"/>
                    <a:pt x="0" y="100"/>
                    <a:pt x="0" y="296"/>
                  </a:cubicBezTo>
                  <a:cubicBezTo>
                    <a:pt x="0" y="463"/>
                    <a:pt x="100" y="630"/>
                    <a:pt x="300" y="630"/>
                  </a:cubicBezTo>
                  <a:cubicBezTo>
                    <a:pt x="467" y="630"/>
                    <a:pt x="601" y="496"/>
                    <a:pt x="634" y="330"/>
                  </a:cubicBezTo>
                  <a:cubicBezTo>
                    <a:pt x="634" y="108"/>
                    <a:pt x="469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081;p75">
              <a:extLst>
                <a:ext uri="{FF2B5EF4-FFF2-40B4-BE49-F238E27FC236}">
                  <a16:creationId xmlns:a16="http://schemas.microsoft.com/office/drawing/2014/main" id="{6939DCA3-9C9D-4749-883F-F589586E8934}"/>
                </a:ext>
              </a:extLst>
            </p:cNvPr>
            <p:cNvSpPr/>
            <p:nvPr/>
          </p:nvSpPr>
          <p:spPr>
            <a:xfrm>
              <a:off x="3943825" y="2005200"/>
              <a:ext cx="20025" cy="13525"/>
            </a:xfrm>
            <a:custGeom>
              <a:avLst/>
              <a:gdLst/>
              <a:ahLst/>
              <a:cxnLst/>
              <a:rect l="l" t="t" r="r" b="b"/>
              <a:pathLst>
                <a:path w="801" h="541" extrusionOk="0">
                  <a:moveTo>
                    <a:pt x="67" y="1"/>
                  </a:moveTo>
                  <a:cubicBezTo>
                    <a:pt x="0" y="234"/>
                    <a:pt x="100" y="435"/>
                    <a:pt x="301" y="535"/>
                  </a:cubicBezTo>
                  <a:cubicBezTo>
                    <a:pt x="330" y="539"/>
                    <a:pt x="358" y="541"/>
                    <a:pt x="386" y="541"/>
                  </a:cubicBezTo>
                  <a:cubicBezTo>
                    <a:pt x="582" y="541"/>
                    <a:pt x="743" y="439"/>
                    <a:pt x="801" y="2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082;p75">
              <a:extLst>
                <a:ext uri="{FF2B5EF4-FFF2-40B4-BE49-F238E27FC236}">
                  <a16:creationId xmlns:a16="http://schemas.microsoft.com/office/drawing/2014/main" id="{B64646A8-600D-432D-8163-8493864B2322}"/>
                </a:ext>
              </a:extLst>
            </p:cNvPr>
            <p:cNvSpPr/>
            <p:nvPr/>
          </p:nvSpPr>
          <p:spPr>
            <a:xfrm>
              <a:off x="3996350" y="1905025"/>
              <a:ext cx="18375" cy="15975"/>
            </a:xfrm>
            <a:custGeom>
              <a:avLst/>
              <a:gdLst/>
              <a:ahLst/>
              <a:cxnLst/>
              <a:rect l="l" t="t" r="r" b="b"/>
              <a:pathLst>
                <a:path w="735" h="639" extrusionOk="0">
                  <a:moveTo>
                    <a:pt x="309" y="1"/>
                  </a:moveTo>
                  <a:cubicBezTo>
                    <a:pt x="181" y="1"/>
                    <a:pt x="64" y="66"/>
                    <a:pt x="1" y="172"/>
                  </a:cubicBezTo>
                  <a:lnTo>
                    <a:pt x="635" y="639"/>
                  </a:lnTo>
                  <a:cubicBezTo>
                    <a:pt x="735" y="439"/>
                    <a:pt x="701" y="205"/>
                    <a:pt x="535" y="72"/>
                  </a:cubicBezTo>
                  <a:cubicBezTo>
                    <a:pt x="461" y="23"/>
                    <a:pt x="383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083;p75">
              <a:extLst>
                <a:ext uri="{FF2B5EF4-FFF2-40B4-BE49-F238E27FC236}">
                  <a16:creationId xmlns:a16="http://schemas.microsoft.com/office/drawing/2014/main" id="{0C8EA0EE-7AA6-43C3-96C4-C6D917EF9238}"/>
                </a:ext>
              </a:extLst>
            </p:cNvPr>
            <p:cNvSpPr/>
            <p:nvPr/>
          </p:nvSpPr>
          <p:spPr>
            <a:xfrm>
              <a:off x="3861250" y="1946000"/>
              <a:ext cx="14150" cy="26800"/>
            </a:xfrm>
            <a:custGeom>
              <a:avLst/>
              <a:gdLst/>
              <a:ahLst/>
              <a:cxnLst/>
              <a:rect l="l" t="t" r="r" b="b"/>
              <a:pathLst>
                <a:path w="566" h="1072" extrusionOk="0">
                  <a:moveTo>
                    <a:pt x="1" y="1"/>
                  </a:moveTo>
                  <a:lnTo>
                    <a:pt x="1" y="1068"/>
                  </a:lnTo>
                  <a:cubicBezTo>
                    <a:pt x="20" y="1070"/>
                    <a:pt x="39" y="1071"/>
                    <a:pt x="58" y="1071"/>
                  </a:cubicBezTo>
                  <a:cubicBezTo>
                    <a:pt x="334" y="1071"/>
                    <a:pt x="566" y="849"/>
                    <a:pt x="535" y="568"/>
                  </a:cubicBezTo>
                  <a:cubicBezTo>
                    <a:pt x="535" y="267"/>
                    <a:pt x="30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084;p75">
              <a:extLst>
                <a:ext uri="{FF2B5EF4-FFF2-40B4-BE49-F238E27FC236}">
                  <a16:creationId xmlns:a16="http://schemas.microsoft.com/office/drawing/2014/main" id="{08A7B133-5703-4260-9886-2C2E57BF0D38}"/>
                </a:ext>
              </a:extLst>
            </p:cNvPr>
            <p:cNvSpPr/>
            <p:nvPr/>
          </p:nvSpPr>
          <p:spPr>
            <a:xfrm>
              <a:off x="3966325" y="1937675"/>
              <a:ext cx="25050" cy="53375"/>
            </a:xfrm>
            <a:custGeom>
              <a:avLst/>
              <a:gdLst/>
              <a:ahLst/>
              <a:cxnLst/>
              <a:rect l="l" t="t" r="r" b="b"/>
              <a:pathLst>
                <a:path w="1002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1002" y="1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085;p75">
              <a:extLst>
                <a:ext uri="{FF2B5EF4-FFF2-40B4-BE49-F238E27FC236}">
                  <a16:creationId xmlns:a16="http://schemas.microsoft.com/office/drawing/2014/main" id="{887AA00D-FF9E-4AEF-BB29-EE9737133AB5}"/>
                </a:ext>
              </a:extLst>
            </p:cNvPr>
            <p:cNvSpPr/>
            <p:nvPr/>
          </p:nvSpPr>
          <p:spPr>
            <a:xfrm>
              <a:off x="3872100" y="2017725"/>
              <a:ext cx="68400" cy="44225"/>
            </a:xfrm>
            <a:custGeom>
              <a:avLst/>
              <a:gdLst/>
              <a:ahLst/>
              <a:cxnLst/>
              <a:rect l="l" t="t" r="r" b="b"/>
              <a:pathLst>
                <a:path w="2736" h="17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301" y="634"/>
                    <a:pt x="601" y="868"/>
                  </a:cubicBezTo>
                  <a:cubicBezTo>
                    <a:pt x="1101" y="1301"/>
                    <a:pt x="2736" y="1768"/>
                    <a:pt x="2736" y="1768"/>
                  </a:cubicBezTo>
                  <a:lnTo>
                    <a:pt x="2736" y="1235"/>
                  </a:lnTo>
                  <a:cubicBezTo>
                    <a:pt x="1935" y="1134"/>
                    <a:pt x="267" y="667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086;p75">
              <a:extLst>
                <a:ext uri="{FF2B5EF4-FFF2-40B4-BE49-F238E27FC236}">
                  <a16:creationId xmlns:a16="http://schemas.microsoft.com/office/drawing/2014/main" id="{54C45946-5CD0-4E1B-8537-B8CE57E1356D}"/>
                </a:ext>
              </a:extLst>
            </p:cNvPr>
            <p:cNvSpPr/>
            <p:nvPr/>
          </p:nvSpPr>
          <p:spPr>
            <a:xfrm>
              <a:off x="3701150" y="2176175"/>
              <a:ext cx="193500" cy="534800"/>
            </a:xfrm>
            <a:custGeom>
              <a:avLst/>
              <a:gdLst/>
              <a:ahLst/>
              <a:cxnLst/>
              <a:rect l="l" t="t" r="r" b="b"/>
              <a:pathLst>
                <a:path w="7740" h="21392" extrusionOk="0">
                  <a:moveTo>
                    <a:pt x="2135" y="0"/>
                  </a:moveTo>
                  <a:cubicBezTo>
                    <a:pt x="1535" y="2135"/>
                    <a:pt x="0" y="8940"/>
                    <a:pt x="134" y="9640"/>
                  </a:cubicBezTo>
                  <a:cubicBezTo>
                    <a:pt x="467" y="11208"/>
                    <a:pt x="834" y="13076"/>
                    <a:pt x="1501" y="15411"/>
                  </a:cubicBezTo>
                  <a:cubicBezTo>
                    <a:pt x="1802" y="16379"/>
                    <a:pt x="2202" y="17479"/>
                    <a:pt x="2536" y="18213"/>
                  </a:cubicBezTo>
                  <a:cubicBezTo>
                    <a:pt x="3537" y="20653"/>
                    <a:pt x="4479" y="21392"/>
                    <a:pt x="5610" y="21392"/>
                  </a:cubicBezTo>
                  <a:cubicBezTo>
                    <a:pt x="5685" y="21392"/>
                    <a:pt x="5761" y="21388"/>
                    <a:pt x="5838" y="21382"/>
                  </a:cubicBezTo>
                  <a:cubicBezTo>
                    <a:pt x="7739" y="21249"/>
                    <a:pt x="7639" y="20548"/>
                    <a:pt x="6638" y="19447"/>
                  </a:cubicBezTo>
                  <a:cubicBezTo>
                    <a:pt x="6171" y="18947"/>
                    <a:pt x="5805" y="18413"/>
                    <a:pt x="5538" y="17813"/>
                  </a:cubicBezTo>
                  <a:lnTo>
                    <a:pt x="5538" y="17813"/>
                  </a:lnTo>
                  <a:cubicBezTo>
                    <a:pt x="5838" y="17980"/>
                    <a:pt x="6171" y="18146"/>
                    <a:pt x="6505" y="18247"/>
                  </a:cubicBezTo>
                  <a:cubicBezTo>
                    <a:pt x="6584" y="18278"/>
                    <a:pt x="6666" y="18293"/>
                    <a:pt x="6745" y="18293"/>
                  </a:cubicBezTo>
                  <a:cubicBezTo>
                    <a:pt x="7000" y="18293"/>
                    <a:pt x="7237" y="18142"/>
                    <a:pt x="7339" y="17913"/>
                  </a:cubicBezTo>
                  <a:cubicBezTo>
                    <a:pt x="7406" y="17780"/>
                    <a:pt x="7039" y="17679"/>
                    <a:pt x="6605" y="17279"/>
                  </a:cubicBezTo>
                  <a:cubicBezTo>
                    <a:pt x="6171" y="16779"/>
                    <a:pt x="5638" y="16345"/>
                    <a:pt x="5071" y="16012"/>
                  </a:cubicBezTo>
                  <a:cubicBezTo>
                    <a:pt x="4804" y="15845"/>
                    <a:pt x="4604" y="15611"/>
                    <a:pt x="4470" y="15344"/>
                  </a:cubicBezTo>
                  <a:cubicBezTo>
                    <a:pt x="3903" y="13543"/>
                    <a:pt x="3436" y="11675"/>
                    <a:pt x="3136" y="9807"/>
                  </a:cubicBezTo>
                  <a:lnTo>
                    <a:pt x="4770" y="3102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087;p75">
              <a:extLst>
                <a:ext uri="{FF2B5EF4-FFF2-40B4-BE49-F238E27FC236}">
                  <a16:creationId xmlns:a16="http://schemas.microsoft.com/office/drawing/2014/main" id="{8290ABF9-8901-4CC0-9F87-54A84AB33459}"/>
                </a:ext>
              </a:extLst>
            </p:cNvPr>
            <p:cNvSpPr/>
            <p:nvPr/>
          </p:nvSpPr>
          <p:spPr>
            <a:xfrm>
              <a:off x="3731175" y="2096100"/>
              <a:ext cx="130100" cy="197325"/>
            </a:xfrm>
            <a:custGeom>
              <a:avLst/>
              <a:gdLst/>
              <a:ahLst/>
              <a:cxnLst/>
              <a:rect l="l" t="t" r="r" b="b"/>
              <a:pathLst>
                <a:path w="5204" h="7893" extrusionOk="0">
                  <a:moveTo>
                    <a:pt x="4070" y="1"/>
                  </a:moveTo>
                  <a:cubicBezTo>
                    <a:pt x="2035" y="334"/>
                    <a:pt x="1501" y="1302"/>
                    <a:pt x="934" y="3203"/>
                  </a:cubicBezTo>
                  <a:cubicBezTo>
                    <a:pt x="467" y="4804"/>
                    <a:pt x="0" y="6639"/>
                    <a:pt x="0" y="6639"/>
                  </a:cubicBezTo>
                  <a:cubicBezTo>
                    <a:pt x="433" y="7216"/>
                    <a:pt x="2038" y="7892"/>
                    <a:pt x="3090" y="7892"/>
                  </a:cubicBezTo>
                  <a:cubicBezTo>
                    <a:pt x="3254" y="7892"/>
                    <a:pt x="3405" y="7876"/>
                    <a:pt x="3536" y="7840"/>
                  </a:cubicBezTo>
                  <a:lnTo>
                    <a:pt x="4470" y="4371"/>
                  </a:lnTo>
                  <a:cubicBezTo>
                    <a:pt x="5204" y="2703"/>
                    <a:pt x="4837" y="735"/>
                    <a:pt x="40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088;p75">
              <a:extLst>
                <a:ext uri="{FF2B5EF4-FFF2-40B4-BE49-F238E27FC236}">
                  <a16:creationId xmlns:a16="http://schemas.microsoft.com/office/drawing/2014/main" id="{563DA698-45B1-4FDB-941A-FD0EA2AA8E03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535;p43"/>
          <p:cNvSpPr txBox="1">
            <a:spLocks noGrp="1"/>
          </p:cNvSpPr>
          <p:nvPr>
            <p:ph type="title" idx="9"/>
          </p:nvPr>
        </p:nvSpPr>
        <p:spPr>
          <a:xfrm>
            <a:off x="6104760" y="3330653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270" name="Google Shape;546;p43"/>
          <p:cNvSpPr/>
          <p:nvPr/>
        </p:nvSpPr>
        <p:spPr>
          <a:xfrm flipH="1">
            <a:off x="6741811" y="3290114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532;p43"/>
          <p:cNvSpPr txBox="1">
            <a:spLocks noGrp="1"/>
          </p:cNvSpPr>
          <p:nvPr>
            <p:ph type="subTitle" idx="6"/>
          </p:nvPr>
        </p:nvSpPr>
        <p:spPr>
          <a:xfrm>
            <a:off x="5988986" y="3909034"/>
            <a:ext cx="2867991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2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2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>
            <a:spLocks noGrp="1"/>
          </p:cNvSpPr>
          <p:nvPr>
            <p:ph type="title" idx="2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11255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552" name="Google Shape;552;p44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35742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dk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ความหมายของวิจัยธุรกิจ</a:t>
            </a:r>
          </a:p>
        </p:txBody>
      </p:sp>
      <p:grpSp>
        <p:nvGrpSpPr>
          <p:cNvPr id="553" name="Google Shape;553;p44"/>
          <p:cNvGrpSpPr/>
          <p:nvPr/>
        </p:nvGrpSpPr>
        <p:grpSpPr>
          <a:xfrm>
            <a:off x="5296895" y="1252281"/>
            <a:ext cx="3093441" cy="2952953"/>
            <a:chOff x="1410350" y="458825"/>
            <a:chExt cx="4602650" cy="4394275"/>
          </a:xfrm>
        </p:grpSpPr>
        <p:sp>
          <p:nvSpPr>
            <p:cNvPr id="554" name="Google Shape;554;p44"/>
            <p:cNvSpPr/>
            <p:nvPr/>
          </p:nvSpPr>
          <p:spPr>
            <a:xfrm>
              <a:off x="1758925" y="3935750"/>
              <a:ext cx="1210050" cy="698875"/>
            </a:xfrm>
            <a:custGeom>
              <a:avLst/>
              <a:gdLst/>
              <a:ahLst/>
              <a:cxnLst/>
              <a:rect l="l" t="t" r="r" b="b"/>
              <a:pathLst>
                <a:path w="48402" h="27955" extrusionOk="0">
                  <a:moveTo>
                    <a:pt x="24185" y="1"/>
                  </a:moveTo>
                  <a:cubicBezTo>
                    <a:pt x="10842" y="1"/>
                    <a:pt x="1" y="6272"/>
                    <a:pt x="1" y="13978"/>
                  </a:cubicBezTo>
                  <a:cubicBezTo>
                    <a:pt x="1" y="21716"/>
                    <a:pt x="10842" y="27954"/>
                    <a:pt x="24185" y="27954"/>
                  </a:cubicBezTo>
                  <a:cubicBezTo>
                    <a:pt x="37561" y="27954"/>
                    <a:pt x="48402" y="21716"/>
                    <a:pt x="48402" y="13978"/>
                  </a:cubicBezTo>
                  <a:cubicBezTo>
                    <a:pt x="48402" y="6272"/>
                    <a:pt x="37561" y="1"/>
                    <a:pt x="2418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1522225" y="3195650"/>
              <a:ext cx="531950" cy="799350"/>
            </a:xfrm>
            <a:custGeom>
              <a:avLst/>
              <a:gdLst/>
              <a:ahLst/>
              <a:cxnLst/>
              <a:rect l="l" t="t" r="r" b="b"/>
              <a:pathLst>
                <a:path w="21278" h="31974" extrusionOk="0">
                  <a:moveTo>
                    <a:pt x="6424" y="0"/>
                  </a:moveTo>
                  <a:cubicBezTo>
                    <a:pt x="2958" y="0"/>
                    <a:pt x="1" y="2810"/>
                    <a:pt x="2797" y="6522"/>
                  </a:cubicBezTo>
                  <a:cubicBezTo>
                    <a:pt x="6366" y="11258"/>
                    <a:pt x="16374" y="17830"/>
                    <a:pt x="15973" y="29872"/>
                  </a:cubicBezTo>
                  <a:lnTo>
                    <a:pt x="20677" y="31973"/>
                  </a:lnTo>
                  <a:cubicBezTo>
                    <a:pt x="20677" y="31973"/>
                    <a:pt x="21277" y="23267"/>
                    <a:pt x="20043" y="16462"/>
                  </a:cubicBezTo>
                  <a:cubicBezTo>
                    <a:pt x="18775" y="9691"/>
                    <a:pt x="13605" y="2852"/>
                    <a:pt x="9302" y="684"/>
                  </a:cubicBezTo>
                  <a:cubicBezTo>
                    <a:pt x="8377" y="215"/>
                    <a:pt x="7381" y="0"/>
                    <a:pt x="642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1522225" y="3195650"/>
              <a:ext cx="531950" cy="799350"/>
            </a:xfrm>
            <a:custGeom>
              <a:avLst/>
              <a:gdLst/>
              <a:ahLst/>
              <a:cxnLst/>
              <a:rect l="l" t="t" r="r" b="b"/>
              <a:pathLst>
                <a:path w="21278" h="31974" extrusionOk="0">
                  <a:moveTo>
                    <a:pt x="6424" y="0"/>
                  </a:moveTo>
                  <a:cubicBezTo>
                    <a:pt x="2958" y="0"/>
                    <a:pt x="1" y="2810"/>
                    <a:pt x="2797" y="6522"/>
                  </a:cubicBezTo>
                  <a:cubicBezTo>
                    <a:pt x="6366" y="11258"/>
                    <a:pt x="16374" y="17830"/>
                    <a:pt x="15973" y="29872"/>
                  </a:cubicBezTo>
                  <a:lnTo>
                    <a:pt x="20677" y="31973"/>
                  </a:lnTo>
                  <a:cubicBezTo>
                    <a:pt x="20677" y="31973"/>
                    <a:pt x="21277" y="23267"/>
                    <a:pt x="20043" y="16462"/>
                  </a:cubicBezTo>
                  <a:cubicBezTo>
                    <a:pt x="18775" y="9691"/>
                    <a:pt x="13605" y="2852"/>
                    <a:pt x="9302" y="684"/>
                  </a:cubicBezTo>
                  <a:cubicBezTo>
                    <a:pt x="8377" y="215"/>
                    <a:pt x="7381" y="0"/>
                    <a:pt x="6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1704725" y="3274425"/>
              <a:ext cx="308575" cy="560450"/>
            </a:xfrm>
            <a:custGeom>
              <a:avLst/>
              <a:gdLst/>
              <a:ahLst/>
              <a:cxnLst/>
              <a:rect l="l" t="t" r="r" b="b"/>
              <a:pathLst>
                <a:path w="12343" h="22418" extrusionOk="0">
                  <a:moveTo>
                    <a:pt x="253" y="0"/>
                  </a:moveTo>
                  <a:cubicBezTo>
                    <a:pt x="181" y="0"/>
                    <a:pt x="110" y="37"/>
                    <a:pt x="67" y="102"/>
                  </a:cubicBezTo>
                  <a:cubicBezTo>
                    <a:pt x="0" y="202"/>
                    <a:pt x="34" y="335"/>
                    <a:pt x="134" y="402"/>
                  </a:cubicBezTo>
                  <a:cubicBezTo>
                    <a:pt x="7172" y="5506"/>
                    <a:pt x="11509" y="13545"/>
                    <a:pt x="11876" y="22218"/>
                  </a:cubicBezTo>
                  <a:cubicBezTo>
                    <a:pt x="11876" y="22351"/>
                    <a:pt x="11976" y="22418"/>
                    <a:pt x="12109" y="22418"/>
                  </a:cubicBezTo>
                  <a:cubicBezTo>
                    <a:pt x="12242" y="22418"/>
                    <a:pt x="12343" y="22318"/>
                    <a:pt x="12309" y="22184"/>
                  </a:cubicBezTo>
                  <a:cubicBezTo>
                    <a:pt x="11942" y="13378"/>
                    <a:pt x="7539" y="5205"/>
                    <a:pt x="367" y="35"/>
                  </a:cubicBezTo>
                  <a:cubicBezTo>
                    <a:pt x="332" y="11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1410350" y="3567025"/>
              <a:ext cx="682175" cy="701325"/>
            </a:xfrm>
            <a:custGeom>
              <a:avLst/>
              <a:gdLst/>
              <a:ahLst/>
              <a:cxnLst/>
              <a:rect l="l" t="t" r="r" b="b"/>
              <a:pathLst>
                <a:path w="27287" h="28053" extrusionOk="0">
                  <a:moveTo>
                    <a:pt x="4462" y="1"/>
                  </a:moveTo>
                  <a:cubicBezTo>
                    <a:pt x="3571" y="1"/>
                    <a:pt x="2727" y="247"/>
                    <a:pt x="2035" y="873"/>
                  </a:cubicBezTo>
                  <a:cubicBezTo>
                    <a:pt x="0" y="2641"/>
                    <a:pt x="2736" y="6244"/>
                    <a:pt x="4870" y="7878"/>
                  </a:cubicBezTo>
                  <a:cubicBezTo>
                    <a:pt x="5971" y="8712"/>
                    <a:pt x="6271" y="9379"/>
                    <a:pt x="5471" y="10480"/>
                  </a:cubicBezTo>
                  <a:cubicBezTo>
                    <a:pt x="5004" y="11114"/>
                    <a:pt x="4770" y="11514"/>
                    <a:pt x="4303" y="12148"/>
                  </a:cubicBezTo>
                  <a:cubicBezTo>
                    <a:pt x="3870" y="12748"/>
                    <a:pt x="3670" y="13516"/>
                    <a:pt x="3736" y="14250"/>
                  </a:cubicBezTo>
                  <a:cubicBezTo>
                    <a:pt x="3903" y="15384"/>
                    <a:pt x="4837" y="16184"/>
                    <a:pt x="5871" y="16651"/>
                  </a:cubicBezTo>
                  <a:cubicBezTo>
                    <a:pt x="6905" y="17085"/>
                    <a:pt x="8006" y="17285"/>
                    <a:pt x="9007" y="17785"/>
                  </a:cubicBezTo>
                  <a:cubicBezTo>
                    <a:pt x="9841" y="18186"/>
                    <a:pt x="10474" y="18886"/>
                    <a:pt x="10741" y="19787"/>
                  </a:cubicBezTo>
                  <a:cubicBezTo>
                    <a:pt x="10975" y="20721"/>
                    <a:pt x="10808" y="21688"/>
                    <a:pt x="10741" y="22656"/>
                  </a:cubicBezTo>
                  <a:cubicBezTo>
                    <a:pt x="10608" y="24890"/>
                    <a:pt x="11709" y="26258"/>
                    <a:pt x="13243" y="27192"/>
                  </a:cubicBezTo>
                  <a:cubicBezTo>
                    <a:pt x="14207" y="27802"/>
                    <a:pt x="15264" y="28052"/>
                    <a:pt x="16345" y="28052"/>
                  </a:cubicBezTo>
                  <a:cubicBezTo>
                    <a:pt x="17097" y="28052"/>
                    <a:pt x="17861" y="27931"/>
                    <a:pt x="18614" y="27726"/>
                  </a:cubicBezTo>
                  <a:cubicBezTo>
                    <a:pt x="20815" y="27059"/>
                    <a:pt x="22817" y="25891"/>
                    <a:pt x="24451" y="24290"/>
                  </a:cubicBezTo>
                  <a:cubicBezTo>
                    <a:pt x="26152" y="22656"/>
                    <a:pt x="27286" y="20254"/>
                    <a:pt x="26819" y="17919"/>
                  </a:cubicBezTo>
                  <a:cubicBezTo>
                    <a:pt x="26453" y="16151"/>
                    <a:pt x="25185" y="14650"/>
                    <a:pt x="23717" y="13582"/>
                  </a:cubicBezTo>
                  <a:cubicBezTo>
                    <a:pt x="22850" y="12949"/>
                    <a:pt x="21849" y="12382"/>
                    <a:pt x="21349" y="11414"/>
                  </a:cubicBezTo>
                  <a:cubicBezTo>
                    <a:pt x="20715" y="10213"/>
                    <a:pt x="21082" y="8746"/>
                    <a:pt x="20882" y="7411"/>
                  </a:cubicBezTo>
                  <a:cubicBezTo>
                    <a:pt x="20648" y="5977"/>
                    <a:pt x="19748" y="4743"/>
                    <a:pt x="18480" y="4076"/>
                  </a:cubicBezTo>
                  <a:cubicBezTo>
                    <a:pt x="17012" y="3308"/>
                    <a:pt x="15311" y="3375"/>
                    <a:pt x="13710" y="3275"/>
                  </a:cubicBezTo>
                  <a:cubicBezTo>
                    <a:pt x="12242" y="3242"/>
                    <a:pt x="10808" y="2741"/>
                    <a:pt x="9607" y="1941"/>
                  </a:cubicBezTo>
                  <a:cubicBezTo>
                    <a:pt x="8287" y="1023"/>
                    <a:pt x="6277" y="1"/>
                    <a:pt x="44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1524875" y="3615475"/>
              <a:ext cx="405875" cy="535475"/>
            </a:xfrm>
            <a:custGeom>
              <a:avLst/>
              <a:gdLst/>
              <a:ahLst/>
              <a:cxnLst/>
              <a:rect l="l" t="t" r="r" b="b"/>
              <a:pathLst>
                <a:path w="16235" h="21419" extrusionOk="0">
                  <a:moveTo>
                    <a:pt x="394" y="1"/>
                  </a:moveTo>
                  <a:cubicBezTo>
                    <a:pt x="156" y="1"/>
                    <a:pt x="0" y="361"/>
                    <a:pt x="256" y="503"/>
                  </a:cubicBezTo>
                  <a:cubicBezTo>
                    <a:pt x="356" y="536"/>
                    <a:pt x="8095" y="4940"/>
                    <a:pt x="12698" y="12845"/>
                  </a:cubicBezTo>
                  <a:cubicBezTo>
                    <a:pt x="10497" y="11719"/>
                    <a:pt x="8070" y="11157"/>
                    <a:pt x="5615" y="11157"/>
                  </a:cubicBezTo>
                  <a:cubicBezTo>
                    <a:pt x="4797" y="11157"/>
                    <a:pt x="3975" y="11219"/>
                    <a:pt x="3158" y="11344"/>
                  </a:cubicBezTo>
                  <a:cubicBezTo>
                    <a:pt x="2821" y="11375"/>
                    <a:pt x="2906" y="11856"/>
                    <a:pt x="3181" y="11856"/>
                  </a:cubicBezTo>
                  <a:cubicBezTo>
                    <a:pt x="3206" y="11856"/>
                    <a:pt x="3231" y="11853"/>
                    <a:pt x="3258" y="11845"/>
                  </a:cubicBezTo>
                  <a:cubicBezTo>
                    <a:pt x="4029" y="11724"/>
                    <a:pt x="4803" y="11664"/>
                    <a:pt x="5574" y="11664"/>
                  </a:cubicBezTo>
                  <a:cubicBezTo>
                    <a:pt x="8208" y="11664"/>
                    <a:pt x="10810" y="12356"/>
                    <a:pt x="13132" y="13646"/>
                  </a:cubicBezTo>
                  <a:cubicBezTo>
                    <a:pt x="14433" y="16014"/>
                    <a:pt x="15300" y="18583"/>
                    <a:pt x="15734" y="21218"/>
                  </a:cubicBezTo>
                  <a:cubicBezTo>
                    <a:pt x="15734" y="21318"/>
                    <a:pt x="15834" y="21418"/>
                    <a:pt x="15934" y="21418"/>
                  </a:cubicBezTo>
                  <a:lnTo>
                    <a:pt x="16034" y="21418"/>
                  </a:lnTo>
                  <a:cubicBezTo>
                    <a:pt x="16167" y="21418"/>
                    <a:pt x="16234" y="21285"/>
                    <a:pt x="16234" y="21151"/>
                  </a:cubicBezTo>
                  <a:cubicBezTo>
                    <a:pt x="15767" y="18449"/>
                    <a:pt x="14900" y="15847"/>
                    <a:pt x="13599" y="13446"/>
                  </a:cubicBezTo>
                  <a:cubicBezTo>
                    <a:pt x="13566" y="13379"/>
                    <a:pt x="13566" y="13346"/>
                    <a:pt x="13532" y="13312"/>
                  </a:cubicBezTo>
                  <a:cubicBezTo>
                    <a:pt x="13032" y="12412"/>
                    <a:pt x="12465" y="11511"/>
                    <a:pt x="11898" y="10644"/>
                  </a:cubicBezTo>
                  <a:cubicBezTo>
                    <a:pt x="11931" y="10243"/>
                    <a:pt x="12131" y="7308"/>
                    <a:pt x="13032" y="5040"/>
                  </a:cubicBezTo>
                  <a:cubicBezTo>
                    <a:pt x="13095" y="4851"/>
                    <a:pt x="12946" y="4715"/>
                    <a:pt x="12794" y="4715"/>
                  </a:cubicBezTo>
                  <a:cubicBezTo>
                    <a:pt x="12705" y="4715"/>
                    <a:pt x="12614" y="4762"/>
                    <a:pt x="12565" y="4873"/>
                  </a:cubicBezTo>
                  <a:cubicBezTo>
                    <a:pt x="11964" y="6541"/>
                    <a:pt x="11598" y="8242"/>
                    <a:pt x="11431" y="10010"/>
                  </a:cubicBezTo>
                  <a:cubicBezTo>
                    <a:pt x="8462" y="6007"/>
                    <a:pt x="4759" y="2638"/>
                    <a:pt x="523" y="36"/>
                  </a:cubicBezTo>
                  <a:cubicBezTo>
                    <a:pt x="479" y="11"/>
                    <a:pt x="435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1974075" y="2335450"/>
              <a:ext cx="836375" cy="2011275"/>
            </a:xfrm>
            <a:custGeom>
              <a:avLst/>
              <a:gdLst/>
              <a:ahLst/>
              <a:cxnLst/>
              <a:rect l="l" t="t" r="r" b="b"/>
              <a:pathLst>
                <a:path w="33455" h="80451" extrusionOk="0">
                  <a:moveTo>
                    <a:pt x="7473" y="0"/>
                  </a:moveTo>
                  <a:cubicBezTo>
                    <a:pt x="4671" y="5905"/>
                    <a:pt x="4170" y="9440"/>
                    <a:pt x="4037" y="14444"/>
                  </a:cubicBezTo>
                  <a:cubicBezTo>
                    <a:pt x="3837" y="24818"/>
                    <a:pt x="2869" y="37060"/>
                    <a:pt x="2869" y="37060"/>
                  </a:cubicBezTo>
                  <a:cubicBezTo>
                    <a:pt x="2736" y="38228"/>
                    <a:pt x="1702" y="40596"/>
                    <a:pt x="935" y="45766"/>
                  </a:cubicBezTo>
                  <a:cubicBezTo>
                    <a:pt x="34" y="51804"/>
                    <a:pt x="601" y="67716"/>
                    <a:pt x="601" y="67716"/>
                  </a:cubicBezTo>
                  <a:lnTo>
                    <a:pt x="568" y="68449"/>
                  </a:lnTo>
                  <a:cubicBezTo>
                    <a:pt x="534" y="69283"/>
                    <a:pt x="1" y="76122"/>
                    <a:pt x="334" y="78356"/>
                  </a:cubicBezTo>
                  <a:cubicBezTo>
                    <a:pt x="556" y="79687"/>
                    <a:pt x="1415" y="80451"/>
                    <a:pt x="2281" y="80451"/>
                  </a:cubicBezTo>
                  <a:cubicBezTo>
                    <a:pt x="3109" y="80451"/>
                    <a:pt x="3944" y="79754"/>
                    <a:pt x="4237" y="78190"/>
                  </a:cubicBezTo>
                  <a:cubicBezTo>
                    <a:pt x="4537" y="76655"/>
                    <a:pt x="4904" y="69350"/>
                    <a:pt x="4938" y="68650"/>
                  </a:cubicBezTo>
                  <a:lnTo>
                    <a:pt x="5004" y="68116"/>
                  </a:lnTo>
                  <a:cubicBezTo>
                    <a:pt x="5204" y="66615"/>
                    <a:pt x="5538" y="65581"/>
                    <a:pt x="6172" y="63312"/>
                  </a:cubicBezTo>
                  <a:cubicBezTo>
                    <a:pt x="7906" y="57208"/>
                    <a:pt x="10675" y="43765"/>
                    <a:pt x="11509" y="39162"/>
                  </a:cubicBezTo>
                  <a:cubicBezTo>
                    <a:pt x="12176" y="35392"/>
                    <a:pt x="14211" y="27987"/>
                    <a:pt x="15312" y="24051"/>
                  </a:cubicBezTo>
                  <a:lnTo>
                    <a:pt x="17914" y="39962"/>
                  </a:lnTo>
                  <a:cubicBezTo>
                    <a:pt x="17914" y="39962"/>
                    <a:pt x="17713" y="43131"/>
                    <a:pt x="17713" y="45433"/>
                  </a:cubicBezTo>
                  <a:cubicBezTo>
                    <a:pt x="17713" y="50236"/>
                    <a:pt x="21149" y="63879"/>
                    <a:pt x="21283" y="65547"/>
                  </a:cubicBezTo>
                  <a:cubicBezTo>
                    <a:pt x="21082" y="66348"/>
                    <a:pt x="20615" y="66882"/>
                    <a:pt x="20615" y="68283"/>
                  </a:cubicBezTo>
                  <a:cubicBezTo>
                    <a:pt x="20615" y="69083"/>
                    <a:pt x="21316" y="70117"/>
                    <a:pt x="23084" y="72586"/>
                  </a:cubicBezTo>
                  <a:cubicBezTo>
                    <a:pt x="23618" y="73286"/>
                    <a:pt x="23951" y="75788"/>
                    <a:pt x="24452" y="76488"/>
                  </a:cubicBezTo>
                  <a:cubicBezTo>
                    <a:pt x="25219" y="77589"/>
                    <a:pt x="27921" y="78290"/>
                    <a:pt x="29689" y="78523"/>
                  </a:cubicBezTo>
                  <a:cubicBezTo>
                    <a:pt x="29903" y="78553"/>
                    <a:pt x="30127" y="78568"/>
                    <a:pt x="30352" y="78568"/>
                  </a:cubicBezTo>
                  <a:cubicBezTo>
                    <a:pt x="31876" y="78568"/>
                    <a:pt x="33454" y="77898"/>
                    <a:pt x="32524" y="76822"/>
                  </a:cubicBezTo>
                  <a:cubicBezTo>
                    <a:pt x="32190" y="76355"/>
                    <a:pt x="29722" y="74153"/>
                    <a:pt x="29355" y="73720"/>
                  </a:cubicBezTo>
                  <a:cubicBezTo>
                    <a:pt x="28221" y="72352"/>
                    <a:pt x="27320" y="70818"/>
                    <a:pt x="26686" y="69183"/>
                  </a:cubicBezTo>
                  <a:cubicBezTo>
                    <a:pt x="26186" y="67882"/>
                    <a:pt x="26019" y="67315"/>
                    <a:pt x="26019" y="66548"/>
                  </a:cubicBezTo>
                  <a:lnTo>
                    <a:pt x="26053" y="65814"/>
                  </a:lnTo>
                  <a:cubicBezTo>
                    <a:pt x="26053" y="65814"/>
                    <a:pt x="26553" y="53872"/>
                    <a:pt x="26453" y="40196"/>
                  </a:cubicBezTo>
                  <a:cubicBezTo>
                    <a:pt x="26353" y="24585"/>
                    <a:pt x="24952" y="6739"/>
                    <a:pt x="24618" y="4103"/>
                  </a:cubicBezTo>
                  <a:lnTo>
                    <a:pt x="7473" y="0"/>
                  </a:ln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1978250" y="2292075"/>
              <a:ext cx="671350" cy="1469500"/>
            </a:xfrm>
            <a:custGeom>
              <a:avLst/>
              <a:gdLst/>
              <a:ahLst/>
              <a:cxnLst/>
              <a:rect l="l" t="t" r="r" b="b"/>
              <a:pathLst>
                <a:path w="26854" h="58780" extrusionOk="0">
                  <a:moveTo>
                    <a:pt x="6372" y="1"/>
                  </a:moveTo>
                  <a:lnTo>
                    <a:pt x="6272" y="1102"/>
                  </a:lnTo>
                  <a:cubicBezTo>
                    <a:pt x="5404" y="3136"/>
                    <a:pt x="3370" y="5805"/>
                    <a:pt x="2369" y="11042"/>
                  </a:cubicBezTo>
                  <a:cubicBezTo>
                    <a:pt x="1869" y="13644"/>
                    <a:pt x="2069" y="16179"/>
                    <a:pt x="2035" y="19748"/>
                  </a:cubicBezTo>
                  <a:cubicBezTo>
                    <a:pt x="2002" y="24952"/>
                    <a:pt x="2669" y="35560"/>
                    <a:pt x="2469" y="37961"/>
                  </a:cubicBezTo>
                  <a:cubicBezTo>
                    <a:pt x="2269" y="40363"/>
                    <a:pt x="1035" y="43198"/>
                    <a:pt x="534" y="46834"/>
                  </a:cubicBezTo>
                  <a:cubicBezTo>
                    <a:pt x="1" y="50504"/>
                    <a:pt x="67" y="57175"/>
                    <a:pt x="67" y="57175"/>
                  </a:cubicBezTo>
                  <a:cubicBezTo>
                    <a:pt x="67" y="57175"/>
                    <a:pt x="1068" y="58376"/>
                    <a:pt x="3570" y="58743"/>
                  </a:cubicBezTo>
                  <a:cubicBezTo>
                    <a:pt x="3808" y="58768"/>
                    <a:pt x="4047" y="58780"/>
                    <a:pt x="4285" y="58780"/>
                  </a:cubicBezTo>
                  <a:cubicBezTo>
                    <a:pt x="5643" y="58780"/>
                    <a:pt x="6976" y="58380"/>
                    <a:pt x="8140" y="57642"/>
                  </a:cubicBezTo>
                  <a:cubicBezTo>
                    <a:pt x="8140" y="57642"/>
                    <a:pt x="11442" y="44633"/>
                    <a:pt x="11809" y="42831"/>
                  </a:cubicBezTo>
                  <a:cubicBezTo>
                    <a:pt x="12209" y="40997"/>
                    <a:pt x="15111" y="26553"/>
                    <a:pt x="15111" y="26553"/>
                  </a:cubicBezTo>
                  <a:lnTo>
                    <a:pt x="17280" y="41831"/>
                  </a:lnTo>
                  <a:cubicBezTo>
                    <a:pt x="17079" y="43832"/>
                    <a:pt x="17046" y="45800"/>
                    <a:pt x="17179" y="47768"/>
                  </a:cubicBezTo>
                  <a:cubicBezTo>
                    <a:pt x="17380" y="51438"/>
                    <a:pt x="18914" y="56641"/>
                    <a:pt x="18914" y="56641"/>
                  </a:cubicBezTo>
                  <a:cubicBezTo>
                    <a:pt x="18914" y="56641"/>
                    <a:pt x="19719" y="57417"/>
                    <a:pt x="22006" y="57417"/>
                  </a:cubicBezTo>
                  <a:cubicBezTo>
                    <a:pt x="22138" y="57417"/>
                    <a:pt x="22275" y="57414"/>
                    <a:pt x="22417" y="57409"/>
                  </a:cubicBezTo>
                  <a:cubicBezTo>
                    <a:pt x="25018" y="57342"/>
                    <a:pt x="26186" y="56508"/>
                    <a:pt x="26186" y="56508"/>
                  </a:cubicBezTo>
                  <a:cubicBezTo>
                    <a:pt x="26186" y="56508"/>
                    <a:pt x="26620" y="42998"/>
                    <a:pt x="26753" y="30323"/>
                  </a:cubicBezTo>
                  <a:cubicBezTo>
                    <a:pt x="26853" y="20983"/>
                    <a:pt x="26019" y="7840"/>
                    <a:pt x="23984" y="1635"/>
                  </a:cubicBezTo>
                  <a:lnTo>
                    <a:pt x="24018" y="334"/>
                  </a:lnTo>
                  <a:lnTo>
                    <a:pt x="24018" y="334"/>
                  </a:lnTo>
                  <a:cubicBezTo>
                    <a:pt x="21847" y="1734"/>
                    <a:pt x="18833" y="2290"/>
                    <a:pt x="15867" y="2290"/>
                  </a:cubicBezTo>
                  <a:cubicBezTo>
                    <a:pt x="11906" y="2290"/>
                    <a:pt x="8031" y="1298"/>
                    <a:pt x="63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1939900" y="4028325"/>
              <a:ext cx="185150" cy="429850"/>
            </a:xfrm>
            <a:custGeom>
              <a:avLst/>
              <a:gdLst/>
              <a:ahLst/>
              <a:cxnLst/>
              <a:rect l="l" t="t" r="r" b="b"/>
              <a:pathLst>
                <a:path w="7406" h="17194" extrusionOk="0">
                  <a:moveTo>
                    <a:pt x="1968" y="1"/>
                  </a:moveTo>
                  <a:cubicBezTo>
                    <a:pt x="1168" y="1"/>
                    <a:pt x="1668" y="3136"/>
                    <a:pt x="1434" y="5138"/>
                  </a:cubicBezTo>
                  <a:cubicBezTo>
                    <a:pt x="1201" y="7272"/>
                    <a:pt x="467" y="8840"/>
                    <a:pt x="234" y="10608"/>
                  </a:cubicBezTo>
                  <a:cubicBezTo>
                    <a:pt x="0" y="12643"/>
                    <a:pt x="167" y="13477"/>
                    <a:pt x="867" y="15145"/>
                  </a:cubicBezTo>
                  <a:cubicBezTo>
                    <a:pt x="1238" y="16048"/>
                    <a:pt x="2720" y="17194"/>
                    <a:pt x="3948" y="17194"/>
                  </a:cubicBezTo>
                  <a:cubicBezTo>
                    <a:pt x="4487" y="17194"/>
                    <a:pt x="4978" y="16972"/>
                    <a:pt x="5304" y="16412"/>
                  </a:cubicBezTo>
                  <a:cubicBezTo>
                    <a:pt x="6405" y="14544"/>
                    <a:pt x="6672" y="12443"/>
                    <a:pt x="6571" y="10441"/>
                  </a:cubicBezTo>
                  <a:cubicBezTo>
                    <a:pt x="6471" y="8373"/>
                    <a:pt x="6338" y="6839"/>
                    <a:pt x="6338" y="5271"/>
                  </a:cubicBezTo>
                  <a:cubicBezTo>
                    <a:pt x="6338" y="3870"/>
                    <a:pt x="7405" y="601"/>
                    <a:pt x="6371" y="401"/>
                  </a:cubicBezTo>
                  <a:lnTo>
                    <a:pt x="6371" y="401"/>
                  </a:lnTo>
                  <a:lnTo>
                    <a:pt x="6305" y="935"/>
                  </a:lnTo>
                  <a:cubicBezTo>
                    <a:pt x="6110" y="1341"/>
                    <a:pt x="5008" y="1663"/>
                    <a:pt x="3955" y="1663"/>
                  </a:cubicBezTo>
                  <a:cubicBezTo>
                    <a:pt x="3020" y="1663"/>
                    <a:pt x="2123" y="1409"/>
                    <a:pt x="1935" y="734"/>
                  </a:cubicBez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2477775" y="4085025"/>
              <a:ext cx="73400" cy="134300"/>
            </a:xfrm>
            <a:custGeom>
              <a:avLst/>
              <a:gdLst/>
              <a:ahLst/>
              <a:cxnLst/>
              <a:rect l="l" t="t" r="r" b="b"/>
              <a:pathLst>
                <a:path w="2936" h="5372" extrusionOk="0">
                  <a:moveTo>
                    <a:pt x="267" y="1"/>
                  </a:moveTo>
                  <a:cubicBezTo>
                    <a:pt x="0" y="1035"/>
                    <a:pt x="234" y="3770"/>
                    <a:pt x="234" y="3770"/>
                  </a:cubicBezTo>
                  <a:cubicBezTo>
                    <a:pt x="234" y="3770"/>
                    <a:pt x="668" y="4738"/>
                    <a:pt x="2202" y="5371"/>
                  </a:cubicBezTo>
                  <a:lnTo>
                    <a:pt x="2936" y="153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2532825" y="4116725"/>
              <a:ext cx="107600" cy="103425"/>
            </a:xfrm>
            <a:custGeom>
              <a:avLst/>
              <a:gdLst/>
              <a:ahLst/>
              <a:cxnLst/>
              <a:rect l="l" t="t" r="r" b="b"/>
              <a:pathLst>
                <a:path w="4304" h="4137" extrusionOk="0">
                  <a:moveTo>
                    <a:pt x="4303" y="0"/>
                  </a:moveTo>
                  <a:lnTo>
                    <a:pt x="434" y="1902"/>
                  </a:lnTo>
                  <a:lnTo>
                    <a:pt x="0" y="4137"/>
                  </a:lnTo>
                  <a:lnTo>
                    <a:pt x="3436" y="3036"/>
                  </a:lnTo>
                  <a:lnTo>
                    <a:pt x="43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2479450" y="3973950"/>
              <a:ext cx="350900" cy="353150"/>
            </a:xfrm>
            <a:custGeom>
              <a:avLst/>
              <a:gdLst/>
              <a:ahLst/>
              <a:cxnLst/>
              <a:rect l="l" t="t" r="r" b="b"/>
              <a:pathLst>
                <a:path w="14036" h="14126" extrusionOk="0">
                  <a:moveTo>
                    <a:pt x="1028" y="1"/>
                  </a:moveTo>
                  <a:cubicBezTo>
                    <a:pt x="744" y="1"/>
                    <a:pt x="489" y="1013"/>
                    <a:pt x="234" y="1842"/>
                  </a:cubicBezTo>
                  <a:cubicBezTo>
                    <a:pt x="0" y="2676"/>
                    <a:pt x="0" y="3610"/>
                    <a:pt x="200" y="4444"/>
                  </a:cubicBezTo>
                  <a:cubicBezTo>
                    <a:pt x="467" y="5411"/>
                    <a:pt x="1801" y="6379"/>
                    <a:pt x="2369" y="7246"/>
                  </a:cubicBezTo>
                  <a:cubicBezTo>
                    <a:pt x="2936" y="8080"/>
                    <a:pt x="3136" y="10148"/>
                    <a:pt x="3803" y="11315"/>
                  </a:cubicBezTo>
                  <a:cubicBezTo>
                    <a:pt x="4503" y="12450"/>
                    <a:pt x="7039" y="13550"/>
                    <a:pt x="8706" y="13951"/>
                  </a:cubicBezTo>
                  <a:cubicBezTo>
                    <a:pt x="9265" y="14071"/>
                    <a:pt x="9788" y="14125"/>
                    <a:pt x="10268" y="14125"/>
                  </a:cubicBezTo>
                  <a:cubicBezTo>
                    <a:pt x="12713" y="14125"/>
                    <a:pt x="14035" y="12725"/>
                    <a:pt x="13143" y="11582"/>
                  </a:cubicBezTo>
                  <a:cubicBezTo>
                    <a:pt x="12342" y="10548"/>
                    <a:pt x="9874" y="9214"/>
                    <a:pt x="8640" y="6879"/>
                  </a:cubicBezTo>
                  <a:cubicBezTo>
                    <a:pt x="7272" y="4277"/>
                    <a:pt x="6305" y="508"/>
                    <a:pt x="5838" y="274"/>
                  </a:cubicBezTo>
                  <a:lnTo>
                    <a:pt x="5804" y="1008"/>
                  </a:lnTo>
                  <a:cubicBezTo>
                    <a:pt x="5462" y="1635"/>
                    <a:pt x="4852" y="1824"/>
                    <a:pt x="4162" y="1824"/>
                  </a:cubicBezTo>
                  <a:cubicBezTo>
                    <a:pt x="4044" y="1824"/>
                    <a:pt x="3924" y="1818"/>
                    <a:pt x="3803" y="1809"/>
                  </a:cubicBezTo>
                  <a:cubicBezTo>
                    <a:pt x="2102" y="1709"/>
                    <a:pt x="1301" y="1141"/>
                    <a:pt x="1068" y="674"/>
                  </a:cubicBezTo>
                  <a:lnTo>
                    <a:pt x="1068" y="7"/>
                  </a:lnTo>
                  <a:cubicBezTo>
                    <a:pt x="1054" y="3"/>
                    <a:pt x="1041" y="1"/>
                    <a:pt x="102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1985750" y="2318775"/>
              <a:ext cx="212675" cy="1192550"/>
            </a:xfrm>
            <a:custGeom>
              <a:avLst/>
              <a:gdLst/>
              <a:ahLst/>
              <a:cxnLst/>
              <a:rect l="l" t="t" r="r" b="b"/>
              <a:pathLst>
                <a:path w="8507" h="47702" extrusionOk="0">
                  <a:moveTo>
                    <a:pt x="8107" y="0"/>
                  </a:moveTo>
                  <a:cubicBezTo>
                    <a:pt x="5605" y="5337"/>
                    <a:pt x="3670" y="10107"/>
                    <a:pt x="3503" y="18614"/>
                  </a:cubicBezTo>
                  <a:cubicBezTo>
                    <a:pt x="3470" y="20448"/>
                    <a:pt x="3437" y="22250"/>
                    <a:pt x="3437" y="23984"/>
                  </a:cubicBezTo>
                  <a:cubicBezTo>
                    <a:pt x="3370" y="30088"/>
                    <a:pt x="3303" y="35359"/>
                    <a:pt x="2436" y="37927"/>
                  </a:cubicBezTo>
                  <a:cubicBezTo>
                    <a:pt x="2269" y="38461"/>
                    <a:pt x="2069" y="39028"/>
                    <a:pt x="1835" y="39595"/>
                  </a:cubicBezTo>
                  <a:cubicBezTo>
                    <a:pt x="1569" y="40329"/>
                    <a:pt x="1302" y="41096"/>
                    <a:pt x="1001" y="41964"/>
                  </a:cubicBezTo>
                  <a:cubicBezTo>
                    <a:pt x="668" y="43198"/>
                    <a:pt x="401" y="44465"/>
                    <a:pt x="201" y="45766"/>
                  </a:cubicBezTo>
                  <a:cubicBezTo>
                    <a:pt x="134" y="46367"/>
                    <a:pt x="67" y="47001"/>
                    <a:pt x="1" y="47701"/>
                  </a:cubicBezTo>
                  <a:cubicBezTo>
                    <a:pt x="501" y="44999"/>
                    <a:pt x="1235" y="42331"/>
                    <a:pt x="2236" y="39729"/>
                  </a:cubicBezTo>
                  <a:cubicBezTo>
                    <a:pt x="2469" y="39128"/>
                    <a:pt x="2669" y="38595"/>
                    <a:pt x="2869" y="38027"/>
                  </a:cubicBezTo>
                  <a:cubicBezTo>
                    <a:pt x="3737" y="35426"/>
                    <a:pt x="3803" y="30122"/>
                    <a:pt x="3870" y="23984"/>
                  </a:cubicBezTo>
                  <a:cubicBezTo>
                    <a:pt x="3870" y="22216"/>
                    <a:pt x="3904" y="20415"/>
                    <a:pt x="3937" y="18614"/>
                  </a:cubicBezTo>
                  <a:cubicBezTo>
                    <a:pt x="4104" y="10174"/>
                    <a:pt x="6005" y="5437"/>
                    <a:pt x="8507" y="134"/>
                  </a:cubicBezTo>
                  <a:lnTo>
                    <a:pt x="8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2356025" y="2645675"/>
              <a:ext cx="175150" cy="576275"/>
            </a:xfrm>
            <a:custGeom>
              <a:avLst/>
              <a:gdLst/>
              <a:ahLst/>
              <a:cxnLst/>
              <a:rect l="l" t="t" r="r" b="b"/>
              <a:pathLst>
                <a:path w="7006" h="23051" extrusionOk="0">
                  <a:moveTo>
                    <a:pt x="7005" y="0"/>
                  </a:moveTo>
                  <a:lnTo>
                    <a:pt x="7005" y="0"/>
                  </a:lnTo>
                  <a:cubicBezTo>
                    <a:pt x="5404" y="2035"/>
                    <a:pt x="2035" y="2869"/>
                    <a:pt x="2035" y="2869"/>
                  </a:cubicBezTo>
                  <a:lnTo>
                    <a:pt x="0" y="12409"/>
                  </a:lnTo>
                  <a:lnTo>
                    <a:pt x="1501" y="23050"/>
                  </a:lnTo>
                  <a:lnTo>
                    <a:pt x="1168" y="12910"/>
                  </a:lnTo>
                  <a:lnTo>
                    <a:pt x="3236" y="3903"/>
                  </a:lnTo>
                  <a:cubicBezTo>
                    <a:pt x="6738" y="2502"/>
                    <a:pt x="7005" y="0"/>
                    <a:pt x="7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1969075" y="3628050"/>
              <a:ext cx="240200" cy="156850"/>
            </a:xfrm>
            <a:custGeom>
              <a:avLst/>
              <a:gdLst/>
              <a:ahLst/>
              <a:cxnLst/>
              <a:rect l="l" t="t" r="r" b="b"/>
              <a:pathLst>
                <a:path w="9608" h="6274" extrusionOk="0">
                  <a:moveTo>
                    <a:pt x="434" y="0"/>
                  </a:moveTo>
                  <a:cubicBezTo>
                    <a:pt x="34" y="234"/>
                    <a:pt x="67" y="834"/>
                    <a:pt x="34" y="2102"/>
                  </a:cubicBezTo>
                  <a:cubicBezTo>
                    <a:pt x="1" y="2936"/>
                    <a:pt x="67" y="3769"/>
                    <a:pt x="201" y="4603"/>
                  </a:cubicBezTo>
                  <a:cubicBezTo>
                    <a:pt x="301" y="4904"/>
                    <a:pt x="1068" y="5904"/>
                    <a:pt x="4037" y="6205"/>
                  </a:cubicBezTo>
                  <a:cubicBezTo>
                    <a:pt x="4459" y="6252"/>
                    <a:pt x="4845" y="6273"/>
                    <a:pt x="5198" y="6273"/>
                  </a:cubicBezTo>
                  <a:cubicBezTo>
                    <a:pt x="7328" y="6273"/>
                    <a:pt x="8240" y="5504"/>
                    <a:pt x="8440" y="5104"/>
                  </a:cubicBezTo>
                  <a:cubicBezTo>
                    <a:pt x="8840" y="4003"/>
                    <a:pt x="9174" y="2902"/>
                    <a:pt x="9441" y="1768"/>
                  </a:cubicBezTo>
                  <a:cubicBezTo>
                    <a:pt x="9607" y="1101"/>
                    <a:pt x="9307" y="1001"/>
                    <a:pt x="9307" y="1001"/>
                  </a:cubicBezTo>
                  <a:lnTo>
                    <a:pt x="9107" y="1768"/>
                  </a:lnTo>
                  <a:cubicBezTo>
                    <a:pt x="9107" y="1768"/>
                    <a:pt x="8055" y="2621"/>
                    <a:pt x="5454" y="2621"/>
                  </a:cubicBezTo>
                  <a:cubicBezTo>
                    <a:pt x="5237" y="2621"/>
                    <a:pt x="5009" y="2615"/>
                    <a:pt x="4771" y="2602"/>
                  </a:cubicBezTo>
                  <a:cubicBezTo>
                    <a:pt x="1668" y="2435"/>
                    <a:pt x="468" y="901"/>
                    <a:pt x="468" y="9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>
              <a:off x="1969075" y="3628050"/>
              <a:ext cx="240200" cy="156850"/>
            </a:xfrm>
            <a:custGeom>
              <a:avLst/>
              <a:gdLst/>
              <a:ahLst/>
              <a:cxnLst/>
              <a:rect l="l" t="t" r="r" b="b"/>
              <a:pathLst>
                <a:path w="9608" h="6274" extrusionOk="0">
                  <a:moveTo>
                    <a:pt x="434" y="0"/>
                  </a:moveTo>
                  <a:cubicBezTo>
                    <a:pt x="34" y="234"/>
                    <a:pt x="67" y="834"/>
                    <a:pt x="34" y="2102"/>
                  </a:cubicBezTo>
                  <a:cubicBezTo>
                    <a:pt x="1" y="2936"/>
                    <a:pt x="67" y="3769"/>
                    <a:pt x="201" y="4603"/>
                  </a:cubicBezTo>
                  <a:cubicBezTo>
                    <a:pt x="301" y="4904"/>
                    <a:pt x="1068" y="5904"/>
                    <a:pt x="4037" y="6205"/>
                  </a:cubicBezTo>
                  <a:cubicBezTo>
                    <a:pt x="4459" y="6252"/>
                    <a:pt x="4845" y="6273"/>
                    <a:pt x="5198" y="6273"/>
                  </a:cubicBezTo>
                  <a:cubicBezTo>
                    <a:pt x="7328" y="6273"/>
                    <a:pt x="8240" y="5504"/>
                    <a:pt x="8440" y="5104"/>
                  </a:cubicBezTo>
                  <a:cubicBezTo>
                    <a:pt x="8840" y="4003"/>
                    <a:pt x="9174" y="2902"/>
                    <a:pt x="9441" y="1768"/>
                  </a:cubicBezTo>
                  <a:cubicBezTo>
                    <a:pt x="9607" y="1101"/>
                    <a:pt x="9307" y="1001"/>
                    <a:pt x="9307" y="1001"/>
                  </a:cubicBezTo>
                  <a:lnTo>
                    <a:pt x="9107" y="1768"/>
                  </a:lnTo>
                  <a:cubicBezTo>
                    <a:pt x="9107" y="1768"/>
                    <a:pt x="8055" y="2621"/>
                    <a:pt x="5454" y="2621"/>
                  </a:cubicBezTo>
                  <a:cubicBezTo>
                    <a:pt x="5237" y="2621"/>
                    <a:pt x="5009" y="2615"/>
                    <a:pt x="4771" y="2602"/>
                  </a:cubicBezTo>
                  <a:cubicBezTo>
                    <a:pt x="1668" y="2435"/>
                    <a:pt x="468" y="901"/>
                    <a:pt x="468" y="9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>
              <a:off x="2430250" y="3649725"/>
              <a:ext cx="213500" cy="131525"/>
            </a:xfrm>
            <a:custGeom>
              <a:avLst/>
              <a:gdLst/>
              <a:ahLst/>
              <a:cxnLst/>
              <a:rect l="l" t="t" r="r" b="b"/>
              <a:pathLst>
                <a:path w="8540" h="5261" extrusionOk="0">
                  <a:moveTo>
                    <a:pt x="8173" y="0"/>
                  </a:moveTo>
                  <a:lnTo>
                    <a:pt x="8139" y="734"/>
                  </a:lnTo>
                  <a:cubicBezTo>
                    <a:pt x="8139" y="734"/>
                    <a:pt x="7606" y="1702"/>
                    <a:pt x="4703" y="1802"/>
                  </a:cubicBezTo>
                  <a:cubicBezTo>
                    <a:pt x="4574" y="1806"/>
                    <a:pt x="4447" y="1808"/>
                    <a:pt x="4323" y="1808"/>
                  </a:cubicBezTo>
                  <a:cubicBezTo>
                    <a:pt x="1682" y="1808"/>
                    <a:pt x="434" y="834"/>
                    <a:pt x="434" y="834"/>
                  </a:cubicBezTo>
                  <a:lnTo>
                    <a:pt x="267" y="234"/>
                  </a:lnTo>
                  <a:cubicBezTo>
                    <a:pt x="0" y="334"/>
                    <a:pt x="0" y="668"/>
                    <a:pt x="134" y="1368"/>
                  </a:cubicBezTo>
                  <a:cubicBezTo>
                    <a:pt x="234" y="2035"/>
                    <a:pt x="634" y="3570"/>
                    <a:pt x="734" y="4070"/>
                  </a:cubicBezTo>
                  <a:cubicBezTo>
                    <a:pt x="821" y="4476"/>
                    <a:pt x="2170" y="5261"/>
                    <a:pt x="4231" y="5261"/>
                  </a:cubicBezTo>
                  <a:cubicBezTo>
                    <a:pt x="4540" y="5261"/>
                    <a:pt x="4865" y="5243"/>
                    <a:pt x="5204" y="5204"/>
                  </a:cubicBezTo>
                  <a:cubicBezTo>
                    <a:pt x="7772" y="4904"/>
                    <a:pt x="8273" y="4237"/>
                    <a:pt x="8373" y="3570"/>
                  </a:cubicBezTo>
                  <a:cubicBezTo>
                    <a:pt x="8439" y="2869"/>
                    <a:pt x="8540" y="1101"/>
                    <a:pt x="8540" y="634"/>
                  </a:cubicBezTo>
                  <a:cubicBezTo>
                    <a:pt x="8540" y="167"/>
                    <a:pt x="8506" y="100"/>
                    <a:pt x="81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4"/>
            <p:cNvSpPr/>
            <p:nvPr/>
          </p:nvSpPr>
          <p:spPr>
            <a:xfrm>
              <a:off x="2430250" y="3649725"/>
              <a:ext cx="213500" cy="131525"/>
            </a:xfrm>
            <a:custGeom>
              <a:avLst/>
              <a:gdLst/>
              <a:ahLst/>
              <a:cxnLst/>
              <a:rect l="l" t="t" r="r" b="b"/>
              <a:pathLst>
                <a:path w="8540" h="5261" extrusionOk="0">
                  <a:moveTo>
                    <a:pt x="8173" y="0"/>
                  </a:moveTo>
                  <a:lnTo>
                    <a:pt x="8139" y="734"/>
                  </a:lnTo>
                  <a:cubicBezTo>
                    <a:pt x="8139" y="734"/>
                    <a:pt x="7606" y="1702"/>
                    <a:pt x="4703" y="1802"/>
                  </a:cubicBezTo>
                  <a:cubicBezTo>
                    <a:pt x="4574" y="1806"/>
                    <a:pt x="4447" y="1808"/>
                    <a:pt x="4323" y="1808"/>
                  </a:cubicBezTo>
                  <a:cubicBezTo>
                    <a:pt x="1682" y="1808"/>
                    <a:pt x="434" y="834"/>
                    <a:pt x="434" y="834"/>
                  </a:cubicBezTo>
                  <a:lnTo>
                    <a:pt x="267" y="234"/>
                  </a:lnTo>
                  <a:cubicBezTo>
                    <a:pt x="0" y="334"/>
                    <a:pt x="0" y="668"/>
                    <a:pt x="134" y="1368"/>
                  </a:cubicBezTo>
                  <a:cubicBezTo>
                    <a:pt x="234" y="2035"/>
                    <a:pt x="634" y="3570"/>
                    <a:pt x="734" y="4070"/>
                  </a:cubicBezTo>
                  <a:cubicBezTo>
                    <a:pt x="821" y="4476"/>
                    <a:pt x="2170" y="5261"/>
                    <a:pt x="4231" y="5261"/>
                  </a:cubicBezTo>
                  <a:cubicBezTo>
                    <a:pt x="4540" y="5261"/>
                    <a:pt x="4865" y="5243"/>
                    <a:pt x="5204" y="5204"/>
                  </a:cubicBezTo>
                  <a:cubicBezTo>
                    <a:pt x="7772" y="4904"/>
                    <a:pt x="8273" y="4237"/>
                    <a:pt x="8373" y="3570"/>
                  </a:cubicBezTo>
                  <a:cubicBezTo>
                    <a:pt x="8439" y="2869"/>
                    <a:pt x="8540" y="1101"/>
                    <a:pt x="8540" y="634"/>
                  </a:cubicBezTo>
                  <a:cubicBezTo>
                    <a:pt x="8540" y="167"/>
                    <a:pt x="8506" y="100"/>
                    <a:pt x="8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2003275" y="1376525"/>
              <a:ext cx="679675" cy="480475"/>
            </a:xfrm>
            <a:custGeom>
              <a:avLst/>
              <a:gdLst/>
              <a:ahLst/>
              <a:cxnLst/>
              <a:rect l="l" t="t" r="r" b="b"/>
              <a:pathLst>
                <a:path w="27187" h="19219" extrusionOk="0">
                  <a:moveTo>
                    <a:pt x="8267" y="0"/>
                  </a:moveTo>
                  <a:cubicBezTo>
                    <a:pt x="7705" y="0"/>
                    <a:pt x="7164" y="104"/>
                    <a:pt x="6672" y="364"/>
                  </a:cubicBezTo>
                  <a:cubicBezTo>
                    <a:pt x="5704" y="897"/>
                    <a:pt x="5004" y="1765"/>
                    <a:pt x="4637" y="2799"/>
                  </a:cubicBezTo>
                  <a:cubicBezTo>
                    <a:pt x="4070" y="4366"/>
                    <a:pt x="4203" y="6068"/>
                    <a:pt x="4237" y="7735"/>
                  </a:cubicBezTo>
                  <a:cubicBezTo>
                    <a:pt x="4270" y="8303"/>
                    <a:pt x="4170" y="8870"/>
                    <a:pt x="3970" y="9403"/>
                  </a:cubicBezTo>
                  <a:cubicBezTo>
                    <a:pt x="3764" y="9873"/>
                    <a:pt x="3300" y="10188"/>
                    <a:pt x="2804" y="10188"/>
                  </a:cubicBezTo>
                  <a:cubicBezTo>
                    <a:pt x="2737" y="10188"/>
                    <a:pt x="2670" y="10182"/>
                    <a:pt x="2602" y="10171"/>
                  </a:cubicBezTo>
                  <a:cubicBezTo>
                    <a:pt x="2035" y="10037"/>
                    <a:pt x="1768" y="9203"/>
                    <a:pt x="2202" y="8870"/>
                  </a:cubicBezTo>
                  <a:cubicBezTo>
                    <a:pt x="2155" y="8865"/>
                    <a:pt x="2110" y="8863"/>
                    <a:pt x="2065" y="8863"/>
                  </a:cubicBezTo>
                  <a:cubicBezTo>
                    <a:pt x="835" y="8863"/>
                    <a:pt x="409" y="10592"/>
                    <a:pt x="1568" y="11171"/>
                  </a:cubicBezTo>
                  <a:cubicBezTo>
                    <a:pt x="534" y="11338"/>
                    <a:pt x="0" y="12706"/>
                    <a:pt x="501" y="13606"/>
                  </a:cubicBezTo>
                  <a:cubicBezTo>
                    <a:pt x="913" y="14248"/>
                    <a:pt x="1593" y="14591"/>
                    <a:pt x="2303" y="14591"/>
                  </a:cubicBezTo>
                  <a:cubicBezTo>
                    <a:pt x="2627" y="14591"/>
                    <a:pt x="2956" y="14520"/>
                    <a:pt x="3269" y="14374"/>
                  </a:cubicBezTo>
                  <a:lnTo>
                    <a:pt x="3269" y="14374"/>
                  </a:lnTo>
                  <a:cubicBezTo>
                    <a:pt x="2869" y="15241"/>
                    <a:pt x="2635" y="16408"/>
                    <a:pt x="3770" y="17442"/>
                  </a:cubicBezTo>
                  <a:cubicBezTo>
                    <a:pt x="4365" y="17978"/>
                    <a:pt x="5160" y="18242"/>
                    <a:pt x="5869" y="18242"/>
                  </a:cubicBezTo>
                  <a:cubicBezTo>
                    <a:pt x="6352" y="18242"/>
                    <a:pt x="6794" y="18119"/>
                    <a:pt x="7105" y="17876"/>
                  </a:cubicBezTo>
                  <a:cubicBezTo>
                    <a:pt x="7601" y="18816"/>
                    <a:pt x="8179" y="18918"/>
                    <a:pt x="9062" y="18918"/>
                  </a:cubicBezTo>
                  <a:cubicBezTo>
                    <a:pt x="9308" y="18918"/>
                    <a:pt x="9577" y="18910"/>
                    <a:pt x="9874" y="18910"/>
                  </a:cubicBezTo>
                  <a:cubicBezTo>
                    <a:pt x="11242" y="18910"/>
                    <a:pt x="12509" y="18210"/>
                    <a:pt x="13243" y="17009"/>
                  </a:cubicBezTo>
                  <a:cubicBezTo>
                    <a:pt x="13243" y="18426"/>
                    <a:pt x="14819" y="19219"/>
                    <a:pt x="16090" y="19219"/>
                  </a:cubicBezTo>
                  <a:cubicBezTo>
                    <a:pt x="16165" y="19219"/>
                    <a:pt x="16239" y="19216"/>
                    <a:pt x="16312" y="19210"/>
                  </a:cubicBezTo>
                  <a:cubicBezTo>
                    <a:pt x="17146" y="19144"/>
                    <a:pt x="17946" y="18743"/>
                    <a:pt x="18547" y="18110"/>
                  </a:cubicBezTo>
                  <a:cubicBezTo>
                    <a:pt x="19177" y="18674"/>
                    <a:pt x="19907" y="18922"/>
                    <a:pt x="20619" y="18922"/>
                  </a:cubicBezTo>
                  <a:cubicBezTo>
                    <a:pt x="22433" y="18922"/>
                    <a:pt x="24124" y="17306"/>
                    <a:pt x="23717" y="15174"/>
                  </a:cubicBezTo>
                  <a:cubicBezTo>
                    <a:pt x="26186" y="15007"/>
                    <a:pt x="27186" y="11905"/>
                    <a:pt x="25285" y="10337"/>
                  </a:cubicBezTo>
                  <a:cubicBezTo>
                    <a:pt x="26219" y="9937"/>
                    <a:pt x="26819" y="9003"/>
                    <a:pt x="26352" y="7969"/>
                  </a:cubicBezTo>
                  <a:lnTo>
                    <a:pt x="26352" y="7969"/>
                  </a:lnTo>
                  <a:cubicBezTo>
                    <a:pt x="26167" y="8525"/>
                    <a:pt x="25792" y="8745"/>
                    <a:pt x="25295" y="8745"/>
                  </a:cubicBezTo>
                  <a:cubicBezTo>
                    <a:pt x="25166" y="8745"/>
                    <a:pt x="25029" y="8730"/>
                    <a:pt x="24885" y="8703"/>
                  </a:cubicBezTo>
                  <a:cubicBezTo>
                    <a:pt x="23484" y="8469"/>
                    <a:pt x="23183" y="7135"/>
                    <a:pt x="23083" y="6334"/>
                  </a:cubicBezTo>
                  <a:cubicBezTo>
                    <a:pt x="22983" y="5601"/>
                    <a:pt x="22283" y="5834"/>
                    <a:pt x="21749" y="5300"/>
                  </a:cubicBezTo>
                  <a:cubicBezTo>
                    <a:pt x="21182" y="4733"/>
                    <a:pt x="20515" y="4300"/>
                    <a:pt x="19781" y="3966"/>
                  </a:cubicBezTo>
                  <a:cubicBezTo>
                    <a:pt x="19414" y="3799"/>
                    <a:pt x="19014" y="3666"/>
                    <a:pt x="18647" y="3566"/>
                  </a:cubicBezTo>
                  <a:cubicBezTo>
                    <a:pt x="18247" y="3499"/>
                    <a:pt x="17880" y="3399"/>
                    <a:pt x="17546" y="3266"/>
                  </a:cubicBezTo>
                  <a:cubicBezTo>
                    <a:pt x="16779" y="2932"/>
                    <a:pt x="16045" y="2532"/>
                    <a:pt x="15278" y="2198"/>
                  </a:cubicBezTo>
                  <a:cubicBezTo>
                    <a:pt x="14511" y="1865"/>
                    <a:pt x="13610" y="1498"/>
                    <a:pt x="12776" y="1231"/>
                  </a:cubicBezTo>
                  <a:cubicBezTo>
                    <a:pt x="11483" y="767"/>
                    <a:pt x="9797" y="0"/>
                    <a:pt x="8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2502800" y="1427100"/>
              <a:ext cx="970700" cy="564800"/>
            </a:xfrm>
            <a:custGeom>
              <a:avLst/>
              <a:gdLst/>
              <a:ahLst/>
              <a:cxnLst/>
              <a:rect l="l" t="t" r="r" b="b"/>
              <a:pathLst>
                <a:path w="38828" h="22592" extrusionOk="0">
                  <a:moveTo>
                    <a:pt x="38053" y="0"/>
                  </a:moveTo>
                  <a:cubicBezTo>
                    <a:pt x="37359" y="0"/>
                    <a:pt x="36247" y="1251"/>
                    <a:pt x="35225" y="2410"/>
                  </a:cubicBezTo>
                  <a:cubicBezTo>
                    <a:pt x="34081" y="3620"/>
                    <a:pt x="32775" y="5247"/>
                    <a:pt x="32348" y="5247"/>
                  </a:cubicBezTo>
                  <a:cubicBezTo>
                    <a:pt x="32339" y="5247"/>
                    <a:pt x="32331" y="5247"/>
                    <a:pt x="32323" y="5245"/>
                  </a:cubicBezTo>
                  <a:cubicBezTo>
                    <a:pt x="31823" y="5179"/>
                    <a:pt x="32223" y="3511"/>
                    <a:pt x="31656" y="2610"/>
                  </a:cubicBezTo>
                  <a:cubicBezTo>
                    <a:pt x="31409" y="2193"/>
                    <a:pt x="31119" y="1998"/>
                    <a:pt x="30875" y="1998"/>
                  </a:cubicBezTo>
                  <a:cubicBezTo>
                    <a:pt x="30593" y="1998"/>
                    <a:pt x="30373" y="2260"/>
                    <a:pt x="30355" y="2744"/>
                  </a:cubicBezTo>
                  <a:cubicBezTo>
                    <a:pt x="30355" y="3511"/>
                    <a:pt x="29855" y="4645"/>
                    <a:pt x="29855" y="5946"/>
                  </a:cubicBezTo>
                  <a:cubicBezTo>
                    <a:pt x="29855" y="6580"/>
                    <a:pt x="30055" y="7947"/>
                    <a:pt x="29388" y="8581"/>
                  </a:cubicBezTo>
                  <a:cubicBezTo>
                    <a:pt x="28854" y="9115"/>
                    <a:pt x="18447" y="15419"/>
                    <a:pt x="18447" y="15419"/>
                  </a:cubicBezTo>
                  <a:cubicBezTo>
                    <a:pt x="18447" y="15419"/>
                    <a:pt x="12565" y="15578"/>
                    <a:pt x="9166" y="15578"/>
                  </a:cubicBezTo>
                  <a:cubicBezTo>
                    <a:pt x="8438" y="15578"/>
                    <a:pt x="7823" y="15571"/>
                    <a:pt x="7405" y="15553"/>
                  </a:cubicBezTo>
                  <a:cubicBezTo>
                    <a:pt x="5115" y="15469"/>
                    <a:pt x="4018" y="15222"/>
                    <a:pt x="1881" y="15222"/>
                  </a:cubicBezTo>
                  <a:cubicBezTo>
                    <a:pt x="1465" y="15222"/>
                    <a:pt x="1011" y="15231"/>
                    <a:pt x="501" y="15253"/>
                  </a:cubicBezTo>
                  <a:cubicBezTo>
                    <a:pt x="0" y="15920"/>
                    <a:pt x="1234" y="22191"/>
                    <a:pt x="4870" y="22591"/>
                  </a:cubicBezTo>
                  <a:cubicBezTo>
                    <a:pt x="4870" y="22591"/>
                    <a:pt x="13476" y="22424"/>
                    <a:pt x="16745" y="22291"/>
                  </a:cubicBezTo>
                  <a:cubicBezTo>
                    <a:pt x="19948" y="22158"/>
                    <a:pt x="20782" y="22158"/>
                    <a:pt x="21983" y="21324"/>
                  </a:cubicBezTo>
                  <a:cubicBezTo>
                    <a:pt x="24184" y="19823"/>
                    <a:pt x="26286" y="18188"/>
                    <a:pt x="28287" y="16453"/>
                  </a:cubicBezTo>
                  <a:cubicBezTo>
                    <a:pt x="31089" y="14118"/>
                    <a:pt x="32357" y="13118"/>
                    <a:pt x="32724" y="12918"/>
                  </a:cubicBezTo>
                  <a:cubicBezTo>
                    <a:pt x="33758" y="12250"/>
                    <a:pt x="34725" y="12117"/>
                    <a:pt x="35559" y="11583"/>
                  </a:cubicBezTo>
                  <a:cubicBezTo>
                    <a:pt x="36493" y="11050"/>
                    <a:pt x="37360" y="10349"/>
                    <a:pt x="38027" y="9482"/>
                  </a:cubicBezTo>
                  <a:cubicBezTo>
                    <a:pt x="38261" y="9215"/>
                    <a:pt x="38361" y="8848"/>
                    <a:pt x="38328" y="8514"/>
                  </a:cubicBezTo>
                  <a:cubicBezTo>
                    <a:pt x="38294" y="8348"/>
                    <a:pt x="38194" y="8181"/>
                    <a:pt x="38161" y="8014"/>
                  </a:cubicBezTo>
                  <a:cubicBezTo>
                    <a:pt x="38127" y="7714"/>
                    <a:pt x="38094" y="7414"/>
                    <a:pt x="38027" y="7147"/>
                  </a:cubicBezTo>
                  <a:cubicBezTo>
                    <a:pt x="37894" y="6780"/>
                    <a:pt x="37360" y="6613"/>
                    <a:pt x="37227" y="6246"/>
                  </a:cubicBezTo>
                  <a:cubicBezTo>
                    <a:pt x="37160" y="6079"/>
                    <a:pt x="37227" y="5579"/>
                    <a:pt x="37127" y="5446"/>
                  </a:cubicBezTo>
                  <a:cubicBezTo>
                    <a:pt x="36893" y="5179"/>
                    <a:pt x="36693" y="5145"/>
                    <a:pt x="36493" y="4979"/>
                  </a:cubicBezTo>
                  <a:cubicBezTo>
                    <a:pt x="36359" y="4879"/>
                    <a:pt x="36059" y="4712"/>
                    <a:pt x="36159" y="4512"/>
                  </a:cubicBezTo>
                  <a:cubicBezTo>
                    <a:pt x="36226" y="4311"/>
                    <a:pt x="36660" y="3878"/>
                    <a:pt x="37394" y="2744"/>
                  </a:cubicBezTo>
                  <a:cubicBezTo>
                    <a:pt x="38127" y="1610"/>
                    <a:pt x="38828" y="642"/>
                    <a:pt x="38428" y="175"/>
                  </a:cubicBezTo>
                  <a:cubicBezTo>
                    <a:pt x="38324" y="54"/>
                    <a:pt x="38198" y="0"/>
                    <a:pt x="38053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3326725" y="1561550"/>
              <a:ext cx="83400" cy="127625"/>
            </a:xfrm>
            <a:custGeom>
              <a:avLst/>
              <a:gdLst/>
              <a:ahLst/>
              <a:cxnLst/>
              <a:rect l="l" t="t" r="r" b="b"/>
              <a:pathLst>
                <a:path w="3336" h="5105" extrusionOk="0">
                  <a:moveTo>
                    <a:pt x="1835" y="1"/>
                  </a:moveTo>
                  <a:lnTo>
                    <a:pt x="1835" y="1"/>
                  </a:lnTo>
                  <a:cubicBezTo>
                    <a:pt x="1834" y="1"/>
                    <a:pt x="0" y="1469"/>
                    <a:pt x="67" y="2236"/>
                  </a:cubicBezTo>
                  <a:cubicBezTo>
                    <a:pt x="133" y="2703"/>
                    <a:pt x="467" y="3070"/>
                    <a:pt x="901" y="3237"/>
                  </a:cubicBezTo>
                  <a:cubicBezTo>
                    <a:pt x="867" y="3937"/>
                    <a:pt x="600" y="4604"/>
                    <a:pt x="133" y="5105"/>
                  </a:cubicBezTo>
                  <a:cubicBezTo>
                    <a:pt x="1245" y="4425"/>
                    <a:pt x="1328" y="3575"/>
                    <a:pt x="1334" y="3452"/>
                  </a:cubicBezTo>
                  <a:lnTo>
                    <a:pt x="1334" y="3452"/>
                  </a:lnTo>
                  <a:cubicBezTo>
                    <a:pt x="1313" y="4272"/>
                    <a:pt x="2268" y="4404"/>
                    <a:pt x="2268" y="4404"/>
                  </a:cubicBezTo>
                  <a:cubicBezTo>
                    <a:pt x="2290" y="4858"/>
                    <a:pt x="2592" y="4990"/>
                    <a:pt x="2893" y="4990"/>
                  </a:cubicBezTo>
                  <a:cubicBezTo>
                    <a:pt x="3056" y="4990"/>
                    <a:pt x="3219" y="4951"/>
                    <a:pt x="3336" y="4904"/>
                  </a:cubicBezTo>
                  <a:cubicBezTo>
                    <a:pt x="2869" y="4871"/>
                    <a:pt x="2502" y="4437"/>
                    <a:pt x="2535" y="3970"/>
                  </a:cubicBezTo>
                  <a:lnTo>
                    <a:pt x="2535" y="3970"/>
                  </a:lnTo>
                  <a:cubicBezTo>
                    <a:pt x="2483" y="3982"/>
                    <a:pt x="2431" y="3988"/>
                    <a:pt x="2379" y="3988"/>
                  </a:cubicBezTo>
                  <a:cubicBezTo>
                    <a:pt x="2134" y="3988"/>
                    <a:pt x="1906" y="3863"/>
                    <a:pt x="1768" y="3670"/>
                  </a:cubicBezTo>
                  <a:cubicBezTo>
                    <a:pt x="1601" y="3403"/>
                    <a:pt x="1568" y="3070"/>
                    <a:pt x="1701" y="2803"/>
                  </a:cubicBezTo>
                  <a:lnTo>
                    <a:pt x="1701" y="2803"/>
                  </a:lnTo>
                  <a:cubicBezTo>
                    <a:pt x="1568" y="2879"/>
                    <a:pt x="1424" y="2915"/>
                    <a:pt x="1282" y="2915"/>
                  </a:cubicBezTo>
                  <a:cubicBezTo>
                    <a:pt x="927" y="2915"/>
                    <a:pt x="586" y="2693"/>
                    <a:pt x="467" y="2336"/>
                  </a:cubicBezTo>
                  <a:cubicBezTo>
                    <a:pt x="267" y="1735"/>
                    <a:pt x="1201" y="902"/>
                    <a:pt x="1835" y="1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2101675" y="1807575"/>
              <a:ext cx="589600" cy="564400"/>
            </a:xfrm>
            <a:custGeom>
              <a:avLst/>
              <a:gdLst/>
              <a:ahLst/>
              <a:cxnLst/>
              <a:rect l="l" t="t" r="r" b="b"/>
              <a:pathLst>
                <a:path w="23584" h="22576" extrusionOk="0">
                  <a:moveTo>
                    <a:pt x="7272" y="0"/>
                  </a:moveTo>
                  <a:lnTo>
                    <a:pt x="2269" y="501"/>
                  </a:lnTo>
                  <a:cubicBezTo>
                    <a:pt x="3103" y="5838"/>
                    <a:pt x="467" y="11142"/>
                    <a:pt x="467" y="11142"/>
                  </a:cubicBezTo>
                  <a:cubicBezTo>
                    <a:pt x="334" y="14544"/>
                    <a:pt x="0" y="18480"/>
                    <a:pt x="1468" y="19247"/>
                  </a:cubicBezTo>
                  <a:cubicBezTo>
                    <a:pt x="1468" y="19714"/>
                    <a:pt x="1535" y="20148"/>
                    <a:pt x="1635" y="20582"/>
                  </a:cubicBezTo>
                  <a:cubicBezTo>
                    <a:pt x="3811" y="21709"/>
                    <a:pt x="7537" y="22575"/>
                    <a:pt x="11265" y="22575"/>
                  </a:cubicBezTo>
                  <a:cubicBezTo>
                    <a:pt x="13937" y="22575"/>
                    <a:pt x="16610" y="22130"/>
                    <a:pt x="18714" y="21015"/>
                  </a:cubicBezTo>
                  <a:lnTo>
                    <a:pt x="19081" y="19548"/>
                  </a:lnTo>
                  <a:cubicBezTo>
                    <a:pt x="20315" y="18714"/>
                    <a:pt x="20048" y="15178"/>
                    <a:pt x="20282" y="12643"/>
                  </a:cubicBezTo>
                  <a:cubicBezTo>
                    <a:pt x="23584" y="8139"/>
                    <a:pt x="19081" y="2369"/>
                    <a:pt x="16512" y="34"/>
                  </a:cubicBezTo>
                  <a:lnTo>
                    <a:pt x="133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2135875" y="2288750"/>
              <a:ext cx="442825" cy="96450"/>
            </a:xfrm>
            <a:custGeom>
              <a:avLst/>
              <a:gdLst/>
              <a:ahLst/>
              <a:cxnLst/>
              <a:rect l="l" t="t" r="r" b="b"/>
              <a:pathLst>
                <a:path w="17713" h="3858" extrusionOk="0">
                  <a:moveTo>
                    <a:pt x="100" y="0"/>
                  </a:moveTo>
                  <a:lnTo>
                    <a:pt x="0" y="1235"/>
                  </a:lnTo>
                  <a:cubicBezTo>
                    <a:pt x="0" y="1235"/>
                    <a:pt x="1301" y="3570"/>
                    <a:pt x="8573" y="3836"/>
                  </a:cubicBezTo>
                  <a:cubicBezTo>
                    <a:pt x="8966" y="3851"/>
                    <a:pt x="9343" y="3858"/>
                    <a:pt x="9705" y="3858"/>
                  </a:cubicBezTo>
                  <a:cubicBezTo>
                    <a:pt x="16038" y="3858"/>
                    <a:pt x="17679" y="1768"/>
                    <a:pt x="17679" y="1768"/>
                  </a:cubicBezTo>
                  <a:lnTo>
                    <a:pt x="17713" y="301"/>
                  </a:lnTo>
                  <a:lnTo>
                    <a:pt x="17713" y="301"/>
                  </a:lnTo>
                  <a:cubicBezTo>
                    <a:pt x="15528" y="1709"/>
                    <a:pt x="12489" y="2269"/>
                    <a:pt x="9508" y="2269"/>
                  </a:cubicBezTo>
                  <a:cubicBezTo>
                    <a:pt x="5570" y="2269"/>
                    <a:pt x="1733" y="1291"/>
                    <a:pt x="1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2100000" y="1215475"/>
              <a:ext cx="543750" cy="548750"/>
            </a:xfrm>
            <a:custGeom>
              <a:avLst/>
              <a:gdLst/>
              <a:ahLst/>
              <a:cxnLst/>
              <a:rect l="l" t="t" r="r" b="b"/>
              <a:pathLst>
                <a:path w="21750" h="21950" extrusionOk="0">
                  <a:moveTo>
                    <a:pt x="8440" y="1"/>
                  </a:moveTo>
                  <a:lnTo>
                    <a:pt x="8440" y="1"/>
                  </a:lnTo>
                  <a:cubicBezTo>
                    <a:pt x="8640" y="668"/>
                    <a:pt x="8140" y="1368"/>
                    <a:pt x="7539" y="1735"/>
                  </a:cubicBezTo>
                  <a:cubicBezTo>
                    <a:pt x="6939" y="2102"/>
                    <a:pt x="6238" y="2269"/>
                    <a:pt x="5638" y="2636"/>
                  </a:cubicBezTo>
                  <a:cubicBezTo>
                    <a:pt x="5138" y="2936"/>
                    <a:pt x="4771" y="3370"/>
                    <a:pt x="4504" y="3870"/>
                  </a:cubicBezTo>
                  <a:cubicBezTo>
                    <a:pt x="4170" y="4471"/>
                    <a:pt x="3803" y="5771"/>
                    <a:pt x="4270" y="6439"/>
                  </a:cubicBezTo>
                  <a:cubicBezTo>
                    <a:pt x="1" y="8807"/>
                    <a:pt x="1535" y="14211"/>
                    <a:pt x="2903" y="16312"/>
                  </a:cubicBezTo>
                  <a:cubicBezTo>
                    <a:pt x="4337" y="18581"/>
                    <a:pt x="7306" y="21082"/>
                    <a:pt x="7306" y="21950"/>
                  </a:cubicBezTo>
                  <a:lnTo>
                    <a:pt x="18147" y="10808"/>
                  </a:lnTo>
                  <a:cubicBezTo>
                    <a:pt x="18147" y="10808"/>
                    <a:pt x="19081" y="12243"/>
                    <a:pt x="20115" y="12309"/>
                  </a:cubicBezTo>
                  <a:cubicBezTo>
                    <a:pt x="20156" y="12312"/>
                    <a:pt x="20196" y="12313"/>
                    <a:pt x="20234" y="12313"/>
                  </a:cubicBezTo>
                  <a:cubicBezTo>
                    <a:pt x="21190" y="12313"/>
                    <a:pt x="21283" y="11542"/>
                    <a:pt x="21283" y="11542"/>
                  </a:cubicBezTo>
                  <a:lnTo>
                    <a:pt x="21283" y="11542"/>
                  </a:lnTo>
                  <a:cubicBezTo>
                    <a:pt x="21189" y="11667"/>
                    <a:pt x="21062" y="11721"/>
                    <a:pt x="20936" y="11721"/>
                  </a:cubicBezTo>
                  <a:cubicBezTo>
                    <a:pt x="20658" y="11721"/>
                    <a:pt x="20380" y="11463"/>
                    <a:pt x="20449" y="11142"/>
                  </a:cubicBezTo>
                  <a:cubicBezTo>
                    <a:pt x="20615" y="10608"/>
                    <a:pt x="21549" y="10408"/>
                    <a:pt x="21683" y="9407"/>
                  </a:cubicBezTo>
                  <a:cubicBezTo>
                    <a:pt x="21750" y="8974"/>
                    <a:pt x="21616" y="8507"/>
                    <a:pt x="21349" y="8140"/>
                  </a:cubicBezTo>
                  <a:cubicBezTo>
                    <a:pt x="21016" y="7673"/>
                    <a:pt x="20849" y="7606"/>
                    <a:pt x="21049" y="7006"/>
                  </a:cubicBezTo>
                  <a:cubicBezTo>
                    <a:pt x="21483" y="5538"/>
                    <a:pt x="21016" y="3470"/>
                    <a:pt x="19448" y="2803"/>
                  </a:cubicBezTo>
                  <a:cubicBezTo>
                    <a:pt x="19137" y="2684"/>
                    <a:pt x="18812" y="2625"/>
                    <a:pt x="18489" y="2625"/>
                  </a:cubicBezTo>
                  <a:cubicBezTo>
                    <a:pt x="18085" y="2625"/>
                    <a:pt x="17684" y="2717"/>
                    <a:pt x="17313" y="2903"/>
                  </a:cubicBezTo>
                  <a:cubicBezTo>
                    <a:pt x="17246" y="2836"/>
                    <a:pt x="17180" y="2769"/>
                    <a:pt x="17113" y="2703"/>
                  </a:cubicBezTo>
                  <a:cubicBezTo>
                    <a:pt x="16919" y="2561"/>
                    <a:pt x="16701" y="2494"/>
                    <a:pt x="16487" y="2494"/>
                  </a:cubicBezTo>
                  <a:cubicBezTo>
                    <a:pt x="16147" y="2494"/>
                    <a:pt x="15816" y="2663"/>
                    <a:pt x="15612" y="2969"/>
                  </a:cubicBezTo>
                  <a:cubicBezTo>
                    <a:pt x="15779" y="2302"/>
                    <a:pt x="15545" y="1635"/>
                    <a:pt x="15011" y="1235"/>
                  </a:cubicBezTo>
                  <a:cubicBezTo>
                    <a:pt x="14681" y="987"/>
                    <a:pt x="14287" y="867"/>
                    <a:pt x="13884" y="867"/>
                  </a:cubicBezTo>
                  <a:cubicBezTo>
                    <a:pt x="13636" y="867"/>
                    <a:pt x="13385" y="912"/>
                    <a:pt x="13143" y="1001"/>
                  </a:cubicBezTo>
                  <a:cubicBezTo>
                    <a:pt x="12543" y="1235"/>
                    <a:pt x="12043" y="1702"/>
                    <a:pt x="11742" y="2302"/>
                  </a:cubicBezTo>
                  <a:cubicBezTo>
                    <a:pt x="11876" y="1869"/>
                    <a:pt x="11676" y="1402"/>
                    <a:pt x="11309" y="1202"/>
                  </a:cubicBezTo>
                  <a:cubicBezTo>
                    <a:pt x="11109" y="1118"/>
                    <a:pt x="10892" y="1076"/>
                    <a:pt x="10675" y="1076"/>
                  </a:cubicBezTo>
                  <a:cubicBezTo>
                    <a:pt x="10458" y="1076"/>
                    <a:pt x="10241" y="1118"/>
                    <a:pt x="10041" y="1202"/>
                  </a:cubicBezTo>
                  <a:cubicBezTo>
                    <a:pt x="9641" y="1402"/>
                    <a:pt x="9307" y="1635"/>
                    <a:pt x="9007" y="1935"/>
                  </a:cubicBezTo>
                  <a:cubicBezTo>
                    <a:pt x="9407" y="1268"/>
                    <a:pt x="9141" y="368"/>
                    <a:pt x="84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2184225" y="1371425"/>
              <a:ext cx="407825" cy="543275"/>
            </a:xfrm>
            <a:custGeom>
              <a:avLst/>
              <a:gdLst/>
              <a:ahLst/>
              <a:cxnLst/>
              <a:rect l="l" t="t" r="r" b="b"/>
              <a:pathLst>
                <a:path w="16313" h="21731" extrusionOk="0">
                  <a:moveTo>
                    <a:pt x="13711" y="0"/>
                  </a:moveTo>
                  <a:cubicBezTo>
                    <a:pt x="13410" y="1902"/>
                    <a:pt x="12977" y="3870"/>
                    <a:pt x="9975" y="5671"/>
                  </a:cubicBezTo>
                  <a:cubicBezTo>
                    <a:pt x="8401" y="6604"/>
                    <a:pt x="6623" y="7104"/>
                    <a:pt x="4819" y="7104"/>
                  </a:cubicBezTo>
                  <a:cubicBezTo>
                    <a:pt x="4559" y="7104"/>
                    <a:pt x="4298" y="7093"/>
                    <a:pt x="4037" y="7072"/>
                  </a:cubicBezTo>
                  <a:cubicBezTo>
                    <a:pt x="3520" y="6505"/>
                    <a:pt x="2970" y="6238"/>
                    <a:pt x="2436" y="6238"/>
                  </a:cubicBezTo>
                  <a:cubicBezTo>
                    <a:pt x="1902" y="6238"/>
                    <a:pt x="1385" y="6505"/>
                    <a:pt x="935" y="7005"/>
                  </a:cubicBezTo>
                  <a:cubicBezTo>
                    <a:pt x="1" y="7973"/>
                    <a:pt x="368" y="9874"/>
                    <a:pt x="1602" y="10842"/>
                  </a:cubicBezTo>
                  <a:cubicBezTo>
                    <a:pt x="1971" y="11137"/>
                    <a:pt x="2412" y="11279"/>
                    <a:pt x="2857" y="11279"/>
                  </a:cubicBezTo>
                  <a:cubicBezTo>
                    <a:pt x="3215" y="11279"/>
                    <a:pt x="3576" y="11187"/>
                    <a:pt x="3904" y="11008"/>
                  </a:cubicBezTo>
                  <a:lnTo>
                    <a:pt x="3937" y="17413"/>
                  </a:lnTo>
                  <a:lnTo>
                    <a:pt x="1969" y="17613"/>
                  </a:lnTo>
                  <a:cubicBezTo>
                    <a:pt x="1969" y="17613"/>
                    <a:pt x="4694" y="21731"/>
                    <a:pt x="9866" y="21731"/>
                  </a:cubicBezTo>
                  <a:cubicBezTo>
                    <a:pt x="10182" y="21731"/>
                    <a:pt x="10507" y="21715"/>
                    <a:pt x="10842" y="21683"/>
                  </a:cubicBezTo>
                  <a:cubicBezTo>
                    <a:pt x="14811" y="21316"/>
                    <a:pt x="11676" y="17446"/>
                    <a:pt x="11676" y="17446"/>
                  </a:cubicBezTo>
                  <a:lnTo>
                    <a:pt x="10175" y="17446"/>
                  </a:lnTo>
                  <a:lnTo>
                    <a:pt x="10175" y="14844"/>
                  </a:lnTo>
                  <a:cubicBezTo>
                    <a:pt x="11064" y="14989"/>
                    <a:pt x="11978" y="15121"/>
                    <a:pt x="12720" y="15121"/>
                  </a:cubicBezTo>
                  <a:cubicBezTo>
                    <a:pt x="13175" y="15121"/>
                    <a:pt x="13565" y="15071"/>
                    <a:pt x="13844" y="14944"/>
                  </a:cubicBezTo>
                  <a:cubicBezTo>
                    <a:pt x="14611" y="14578"/>
                    <a:pt x="16146" y="13377"/>
                    <a:pt x="16212" y="8473"/>
                  </a:cubicBezTo>
                  <a:cubicBezTo>
                    <a:pt x="16312" y="2702"/>
                    <a:pt x="15045" y="601"/>
                    <a:pt x="13711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2286800" y="1506525"/>
              <a:ext cx="40050" cy="81775"/>
            </a:xfrm>
            <a:custGeom>
              <a:avLst/>
              <a:gdLst/>
              <a:ahLst/>
              <a:cxnLst/>
              <a:rect l="l" t="t" r="r" b="b"/>
              <a:pathLst>
                <a:path w="1602" h="3271" extrusionOk="0">
                  <a:moveTo>
                    <a:pt x="1" y="0"/>
                  </a:moveTo>
                  <a:lnTo>
                    <a:pt x="1" y="3269"/>
                  </a:lnTo>
                  <a:cubicBezTo>
                    <a:pt x="20" y="3270"/>
                    <a:pt x="39" y="3270"/>
                    <a:pt x="58" y="3270"/>
                  </a:cubicBezTo>
                  <a:cubicBezTo>
                    <a:pt x="900" y="3270"/>
                    <a:pt x="1601" y="2550"/>
                    <a:pt x="1568" y="1702"/>
                  </a:cubicBezTo>
                  <a:cubicBezTo>
                    <a:pt x="1602" y="801"/>
                    <a:pt x="901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2533650" y="1521525"/>
              <a:ext cx="37550" cy="32125"/>
            </a:xfrm>
            <a:custGeom>
              <a:avLst/>
              <a:gdLst/>
              <a:ahLst/>
              <a:cxnLst/>
              <a:rect l="l" t="t" r="r" b="b"/>
              <a:pathLst>
                <a:path w="1502" h="1285" extrusionOk="0">
                  <a:moveTo>
                    <a:pt x="668" y="1"/>
                  </a:moveTo>
                  <a:cubicBezTo>
                    <a:pt x="301" y="1"/>
                    <a:pt x="0" y="268"/>
                    <a:pt x="0" y="635"/>
                  </a:cubicBezTo>
                  <a:cubicBezTo>
                    <a:pt x="0" y="1022"/>
                    <a:pt x="312" y="1285"/>
                    <a:pt x="647" y="1285"/>
                  </a:cubicBezTo>
                  <a:cubicBezTo>
                    <a:pt x="803" y="1285"/>
                    <a:pt x="964" y="1228"/>
                    <a:pt x="1101" y="1102"/>
                  </a:cubicBezTo>
                  <a:cubicBezTo>
                    <a:pt x="1501" y="735"/>
                    <a:pt x="1235" y="34"/>
                    <a:pt x="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2416900" y="1533200"/>
              <a:ext cx="40875" cy="35425"/>
            </a:xfrm>
            <a:custGeom>
              <a:avLst/>
              <a:gdLst/>
              <a:ahLst/>
              <a:cxnLst/>
              <a:rect l="l" t="t" r="r" b="b"/>
              <a:pathLst>
                <a:path w="1635" h="1417" extrusionOk="0">
                  <a:moveTo>
                    <a:pt x="734" y="1"/>
                  </a:moveTo>
                  <a:cubicBezTo>
                    <a:pt x="334" y="1"/>
                    <a:pt x="0" y="301"/>
                    <a:pt x="0" y="701"/>
                  </a:cubicBezTo>
                  <a:cubicBezTo>
                    <a:pt x="0" y="1138"/>
                    <a:pt x="349" y="1416"/>
                    <a:pt x="707" y="1416"/>
                  </a:cubicBezTo>
                  <a:cubicBezTo>
                    <a:pt x="869" y="1416"/>
                    <a:pt x="1033" y="1359"/>
                    <a:pt x="1168" y="1235"/>
                  </a:cubicBezTo>
                  <a:cubicBezTo>
                    <a:pt x="1635" y="801"/>
                    <a:pt x="1335" y="34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2430250" y="1642450"/>
              <a:ext cx="63400" cy="42175"/>
            </a:xfrm>
            <a:custGeom>
              <a:avLst/>
              <a:gdLst/>
              <a:ahLst/>
              <a:cxnLst/>
              <a:rect l="l" t="t" r="r" b="b"/>
              <a:pathLst>
                <a:path w="2536" h="1687" extrusionOk="0">
                  <a:moveTo>
                    <a:pt x="200" y="1"/>
                  </a:moveTo>
                  <a:cubicBezTo>
                    <a:pt x="0" y="668"/>
                    <a:pt x="367" y="1402"/>
                    <a:pt x="1034" y="1635"/>
                  </a:cubicBezTo>
                  <a:cubicBezTo>
                    <a:pt x="1151" y="1670"/>
                    <a:pt x="1269" y="1687"/>
                    <a:pt x="1385" y="1687"/>
                  </a:cubicBezTo>
                  <a:cubicBezTo>
                    <a:pt x="1929" y="1687"/>
                    <a:pt x="2425" y="1318"/>
                    <a:pt x="2535" y="76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2434400" y="1655800"/>
              <a:ext cx="33400" cy="29200"/>
            </a:xfrm>
            <a:custGeom>
              <a:avLst/>
              <a:gdLst/>
              <a:ahLst/>
              <a:cxnLst/>
              <a:rect l="l" t="t" r="r" b="b"/>
              <a:pathLst>
                <a:path w="1336" h="1168" extrusionOk="0">
                  <a:moveTo>
                    <a:pt x="1" y="0"/>
                  </a:moveTo>
                  <a:cubicBezTo>
                    <a:pt x="68" y="501"/>
                    <a:pt x="401" y="934"/>
                    <a:pt x="868" y="1101"/>
                  </a:cubicBezTo>
                  <a:cubicBezTo>
                    <a:pt x="1035" y="1134"/>
                    <a:pt x="1202" y="1168"/>
                    <a:pt x="1335" y="1168"/>
                  </a:cubicBezTo>
                  <a:cubicBezTo>
                    <a:pt x="1335" y="501"/>
                    <a:pt x="835" y="0"/>
                    <a:pt x="201" y="0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4"/>
            <p:cNvSpPr/>
            <p:nvPr/>
          </p:nvSpPr>
          <p:spPr>
            <a:xfrm>
              <a:off x="2533650" y="1470550"/>
              <a:ext cx="45050" cy="33500"/>
            </a:xfrm>
            <a:custGeom>
              <a:avLst/>
              <a:gdLst/>
              <a:ahLst/>
              <a:cxnLst/>
              <a:rect l="l" t="t" r="r" b="b"/>
              <a:pathLst>
                <a:path w="1802" h="1340" extrusionOk="0">
                  <a:moveTo>
                    <a:pt x="784" y="0"/>
                  </a:moveTo>
                  <a:cubicBezTo>
                    <a:pt x="457" y="0"/>
                    <a:pt x="140" y="180"/>
                    <a:pt x="0" y="505"/>
                  </a:cubicBezTo>
                  <a:lnTo>
                    <a:pt x="1602" y="1339"/>
                  </a:lnTo>
                  <a:cubicBezTo>
                    <a:pt x="1802" y="906"/>
                    <a:pt x="1635" y="372"/>
                    <a:pt x="1201" y="105"/>
                  </a:cubicBezTo>
                  <a:cubicBezTo>
                    <a:pt x="1070" y="34"/>
                    <a:pt x="926" y="0"/>
                    <a:pt x="7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2489450" y="1533200"/>
              <a:ext cx="65075" cy="100100"/>
            </a:xfrm>
            <a:custGeom>
              <a:avLst/>
              <a:gdLst/>
              <a:ahLst/>
              <a:cxnLst/>
              <a:rect l="l" t="t" r="r" b="b"/>
              <a:pathLst>
                <a:path w="2603" h="4004" extrusionOk="0">
                  <a:moveTo>
                    <a:pt x="0" y="1"/>
                  </a:moveTo>
                  <a:lnTo>
                    <a:pt x="501" y="4004"/>
                  </a:lnTo>
                  <a:lnTo>
                    <a:pt x="2602" y="31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2311000" y="1683325"/>
              <a:ext cx="128450" cy="83400"/>
            </a:xfrm>
            <a:custGeom>
              <a:avLst/>
              <a:gdLst/>
              <a:ahLst/>
              <a:cxnLst/>
              <a:rect l="l" t="t" r="r" b="b"/>
              <a:pathLst>
                <a:path w="5138" h="3336" extrusionOk="0">
                  <a:moveTo>
                    <a:pt x="0" y="0"/>
                  </a:moveTo>
                  <a:cubicBezTo>
                    <a:pt x="200" y="634"/>
                    <a:pt x="567" y="1201"/>
                    <a:pt x="1101" y="1635"/>
                  </a:cubicBezTo>
                  <a:cubicBezTo>
                    <a:pt x="2035" y="2468"/>
                    <a:pt x="5137" y="3336"/>
                    <a:pt x="5137" y="3336"/>
                  </a:cubicBezTo>
                  <a:lnTo>
                    <a:pt x="5137" y="2368"/>
                  </a:lnTo>
                  <a:cubicBezTo>
                    <a:pt x="3603" y="2202"/>
                    <a:pt x="500" y="1268"/>
                    <a:pt x="0" y="0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2292650" y="2383275"/>
              <a:ext cx="161800" cy="57275"/>
            </a:xfrm>
            <a:custGeom>
              <a:avLst/>
              <a:gdLst/>
              <a:ahLst/>
              <a:cxnLst/>
              <a:rect l="l" t="t" r="r" b="b"/>
              <a:pathLst>
                <a:path w="6472" h="2291" extrusionOk="0">
                  <a:moveTo>
                    <a:pt x="6078" y="1"/>
                  </a:moveTo>
                  <a:cubicBezTo>
                    <a:pt x="5854" y="1"/>
                    <a:pt x="5426" y="294"/>
                    <a:pt x="4670" y="456"/>
                  </a:cubicBezTo>
                  <a:cubicBezTo>
                    <a:pt x="3469" y="723"/>
                    <a:pt x="3002" y="689"/>
                    <a:pt x="1768" y="1023"/>
                  </a:cubicBezTo>
                  <a:cubicBezTo>
                    <a:pt x="1201" y="1190"/>
                    <a:pt x="601" y="1323"/>
                    <a:pt x="0" y="1323"/>
                  </a:cubicBezTo>
                  <a:lnTo>
                    <a:pt x="4570" y="2290"/>
                  </a:lnTo>
                  <a:cubicBezTo>
                    <a:pt x="5037" y="2090"/>
                    <a:pt x="5471" y="1823"/>
                    <a:pt x="5871" y="1490"/>
                  </a:cubicBezTo>
                  <a:cubicBezTo>
                    <a:pt x="6338" y="1156"/>
                    <a:pt x="6471" y="522"/>
                    <a:pt x="6205" y="55"/>
                  </a:cubicBezTo>
                  <a:cubicBezTo>
                    <a:pt x="6173" y="17"/>
                    <a:pt x="6131" y="1"/>
                    <a:pt x="6078" y="1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2351850" y="2123625"/>
              <a:ext cx="488700" cy="570425"/>
            </a:xfrm>
            <a:custGeom>
              <a:avLst/>
              <a:gdLst/>
              <a:ahLst/>
              <a:cxnLst/>
              <a:rect l="l" t="t" r="r" b="b"/>
              <a:pathLst>
                <a:path w="19548" h="22817" extrusionOk="0">
                  <a:moveTo>
                    <a:pt x="19281" y="1"/>
                  </a:moveTo>
                  <a:lnTo>
                    <a:pt x="4337" y="3403"/>
                  </a:lnTo>
                  <a:lnTo>
                    <a:pt x="1" y="22450"/>
                  </a:lnTo>
                  <a:lnTo>
                    <a:pt x="301" y="22817"/>
                  </a:lnTo>
                  <a:lnTo>
                    <a:pt x="14544" y="19281"/>
                  </a:lnTo>
                  <a:lnTo>
                    <a:pt x="19548" y="368"/>
                  </a:lnTo>
                  <a:lnTo>
                    <a:pt x="1928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2359350" y="2132800"/>
              <a:ext cx="481200" cy="561250"/>
            </a:xfrm>
            <a:custGeom>
              <a:avLst/>
              <a:gdLst/>
              <a:ahLst/>
              <a:cxnLst/>
              <a:rect l="l" t="t" r="r" b="b"/>
              <a:pathLst>
                <a:path w="19248" h="22450" extrusionOk="0">
                  <a:moveTo>
                    <a:pt x="19248" y="1"/>
                  </a:moveTo>
                  <a:lnTo>
                    <a:pt x="4304" y="3436"/>
                  </a:lnTo>
                  <a:lnTo>
                    <a:pt x="1" y="22450"/>
                  </a:lnTo>
                  <a:lnTo>
                    <a:pt x="14244" y="18914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2351850" y="2208700"/>
              <a:ext cx="115100" cy="485350"/>
            </a:xfrm>
            <a:custGeom>
              <a:avLst/>
              <a:gdLst/>
              <a:ahLst/>
              <a:cxnLst/>
              <a:rect l="l" t="t" r="r" b="b"/>
              <a:pathLst>
                <a:path w="4604" h="19414" extrusionOk="0">
                  <a:moveTo>
                    <a:pt x="4337" y="0"/>
                  </a:moveTo>
                  <a:lnTo>
                    <a:pt x="1" y="19047"/>
                  </a:lnTo>
                  <a:lnTo>
                    <a:pt x="301" y="19414"/>
                  </a:lnTo>
                  <a:lnTo>
                    <a:pt x="4604" y="400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2359350" y="2132800"/>
              <a:ext cx="481200" cy="561250"/>
            </a:xfrm>
            <a:custGeom>
              <a:avLst/>
              <a:gdLst/>
              <a:ahLst/>
              <a:cxnLst/>
              <a:rect l="l" t="t" r="r" b="b"/>
              <a:pathLst>
                <a:path w="19248" h="22450" extrusionOk="0">
                  <a:moveTo>
                    <a:pt x="19248" y="1"/>
                  </a:moveTo>
                  <a:lnTo>
                    <a:pt x="4304" y="3436"/>
                  </a:lnTo>
                  <a:lnTo>
                    <a:pt x="1" y="22450"/>
                  </a:lnTo>
                  <a:lnTo>
                    <a:pt x="14244" y="18914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2548650" y="2189425"/>
              <a:ext cx="179550" cy="59325"/>
            </a:xfrm>
            <a:custGeom>
              <a:avLst/>
              <a:gdLst/>
              <a:ahLst/>
              <a:cxnLst/>
              <a:rect l="l" t="t" r="r" b="b"/>
              <a:pathLst>
                <a:path w="7182" h="2373" extrusionOk="0">
                  <a:moveTo>
                    <a:pt x="6806" y="1"/>
                  </a:moveTo>
                  <a:cubicBezTo>
                    <a:pt x="6461" y="1"/>
                    <a:pt x="5884" y="124"/>
                    <a:pt x="5205" y="337"/>
                  </a:cubicBezTo>
                  <a:lnTo>
                    <a:pt x="2536" y="838"/>
                  </a:lnTo>
                  <a:cubicBezTo>
                    <a:pt x="1368" y="1271"/>
                    <a:pt x="268" y="1505"/>
                    <a:pt x="168" y="1805"/>
                  </a:cubicBezTo>
                  <a:lnTo>
                    <a:pt x="1" y="2372"/>
                  </a:lnTo>
                  <a:lnTo>
                    <a:pt x="6972" y="771"/>
                  </a:lnTo>
                  <a:cubicBezTo>
                    <a:pt x="6972" y="771"/>
                    <a:pt x="7039" y="504"/>
                    <a:pt x="7139" y="204"/>
                  </a:cubicBezTo>
                  <a:cubicBezTo>
                    <a:pt x="7181" y="65"/>
                    <a:pt x="7054" y="1"/>
                    <a:pt x="6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2557825" y="2133625"/>
              <a:ext cx="194550" cy="64250"/>
            </a:xfrm>
            <a:custGeom>
              <a:avLst/>
              <a:gdLst/>
              <a:ahLst/>
              <a:cxnLst/>
              <a:rect l="l" t="t" r="r" b="b"/>
              <a:pathLst>
                <a:path w="7782" h="2570" extrusionOk="0">
                  <a:moveTo>
                    <a:pt x="5317" y="0"/>
                  </a:moveTo>
                  <a:cubicBezTo>
                    <a:pt x="5109" y="0"/>
                    <a:pt x="4853" y="20"/>
                    <a:pt x="4537" y="68"/>
                  </a:cubicBezTo>
                  <a:cubicBezTo>
                    <a:pt x="2336" y="401"/>
                    <a:pt x="2169" y="1469"/>
                    <a:pt x="2169" y="1469"/>
                  </a:cubicBezTo>
                  <a:cubicBezTo>
                    <a:pt x="1802" y="1569"/>
                    <a:pt x="1435" y="1669"/>
                    <a:pt x="1068" y="1736"/>
                  </a:cubicBezTo>
                  <a:cubicBezTo>
                    <a:pt x="334" y="1902"/>
                    <a:pt x="234" y="2002"/>
                    <a:pt x="168" y="2203"/>
                  </a:cubicBezTo>
                  <a:lnTo>
                    <a:pt x="1" y="2569"/>
                  </a:lnTo>
                  <a:lnTo>
                    <a:pt x="7640" y="835"/>
                  </a:lnTo>
                  <a:cubicBezTo>
                    <a:pt x="7640" y="835"/>
                    <a:pt x="7673" y="668"/>
                    <a:pt x="7740" y="501"/>
                  </a:cubicBezTo>
                  <a:cubicBezTo>
                    <a:pt x="7782" y="374"/>
                    <a:pt x="7663" y="328"/>
                    <a:pt x="7452" y="328"/>
                  </a:cubicBezTo>
                  <a:cubicBezTo>
                    <a:pt x="7330" y="328"/>
                    <a:pt x="7177" y="343"/>
                    <a:pt x="7006" y="368"/>
                  </a:cubicBezTo>
                  <a:lnTo>
                    <a:pt x="6138" y="568"/>
                  </a:lnTo>
                  <a:cubicBezTo>
                    <a:pt x="6138" y="568"/>
                    <a:pt x="6422" y="0"/>
                    <a:pt x="53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2553650" y="2156975"/>
              <a:ext cx="181000" cy="92600"/>
            </a:xfrm>
            <a:custGeom>
              <a:avLst/>
              <a:gdLst/>
              <a:ahLst/>
              <a:cxnLst/>
              <a:rect l="l" t="t" r="r" b="b"/>
              <a:pathLst>
                <a:path w="7240" h="3704" extrusionOk="0">
                  <a:moveTo>
                    <a:pt x="7239" y="1"/>
                  </a:moveTo>
                  <a:lnTo>
                    <a:pt x="1135" y="1402"/>
                  </a:lnTo>
                  <a:lnTo>
                    <a:pt x="902" y="2069"/>
                  </a:lnTo>
                  <a:cubicBezTo>
                    <a:pt x="1180" y="1971"/>
                    <a:pt x="1436" y="1926"/>
                    <a:pt x="1632" y="1926"/>
                  </a:cubicBezTo>
                  <a:cubicBezTo>
                    <a:pt x="1904" y="1926"/>
                    <a:pt x="2061" y="2014"/>
                    <a:pt x="2002" y="2169"/>
                  </a:cubicBezTo>
                  <a:cubicBezTo>
                    <a:pt x="2002" y="2203"/>
                    <a:pt x="1969" y="2269"/>
                    <a:pt x="1936" y="2336"/>
                  </a:cubicBezTo>
                  <a:cubicBezTo>
                    <a:pt x="1035" y="2636"/>
                    <a:pt x="268" y="2870"/>
                    <a:pt x="168" y="3137"/>
                  </a:cubicBezTo>
                  <a:lnTo>
                    <a:pt x="1" y="3704"/>
                  </a:lnTo>
                  <a:lnTo>
                    <a:pt x="6939" y="2069"/>
                  </a:lnTo>
                  <a:lnTo>
                    <a:pt x="7139" y="1502"/>
                  </a:lnTo>
                  <a:cubicBezTo>
                    <a:pt x="7173" y="1385"/>
                    <a:pt x="7048" y="1327"/>
                    <a:pt x="6810" y="1327"/>
                  </a:cubicBezTo>
                  <a:cubicBezTo>
                    <a:pt x="6572" y="1327"/>
                    <a:pt x="6222" y="1385"/>
                    <a:pt x="5805" y="1502"/>
                  </a:cubicBezTo>
                  <a:lnTo>
                    <a:pt x="5838" y="1369"/>
                  </a:lnTo>
                  <a:cubicBezTo>
                    <a:pt x="6005" y="902"/>
                    <a:pt x="6239" y="902"/>
                    <a:pt x="6939" y="668"/>
                  </a:cubicBezTo>
                  <a:lnTo>
                    <a:pt x="72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863175" y="1819000"/>
              <a:ext cx="693850" cy="753475"/>
            </a:xfrm>
            <a:custGeom>
              <a:avLst/>
              <a:gdLst/>
              <a:ahLst/>
              <a:cxnLst/>
              <a:rect l="l" t="t" r="r" b="b"/>
              <a:pathLst>
                <a:path w="27754" h="30139" extrusionOk="0">
                  <a:moveTo>
                    <a:pt x="11669" y="0"/>
                  </a:moveTo>
                  <a:cubicBezTo>
                    <a:pt x="8168" y="0"/>
                    <a:pt x="6880" y="1958"/>
                    <a:pt x="5437" y="5548"/>
                  </a:cubicBezTo>
                  <a:cubicBezTo>
                    <a:pt x="4403" y="8116"/>
                    <a:pt x="1435" y="17256"/>
                    <a:pt x="634" y="20392"/>
                  </a:cubicBezTo>
                  <a:cubicBezTo>
                    <a:pt x="167" y="22193"/>
                    <a:pt x="0" y="23794"/>
                    <a:pt x="1968" y="24895"/>
                  </a:cubicBezTo>
                  <a:cubicBezTo>
                    <a:pt x="3736" y="25895"/>
                    <a:pt x="9207" y="27663"/>
                    <a:pt x="13076" y="28764"/>
                  </a:cubicBezTo>
                  <a:cubicBezTo>
                    <a:pt x="15011" y="29331"/>
                    <a:pt x="16979" y="29732"/>
                    <a:pt x="18980" y="29965"/>
                  </a:cubicBezTo>
                  <a:cubicBezTo>
                    <a:pt x="20180" y="30078"/>
                    <a:pt x="21157" y="30139"/>
                    <a:pt x="21968" y="30139"/>
                  </a:cubicBezTo>
                  <a:cubicBezTo>
                    <a:pt x="24270" y="30139"/>
                    <a:pt x="25231" y="29648"/>
                    <a:pt x="26119" y="28464"/>
                  </a:cubicBezTo>
                  <a:cubicBezTo>
                    <a:pt x="26619" y="27763"/>
                    <a:pt x="26753" y="26729"/>
                    <a:pt x="27186" y="26162"/>
                  </a:cubicBezTo>
                  <a:cubicBezTo>
                    <a:pt x="27620" y="25595"/>
                    <a:pt x="27753" y="25362"/>
                    <a:pt x="27620" y="25062"/>
                  </a:cubicBezTo>
                  <a:cubicBezTo>
                    <a:pt x="27467" y="24772"/>
                    <a:pt x="27224" y="24684"/>
                    <a:pt x="26864" y="24684"/>
                  </a:cubicBezTo>
                  <a:cubicBezTo>
                    <a:pt x="26438" y="24684"/>
                    <a:pt x="25848" y="24807"/>
                    <a:pt x="25051" y="24861"/>
                  </a:cubicBezTo>
                  <a:cubicBezTo>
                    <a:pt x="24501" y="24911"/>
                    <a:pt x="23951" y="24936"/>
                    <a:pt x="23404" y="24936"/>
                  </a:cubicBezTo>
                  <a:cubicBezTo>
                    <a:pt x="22858" y="24936"/>
                    <a:pt x="22316" y="24911"/>
                    <a:pt x="21782" y="24861"/>
                  </a:cubicBezTo>
                  <a:lnTo>
                    <a:pt x="17179" y="23894"/>
                  </a:lnTo>
                  <a:cubicBezTo>
                    <a:pt x="16312" y="23894"/>
                    <a:pt x="14277" y="23327"/>
                    <a:pt x="12042" y="22426"/>
                  </a:cubicBezTo>
                  <a:cubicBezTo>
                    <a:pt x="10608" y="21893"/>
                    <a:pt x="9173" y="21225"/>
                    <a:pt x="7806" y="20492"/>
                  </a:cubicBezTo>
                  <a:cubicBezTo>
                    <a:pt x="8807" y="17156"/>
                    <a:pt x="10007" y="13854"/>
                    <a:pt x="11375" y="10651"/>
                  </a:cubicBezTo>
                  <a:cubicBezTo>
                    <a:pt x="13276" y="7949"/>
                    <a:pt x="14244" y="2479"/>
                    <a:pt x="12109" y="10"/>
                  </a:cubicBezTo>
                  <a:cubicBezTo>
                    <a:pt x="11959" y="4"/>
                    <a:pt x="11812" y="0"/>
                    <a:pt x="11669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1962400" y="2306325"/>
              <a:ext cx="100100" cy="24975"/>
            </a:xfrm>
            <a:custGeom>
              <a:avLst/>
              <a:gdLst/>
              <a:ahLst/>
              <a:cxnLst/>
              <a:rect l="l" t="t" r="r" b="b"/>
              <a:pathLst>
                <a:path w="4004" h="999" extrusionOk="0">
                  <a:moveTo>
                    <a:pt x="1982" y="1"/>
                  </a:moveTo>
                  <a:cubicBezTo>
                    <a:pt x="560" y="1"/>
                    <a:pt x="1" y="665"/>
                    <a:pt x="1" y="665"/>
                  </a:cubicBezTo>
                  <a:cubicBezTo>
                    <a:pt x="390" y="519"/>
                    <a:pt x="817" y="464"/>
                    <a:pt x="1240" y="464"/>
                  </a:cubicBezTo>
                  <a:cubicBezTo>
                    <a:pt x="2557" y="464"/>
                    <a:pt x="3837" y="999"/>
                    <a:pt x="3837" y="999"/>
                  </a:cubicBezTo>
                  <a:lnTo>
                    <a:pt x="4004" y="365"/>
                  </a:lnTo>
                  <a:cubicBezTo>
                    <a:pt x="3193" y="98"/>
                    <a:pt x="2525" y="1"/>
                    <a:pt x="1982" y="1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5432375" y="1740850"/>
              <a:ext cx="127625" cy="306925"/>
            </a:xfrm>
            <a:custGeom>
              <a:avLst/>
              <a:gdLst/>
              <a:ahLst/>
              <a:cxnLst/>
              <a:rect l="l" t="t" r="r" b="b"/>
              <a:pathLst>
                <a:path w="5105" h="12277" extrusionOk="0">
                  <a:moveTo>
                    <a:pt x="5104" y="1"/>
                  </a:moveTo>
                  <a:cubicBezTo>
                    <a:pt x="4070" y="668"/>
                    <a:pt x="3303" y="1535"/>
                    <a:pt x="2469" y="2903"/>
                  </a:cubicBezTo>
                  <a:cubicBezTo>
                    <a:pt x="368" y="6272"/>
                    <a:pt x="1" y="10542"/>
                    <a:pt x="1335" y="12276"/>
                  </a:cubicBezTo>
                  <a:lnTo>
                    <a:pt x="5104" y="6238"/>
                  </a:lnTo>
                  <a:lnTo>
                    <a:pt x="510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5476575" y="1878450"/>
              <a:ext cx="211850" cy="200900"/>
            </a:xfrm>
            <a:custGeom>
              <a:avLst/>
              <a:gdLst/>
              <a:ahLst/>
              <a:cxnLst/>
              <a:rect l="l" t="t" r="r" b="b"/>
              <a:pathLst>
                <a:path w="8474" h="8036" extrusionOk="0">
                  <a:moveTo>
                    <a:pt x="8473" y="1"/>
                  </a:moveTo>
                  <a:lnTo>
                    <a:pt x="3803" y="1135"/>
                  </a:lnTo>
                  <a:lnTo>
                    <a:pt x="1" y="7306"/>
                  </a:lnTo>
                  <a:cubicBezTo>
                    <a:pt x="475" y="7780"/>
                    <a:pt x="1101" y="8035"/>
                    <a:pt x="1747" y="8035"/>
                  </a:cubicBezTo>
                  <a:cubicBezTo>
                    <a:pt x="2010" y="8035"/>
                    <a:pt x="2276" y="7993"/>
                    <a:pt x="2536" y="7906"/>
                  </a:cubicBezTo>
                  <a:cubicBezTo>
                    <a:pt x="5104" y="7273"/>
                    <a:pt x="7706" y="3770"/>
                    <a:pt x="84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5579150" y="1724175"/>
              <a:ext cx="121775" cy="165150"/>
            </a:xfrm>
            <a:custGeom>
              <a:avLst/>
              <a:gdLst/>
              <a:ahLst/>
              <a:cxnLst/>
              <a:rect l="l" t="t" r="r" b="b"/>
              <a:pathLst>
                <a:path w="4871" h="6606" extrusionOk="0">
                  <a:moveTo>
                    <a:pt x="2502" y="1"/>
                  </a:moveTo>
                  <a:lnTo>
                    <a:pt x="1" y="6605"/>
                  </a:lnTo>
                  <a:lnTo>
                    <a:pt x="1" y="6605"/>
                  </a:lnTo>
                  <a:lnTo>
                    <a:pt x="4471" y="5504"/>
                  </a:lnTo>
                  <a:cubicBezTo>
                    <a:pt x="4871" y="2702"/>
                    <a:pt x="4104" y="601"/>
                    <a:pt x="25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5573325" y="1721600"/>
              <a:ext cx="56725" cy="150200"/>
            </a:xfrm>
            <a:custGeom>
              <a:avLst/>
              <a:gdLst/>
              <a:ahLst/>
              <a:cxnLst/>
              <a:rect l="l" t="t" r="r" b="b"/>
              <a:pathLst>
                <a:path w="2269" h="6008" extrusionOk="0">
                  <a:moveTo>
                    <a:pt x="1604" y="1"/>
                  </a:moveTo>
                  <a:cubicBezTo>
                    <a:pt x="1033" y="1"/>
                    <a:pt x="482" y="157"/>
                    <a:pt x="0" y="470"/>
                  </a:cubicBezTo>
                  <a:lnTo>
                    <a:pt x="0" y="6008"/>
                  </a:lnTo>
                  <a:lnTo>
                    <a:pt x="2268" y="70"/>
                  </a:lnTo>
                  <a:cubicBezTo>
                    <a:pt x="2046" y="24"/>
                    <a:pt x="1824" y="1"/>
                    <a:pt x="16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4668500" y="4397750"/>
              <a:ext cx="32550" cy="71550"/>
            </a:xfrm>
            <a:custGeom>
              <a:avLst/>
              <a:gdLst/>
              <a:ahLst/>
              <a:cxnLst/>
              <a:rect l="l" t="t" r="r" b="b"/>
              <a:pathLst>
                <a:path w="1302" h="2862" extrusionOk="0">
                  <a:moveTo>
                    <a:pt x="1235" y="1"/>
                  </a:moveTo>
                  <a:lnTo>
                    <a:pt x="67" y="701"/>
                  </a:lnTo>
                  <a:cubicBezTo>
                    <a:pt x="34" y="735"/>
                    <a:pt x="1" y="768"/>
                    <a:pt x="1" y="835"/>
                  </a:cubicBezTo>
                  <a:lnTo>
                    <a:pt x="1" y="1135"/>
                  </a:lnTo>
                  <a:lnTo>
                    <a:pt x="1" y="1202"/>
                  </a:lnTo>
                  <a:lnTo>
                    <a:pt x="67" y="1202"/>
                  </a:lnTo>
                  <a:lnTo>
                    <a:pt x="801" y="768"/>
                  </a:lnTo>
                  <a:lnTo>
                    <a:pt x="268" y="2736"/>
                  </a:lnTo>
                  <a:cubicBezTo>
                    <a:pt x="268" y="2769"/>
                    <a:pt x="268" y="2769"/>
                    <a:pt x="268" y="2803"/>
                  </a:cubicBezTo>
                  <a:cubicBezTo>
                    <a:pt x="234" y="2803"/>
                    <a:pt x="268" y="2836"/>
                    <a:pt x="268" y="2836"/>
                  </a:cubicBezTo>
                  <a:cubicBezTo>
                    <a:pt x="284" y="2853"/>
                    <a:pt x="293" y="2861"/>
                    <a:pt x="301" y="2861"/>
                  </a:cubicBezTo>
                  <a:cubicBezTo>
                    <a:pt x="309" y="2861"/>
                    <a:pt x="318" y="2853"/>
                    <a:pt x="334" y="2836"/>
                  </a:cubicBezTo>
                  <a:lnTo>
                    <a:pt x="668" y="2636"/>
                  </a:lnTo>
                  <a:cubicBezTo>
                    <a:pt x="701" y="2636"/>
                    <a:pt x="701" y="2603"/>
                    <a:pt x="701" y="2603"/>
                  </a:cubicBezTo>
                  <a:cubicBezTo>
                    <a:pt x="735" y="2569"/>
                    <a:pt x="735" y="2536"/>
                    <a:pt x="735" y="2536"/>
                  </a:cubicBezTo>
                  <a:lnTo>
                    <a:pt x="1268" y="568"/>
                  </a:lnTo>
                  <a:cubicBezTo>
                    <a:pt x="1302" y="501"/>
                    <a:pt x="1302" y="434"/>
                    <a:pt x="1302" y="368"/>
                  </a:cubicBezTo>
                  <a:lnTo>
                    <a:pt x="1302" y="67"/>
                  </a:lnTo>
                  <a:cubicBezTo>
                    <a:pt x="1302" y="34"/>
                    <a:pt x="1302" y="34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4706025" y="4380250"/>
              <a:ext cx="35900" cy="64225"/>
            </a:xfrm>
            <a:custGeom>
              <a:avLst/>
              <a:gdLst/>
              <a:ahLst/>
              <a:cxnLst/>
              <a:rect l="l" t="t" r="r" b="b"/>
              <a:pathLst>
                <a:path w="1436" h="2569" extrusionOk="0">
                  <a:moveTo>
                    <a:pt x="897" y="587"/>
                  </a:moveTo>
                  <a:cubicBezTo>
                    <a:pt x="918" y="587"/>
                    <a:pt x="935" y="610"/>
                    <a:pt x="935" y="634"/>
                  </a:cubicBezTo>
                  <a:cubicBezTo>
                    <a:pt x="968" y="634"/>
                    <a:pt x="968" y="667"/>
                    <a:pt x="968" y="701"/>
                  </a:cubicBezTo>
                  <a:cubicBezTo>
                    <a:pt x="1001" y="767"/>
                    <a:pt x="1001" y="801"/>
                    <a:pt x="968" y="868"/>
                  </a:cubicBezTo>
                  <a:lnTo>
                    <a:pt x="968" y="1401"/>
                  </a:lnTo>
                  <a:cubicBezTo>
                    <a:pt x="1001" y="1468"/>
                    <a:pt x="1001" y="1501"/>
                    <a:pt x="1001" y="1568"/>
                  </a:cubicBezTo>
                  <a:cubicBezTo>
                    <a:pt x="968" y="1601"/>
                    <a:pt x="968" y="1668"/>
                    <a:pt x="935" y="1701"/>
                  </a:cubicBezTo>
                  <a:cubicBezTo>
                    <a:pt x="901" y="1802"/>
                    <a:pt x="835" y="1902"/>
                    <a:pt x="735" y="1935"/>
                  </a:cubicBezTo>
                  <a:cubicBezTo>
                    <a:pt x="701" y="1968"/>
                    <a:pt x="668" y="1968"/>
                    <a:pt x="601" y="1968"/>
                  </a:cubicBezTo>
                  <a:cubicBezTo>
                    <a:pt x="568" y="1968"/>
                    <a:pt x="568" y="1968"/>
                    <a:pt x="534" y="1935"/>
                  </a:cubicBezTo>
                  <a:cubicBezTo>
                    <a:pt x="501" y="1935"/>
                    <a:pt x="501" y="1902"/>
                    <a:pt x="501" y="1868"/>
                  </a:cubicBezTo>
                  <a:cubicBezTo>
                    <a:pt x="468" y="1802"/>
                    <a:pt x="468" y="1768"/>
                    <a:pt x="501" y="1701"/>
                  </a:cubicBezTo>
                  <a:lnTo>
                    <a:pt x="501" y="1168"/>
                  </a:lnTo>
                  <a:cubicBezTo>
                    <a:pt x="501" y="1101"/>
                    <a:pt x="501" y="1034"/>
                    <a:pt x="501" y="1001"/>
                  </a:cubicBezTo>
                  <a:cubicBezTo>
                    <a:pt x="501" y="934"/>
                    <a:pt x="501" y="901"/>
                    <a:pt x="534" y="868"/>
                  </a:cubicBezTo>
                  <a:cubicBezTo>
                    <a:pt x="568" y="801"/>
                    <a:pt x="568" y="767"/>
                    <a:pt x="601" y="734"/>
                  </a:cubicBezTo>
                  <a:cubicBezTo>
                    <a:pt x="635" y="701"/>
                    <a:pt x="701" y="667"/>
                    <a:pt x="735" y="634"/>
                  </a:cubicBezTo>
                  <a:cubicBezTo>
                    <a:pt x="768" y="601"/>
                    <a:pt x="801" y="601"/>
                    <a:pt x="868" y="601"/>
                  </a:cubicBezTo>
                  <a:cubicBezTo>
                    <a:pt x="878" y="591"/>
                    <a:pt x="888" y="587"/>
                    <a:pt x="897" y="587"/>
                  </a:cubicBezTo>
                  <a:close/>
                  <a:moveTo>
                    <a:pt x="1035" y="0"/>
                  </a:moveTo>
                  <a:cubicBezTo>
                    <a:pt x="935" y="0"/>
                    <a:pt x="801" y="34"/>
                    <a:pt x="735" y="100"/>
                  </a:cubicBezTo>
                  <a:cubicBezTo>
                    <a:pt x="601" y="167"/>
                    <a:pt x="501" y="267"/>
                    <a:pt x="401" y="367"/>
                  </a:cubicBezTo>
                  <a:cubicBezTo>
                    <a:pt x="301" y="467"/>
                    <a:pt x="234" y="567"/>
                    <a:pt x="168" y="667"/>
                  </a:cubicBezTo>
                  <a:cubicBezTo>
                    <a:pt x="134" y="801"/>
                    <a:pt x="67" y="901"/>
                    <a:pt x="67" y="1034"/>
                  </a:cubicBezTo>
                  <a:cubicBezTo>
                    <a:pt x="34" y="1168"/>
                    <a:pt x="1" y="1268"/>
                    <a:pt x="1" y="1401"/>
                  </a:cubicBezTo>
                  <a:lnTo>
                    <a:pt x="1" y="1701"/>
                  </a:lnTo>
                  <a:lnTo>
                    <a:pt x="1" y="2002"/>
                  </a:lnTo>
                  <a:cubicBezTo>
                    <a:pt x="1" y="2102"/>
                    <a:pt x="34" y="2202"/>
                    <a:pt x="67" y="2302"/>
                  </a:cubicBezTo>
                  <a:cubicBezTo>
                    <a:pt x="67" y="2369"/>
                    <a:pt x="101" y="2469"/>
                    <a:pt x="168" y="2502"/>
                  </a:cubicBezTo>
                  <a:cubicBezTo>
                    <a:pt x="234" y="2569"/>
                    <a:pt x="334" y="2569"/>
                    <a:pt x="401" y="2569"/>
                  </a:cubicBezTo>
                  <a:cubicBezTo>
                    <a:pt x="501" y="2569"/>
                    <a:pt x="635" y="2535"/>
                    <a:pt x="735" y="2469"/>
                  </a:cubicBezTo>
                  <a:cubicBezTo>
                    <a:pt x="835" y="2402"/>
                    <a:pt x="935" y="2302"/>
                    <a:pt x="1035" y="2202"/>
                  </a:cubicBezTo>
                  <a:cubicBezTo>
                    <a:pt x="1135" y="2102"/>
                    <a:pt x="1202" y="2002"/>
                    <a:pt x="1268" y="1902"/>
                  </a:cubicBezTo>
                  <a:cubicBezTo>
                    <a:pt x="1302" y="1768"/>
                    <a:pt x="1368" y="1668"/>
                    <a:pt x="1402" y="1535"/>
                  </a:cubicBezTo>
                  <a:cubicBezTo>
                    <a:pt x="1402" y="1401"/>
                    <a:pt x="1435" y="1268"/>
                    <a:pt x="1435" y="1168"/>
                  </a:cubicBezTo>
                  <a:lnTo>
                    <a:pt x="1435" y="868"/>
                  </a:lnTo>
                  <a:lnTo>
                    <a:pt x="1435" y="567"/>
                  </a:lnTo>
                  <a:cubicBezTo>
                    <a:pt x="1435" y="467"/>
                    <a:pt x="1402" y="367"/>
                    <a:pt x="1402" y="267"/>
                  </a:cubicBezTo>
                  <a:cubicBezTo>
                    <a:pt x="1368" y="200"/>
                    <a:pt x="1335" y="100"/>
                    <a:pt x="1268" y="67"/>
                  </a:cubicBezTo>
                  <a:cubicBezTo>
                    <a:pt x="1202" y="0"/>
                    <a:pt x="1102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4746900" y="4346050"/>
              <a:ext cx="48375" cy="78425"/>
            </a:xfrm>
            <a:custGeom>
              <a:avLst/>
              <a:gdLst/>
              <a:ahLst/>
              <a:cxnLst/>
              <a:rect l="l" t="t" r="r" b="b"/>
              <a:pathLst>
                <a:path w="1935" h="3137" extrusionOk="0">
                  <a:moveTo>
                    <a:pt x="467" y="1035"/>
                  </a:moveTo>
                  <a:cubicBezTo>
                    <a:pt x="501" y="1068"/>
                    <a:pt x="501" y="1101"/>
                    <a:pt x="501" y="1168"/>
                  </a:cubicBezTo>
                  <a:cubicBezTo>
                    <a:pt x="501" y="1235"/>
                    <a:pt x="501" y="1302"/>
                    <a:pt x="501" y="1368"/>
                  </a:cubicBezTo>
                  <a:cubicBezTo>
                    <a:pt x="501" y="1402"/>
                    <a:pt x="501" y="1468"/>
                    <a:pt x="467" y="1502"/>
                  </a:cubicBezTo>
                  <a:cubicBezTo>
                    <a:pt x="467" y="1535"/>
                    <a:pt x="434" y="1568"/>
                    <a:pt x="401" y="1602"/>
                  </a:cubicBezTo>
                  <a:lnTo>
                    <a:pt x="334" y="1602"/>
                  </a:lnTo>
                  <a:cubicBezTo>
                    <a:pt x="300" y="1568"/>
                    <a:pt x="300" y="1502"/>
                    <a:pt x="300" y="1468"/>
                  </a:cubicBezTo>
                  <a:cubicBezTo>
                    <a:pt x="300" y="1402"/>
                    <a:pt x="300" y="1335"/>
                    <a:pt x="300" y="1268"/>
                  </a:cubicBezTo>
                  <a:cubicBezTo>
                    <a:pt x="300" y="1201"/>
                    <a:pt x="300" y="1168"/>
                    <a:pt x="334" y="1135"/>
                  </a:cubicBezTo>
                  <a:cubicBezTo>
                    <a:pt x="334" y="1101"/>
                    <a:pt x="367" y="1068"/>
                    <a:pt x="401" y="1035"/>
                  </a:cubicBezTo>
                  <a:close/>
                  <a:moveTo>
                    <a:pt x="567" y="668"/>
                  </a:moveTo>
                  <a:cubicBezTo>
                    <a:pt x="501" y="668"/>
                    <a:pt x="467" y="701"/>
                    <a:pt x="401" y="734"/>
                  </a:cubicBezTo>
                  <a:cubicBezTo>
                    <a:pt x="334" y="768"/>
                    <a:pt x="267" y="801"/>
                    <a:pt x="234" y="868"/>
                  </a:cubicBezTo>
                  <a:cubicBezTo>
                    <a:pt x="200" y="901"/>
                    <a:pt x="134" y="968"/>
                    <a:pt x="134" y="1035"/>
                  </a:cubicBezTo>
                  <a:cubicBezTo>
                    <a:pt x="100" y="1101"/>
                    <a:pt x="67" y="1135"/>
                    <a:pt x="34" y="1201"/>
                  </a:cubicBezTo>
                  <a:cubicBezTo>
                    <a:pt x="34" y="1268"/>
                    <a:pt x="34" y="1335"/>
                    <a:pt x="0" y="1402"/>
                  </a:cubicBezTo>
                  <a:lnTo>
                    <a:pt x="0" y="1535"/>
                  </a:lnTo>
                  <a:lnTo>
                    <a:pt x="0" y="1668"/>
                  </a:lnTo>
                  <a:cubicBezTo>
                    <a:pt x="34" y="1735"/>
                    <a:pt x="34" y="1769"/>
                    <a:pt x="34" y="1835"/>
                  </a:cubicBezTo>
                  <a:cubicBezTo>
                    <a:pt x="67" y="1869"/>
                    <a:pt x="67" y="1902"/>
                    <a:pt x="134" y="1935"/>
                  </a:cubicBezTo>
                  <a:cubicBezTo>
                    <a:pt x="134" y="1969"/>
                    <a:pt x="200" y="1969"/>
                    <a:pt x="234" y="1969"/>
                  </a:cubicBezTo>
                  <a:cubicBezTo>
                    <a:pt x="300" y="1969"/>
                    <a:pt x="334" y="1935"/>
                    <a:pt x="401" y="1902"/>
                  </a:cubicBezTo>
                  <a:cubicBezTo>
                    <a:pt x="467" y="1869"/>
                    <a:pt x="534" y="1835"/>
                    <a:pt x="567" y="1769"/>
                  </a:cubicBezTo>
                  <a:cubicBezTo>
                    <a:pt x="601" y="1735"/>
                    <a:pt x="667" y="1668"/>
                    <a:pt x="701" y="1602"/>
                  </a:cubicBezTo>
                  <a:cubicBezTo>
                    <a:pt x="701" y="1535"/>
                    <a:pt x="734" y="1468"/>
                    <a:pt x="767" y="1435"/>
                  </a:cubicBezTo>
                  <a:cubicBezTo>
                    <a:pt x="767" y="1368"/>
                    <a:pt x="801" y="1302"/>
                    <a:pt x="801" y="1235"/>
                  </a:cubicBezTo>
                  <a:lnTo>
                    <a:pt x="801" y="968"/>
                  </a:lnTo>
                  <a:cubicBezTo>
                    <a:pt x="801" y="901"/>
                    <a:pt x="767" y="868"/>
                    <a:pt x="767" y="801"/>
                  </a:cubicBezTo>
                  <a:cubicBezTo>
                    <a:pt x="734" y="768"/>
                    <a:pt x="734" y="734"/>
                    <a:pt x="701" y="701"/>
                  </a:cubicBezTo>
                  <a:cubicBezTo>
                    <a:pt x="667" y="668"/>
                    <a:pt x="601" y="668"/>
                    <a:pt x="567" y="668"/>
                  </a:cubicBezTo>
                  <a:close/>
                  <a:moveTo>
                    <a:pt x="1610" y="1510"/>
                  </a:moveTo>
                  <a:cubicBezTo>
                    <a:pt x="1626" y="1510"/>
                    <a:pt x="1635" y="1518"/>
                    <a:pt x="1635" y="1535"/>
                  </a:cubicBezTo>
                  <a:cubicBezTo>
                    <a:pt x="1635" y="1568"/>
                    <a:pt x="1635" y="1602"/>
                    <a:pt x="1635" y="1635"/>
                  </a:cubicBezTo>
                  <a:cubicBezTo>
                    <a:pt x="1635" y="1702"/>
                    <a:pt x="1635" y="1769"/>
                    <a:pt x="1635" y="1869"/>
                  </a:cubicBezTo>
                  <a:cubicBezTo>
                    <a:pt x="1635" y="1902"/>
                    <a:pt x="1635" y="1935"/>
                    <a:pt x="1635" y="2002"/>
                  </a:cubicBezTo>
                  <a:cubicBezTo>
                    <a:pt x="1601" y="2035"/>
                    <a:pt x="1568" y="2069"/>
                    <a:pt x="1535" y="2069"/>
                  </a:cubicBezTo>
                  <a:cubicBezTo>
                    <a:pt x="1518" y="2085"/>
                    <a:pt x="1501" y="2094"/>
                    <a:pt x="1489" y="2094"/>
                  </a:cubicBezTo>
                  <a:cubicBezTo>
                    <a:pt x="1476" y="2094"/>
                    <a:pt x="1468" y="2085"/>
                    <a:pt x="1468" y="2069"/>
                  </a:cubicBezTo>
                  <a:cubicBezTo>
                    <a:pt x="1435" y="2035"/>
                    <a:pt x="1435" y="2002"/>
                    <a:pt x="1435" y="1969"/>
                  </a:cubicBezTo>
                  <a:cubicBezTo>
                    <a:pt x="1435" y="1902"/>
                    <a:pt x="1435" y="1835"/>
                    <a:pt x="1435" y="1769"/>
                  </a:cubicBezTo>
                  <a:cubicBezTo>
                    <a:pt x="1435" y="1702"/>
                    <a:pt x="1468" y="1668"/>
                    <a:pt x="1468" y="1602"/>
                  </a:cubicBezTo>
                  <a:cubicBezTo>
                    <a:pt x="1468" y="1568"/>
                    <a:pt x="1501" y="1535"/>
                    <a:pt x="1535" y="1535"/>
                  </a:cubicBezTo>
                  <a:cubicBezTo>
                    <a:pt x="1568" y="1518"/>
                    <a:pt x="1593" y="1510"/>
                    <a:pt x="1610" y="1510"/>
                  </a:cubicBezTo>
                  <a:close/>
                  <a:moveTo>
                    <a:pt x="1743" y="1153"/>
                  </a:moveTo>
                  <a:cubicBezTo>
                    <a:pt x="1727" y="1153"/>
                    <a:pt x="1713" y="1157"/>
                    <a:pt x="1701" y="1168"/>
                  </a:cubicBezTo>
                  <a:cubicBezTo>
                    <a:pt x="1635" y="1168"/>
                    <a:pt x="1601" y="1168"/>
                    <a:pt x="1535" y="1201"/>
                  </a:cubicBezTo>
                  <a:cubicBezTo>
                    <a:pt x="1468" y="1235"/>
                    <a:pt x="1435" y="1302"/>
                    <a:pt x="1368" y="1335"/>
                  </a:cubicBezTo>
                  <a:cubicBezTo>
                    <a:pt x="1335" y="1402"/>
                    <a:pt x="1301" y="1435"/>
                    <a:pt x="1268" y="1502"/>
                  </a:cubicBezTo>
                  <a:cubicBezTo>
                    <a:pt x="1234" y="1568"/>
                    <a:pt x="1201" y="1635"/>
                    <a:pt x="1201" y="1702"/>
                  </a:cubicBezTo>
                  <a:cubicBezTo>
                    <a:pt x="1168" y="1769"/>
                    <a:pt x="1168" y="1835"/>
                    <a:pt x="1168" y="1902"/>
                  </a:cubicBezTo>
                  <a:lnTo>
                    <a:pt x="1168" y="2035"/>
                  </a:lnTo>
                  <a:cubicBezTo>
                    <a:pt x="1168" y="2069"/>
                    <a:pt x="1168" y="2102"/>
                    <a:pt x="1168" y="2135"/>
                  </a:cubicBezTo>
                  <a:cubicBezTo>
                    <a:pt x="1168" y="2202"/>
                    <a:pt x="1168" y="2269"/>
                    <a:pt x="1201" y="2302"/>
                  </a:cubicBezTo>
                  <a:cubicBezTo>
                    <a:pt x="1201" y="2369"/>
                    <a:pt x="1234" y="2402"/>
                    <a:pt x="1268" y="2436"/>
                  </a:cubicBezTo>
                  <a:cubicBezTo>
                    <a:pt x="1301" y="2436"/>
                    <a:pt x="1335" y="2469"/>
                    <a:pt x="1368" y="2469"/>
                  </a:cubicBezTo>
                  <a:cubicBezTo>
                    <a:pt x="1435" y="2436"/>
                    <a:pt x="1501" y="2436"/>
                    <a:pt x="1535" y="2402"/>
                  </a:cubicBezTo>
                  <a:cubicBezTo>
                    <a:pt x="1601" y="2369"/>
                    <a:pt x="1668" y="2302"/>
                    <a:pt x="1701" y="2269"/>
                  </a:cubicBezTo>
                  <a:cubicBezTo>
                    <a:pt x="1768" y="2202"/>
                    <a:pt x="1802" y="2135"/>
                    <a:pt x="1835" y="2102"/>
                  </a:cubicBezTo>
                  <a:cubicBezTo>
                    <a:pt x="1868" y="2035"/>
                    <a:pt x="1868" y="1969"/>
                    <a:pt x="1902" y="1902"/>
                  </a:cubicBezTo>
                  <a:cubicBezTo>
                    <a:pt x="1902" y="1835"/>
                    <a:pt x="1935" y="1769"/>
                    <a:pt x="1935" y="1702"/>
                  </a:cubicBezTo>
                  <a:lnTo>
                    <a:pt x="1935" y="1468"/>
                  </a:lnTo>
                  <a:cubicBezTo>
                    <a:pt x="1935" y="1402"/>
                    <a:pt x="1902" y="1335"/>
                    <a:pt x="1902" y="1302"/>
                  </a:cubicBezTo>
                  <a:cubicBezTo>
                    <a:pt x="1902" y="1235"/>
                    <a:pt x="1868" y="1201"/>
                    <a:pt x="1835" y="1168"/>
                  </a:cubicBezTo>
                  <a:cubicBezTo>
                    <a:pt x="1813" y="1168"/>
                    <a:pt x="1776" y="1153"/>
                    <a:pt x="1743" y="1153"/>
                  </a:cubicBezTo>
                  <a:close/>
                  <a:moveTo>
                    <a:pt x="1701" y="1"/>
                  </a:moveTo>
                  <a:lnTo>
                    <a:pt x="1501" y="101"/>
                  </a:lnTo>
                  <a:cubicBezTo>
                    <a:pt x="1468" y="134"/>
                    <a:pt x="1468" y="134"/>
                    <a:pt x="1435" y="167"/>
                  </a:cubicBezTo>
                  <a:cubicBezTo>
                    <a:pt x="1435" y="167"/>
                    <a:pt x="1401" y="201"/>
                    <a:pt x="1401" y="234"/>
                  </a:cubicBezTo>
                  <a:lnTo>
                    <a:pt x="200" y="3069"/>
                  </a:lnTo>
                  <a:cubicBezTo>
                    <a:pt x="167" y="3103"/>
                    <a:pt x="167" y="3103"/>
                    <a:pt x="200" y="3103"/>
                  </a:cubicBezTo>
                  <a:cubicBezTo>
                    <a:pt x="167" y="3103"/>
                    <a:pt x="167" y="3136"/>
                    <a:pt x="200" y="3136"/>
                  </a:cubicBezTo>
                  <a:lnTo>
                    <a:pt x="234" y="3136"/>
                  </a:lnTo>
                  <a:lnTo>
                    <a:pt x="434" y="3036"/>
                  </a:lnTo>
                  <a:cubicBezTo>
                    <a:pt x="467" y="3003"/>
                    <a:pt x="467" y="3003"/>
                    <a:pt x="501" y="2969"/>
                  </a:cubicBezTo>
                  <a:cubicBezTo>
                    <a:pt x="501" y="2969"/>
                    <a:pt x="534" y="2936"/>
                    <a:pt x="534" y="2903"/>
                  </a:cubicBezTo>
                  <a:lnTo>
                    <a:pt x="1735" y="67"/>
                  </a:lnTo>
                  <a:lnTo>
                    <a:pt x="1735" y="34"/>
                  </a:lnTo>
                  <a:cubicBezTo>
                    <a:pt x="1735" y="34"/>
                    <a:pt x="1735" y="1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4605950" y="4269325"/>
              <a:ext cx="79250" cy="101775"/>
            </a:xfrm>
            <a:custGeom>
              <a:avLst/>
              <a:gdLst/>
              <a:ahLst/>
              <a:cxnLst/>
              <a:rect l="l" t="t" r="r" b="b"/>
              <a:pathLst>
                <a:path w="3170" h="4071" extrusionOk="0">
                  <a:moveTo>
                    <a:pt x="2636" y="1"/>
                  </a:moveTo>
                  <a:cubicBezTo>
                    <a:pt x="1569" y="1068"/>
                    <a:pt x="668" y="2336"/>
                    <a:pt x="1" y="3703"/>
                  </a:cubicBezTo>
                  <a:lnTo>
                    <a:pt x="1335" y="4070"/>
                  </a:lnTo>
                  <a:cubicBezTo>
                    <a:pt x="1802" y="3136"/>
                    <a:pt x="2403" y="2269"/>
                    <a:pt x="3170" y="1502"/>
                  </a:cubicBezTo>
                  <a:lnTo>
                    <a:pt x="263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4686850" y="4196775"/>
              <a:ext cx="90100" cy="93425"/>
            </a:xfrm>
            <a:custGeom>
              <a:avLst/>
              <a:gdLst/>
              <a:ahLst/>
              <a:cxnLst/>
              <a:rect l="l" t="t" r="r" b="b"/>
              <a:pathLst>
                <a:path w="3604" h="3737" extrusionOk="0">
                  <a:moveTo>
                    <a:pt x="3603" y="1"/>
                  </a:moveTo>
                  <a:lnTo>
                    <a:pt x="3603" y="1"/>
                  </a:lnTo>
                  <a:cubicBezTo>
                    <a:pt x="2969" y="134"/>
                    <a:pt x="2369" y="401"/>
                    <a:pt x="1802" y="735"/>
                  </a:cubicBezTo>
                  <a:cubicBezTo>
                    <a:pt x="1168" y="1101"/>
                    <a:pt x="534" y="1568"/>
                    <a:pt x="1" y="2069"/>
                  </a:cubicBezTo>
                  <a:lnTo>
                    <a:pt x="534" y="3737"/>
                  </a:lnTo>
                  <a:cubicBezTo>
                    <a:pt x="935" y="3370"/>
                    <a:pt x="1335" y="3070"/>
                    <a:pt x="1802" y="2836"/>
                  </a:cubicBezTo>
                  <a:cubicBezTo>
                    <a:pt x="2169" y="2603"/>
                    <a:pt x="2602" y="2436"/>
                    <a:pt x="3036" y="2302"/>
                  </a:cubicBezTo>
                  <a:lnTo>
                    <a:pt x="360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4772750" y="4192650"/>
              <a:ext cx="86750" cy="72525"/>
            </a:xfrm>
            <a:custGeom>
              <a:avLst/>
              <a:gdLst/>
              <a:ahLst/>
              <a:cxnLst/>
              <a:rect l="l" t="t" r="r" b="b"/>
              <a:pathLst>
                <a:path w="3470" h="2901" extrusionOk="0">
                  <a:moveTo>
                    <a:pt x="1239" y="1"/>
                  </a:moveTo>
                  <a:cubicBezTo>
                    <a:pt x="1016" y="1"/>
                    <a:pt x="791" y="22"/>
                    <a:pt x="567" y="66"/>
                  </a:cubicBezTo>
                  <a:lnTo>
                    <a:pt x="0" y="2367"/>
                  </a:lnTo>
                  <a:cubicBezTo>
                    <a:pt x="130" y="2349"/>
                    <a:pt x="261" y="2339"/>
                    <a:pt x="392" y="2339"/>
                  </a:cubicBezTo>
                  <a:cubicBezTo>
                    <a:pt x="967" y="2339"/>
                    <a:pt x="1540" y="2521"/>
                    <a:pt x="2002" y="2901"/>
                  </a:cubicBezTo>
                  <a:lnTo>
                    <a:pt x="3469" y="833"/>
                  </a:lnTo>
                  <a:cubicBezTo>
                    <a:pt x="2842" y="284"/>
                    <a:pt x="2050" y="1"/>
                    <a:pt x="123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4575100" y="4375250"/>
              <a:ext cx="58400" cy="103425"/>
            </a:xfrm>
            <a:custGeom>
              <a:avLst/>
              <a:gdLst/>
              <a:ahLst/>
              <a:cxnLst/>
              <a:rect l="l" t="t" r="r" b="b"/>
              <a:pathLst>
                <a:path w="2336" h="4137" extrusionOk="0">
                  <a:moveTo>
                    <a:pt x="1001" y="0"/>
                  </a:moveTo>
                  <a:cubicBezTo>
                    <a:pt x="401" y="1301"/>
                    <a:pt x="67" y="2702"/>
                    <a:pt x="1" y="4136"/>
                  </a:cubicBezTo>
                  <a:lnTo>
                    <a:pt x="1635" y="3202"/>
                  </a:lnTo>
                  <a:cubicBezTo>
                    <a:pt x="1702" y="2202"/>
                    <a:pt x="1935" y="1234"/>
                    <a:pt x="2336" y="334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4574275" y="4466975"/>
              <a:ext cx="58400" cy="98425"/>
            </a:xfrm>
            <a:custGeom>
              <a:avLst/>
              <a:gdLst/>
              <a:ahLst/>
              <a:cxnLst/>
              <a:rect l="l" t="t" r="r" b="b"/>
              <a:pathLst>
                <a:path w="2336" h="3937" extrusionOk="0">
                  <a:moveTo>
                    <a:pt x="1668" y="0"/>
                  </a:moveTo>
                  <a:lnTo>
                    <a:pt x="0" y="968"/>
                  </a:lnTo>
                  <a:cubicBezTo>
                    <a:pt x="0" y="2035"/>
                    <a:pt x="334" y="3103"/>
                    <a:pt x="1001" y="3937"/>
                  </a:cubicBezTo>
                  <a:lnTo>
                    <a:pt x="2335" y="2069"/>
                  </a:lnTo>
                  <a:cubicBezTo>
                    <a:pt x="1902" y="1468"/>
                    <a:pt x="1668" y="734"/>
                    <a:pt x="16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4603450" y="4540350"/>
              <a:ext cx="85925" cy="73375"/>
            </a:xfrm>
            <a:custGeom>
              <a:avLst/>
              <a:gdLst/>
              <a:ahLst/>
              <a:cxnLst/>
              <a:rect l="l" t="t" r="r" b="b"/>
              <a:pathLst>
                <a:path w="3437" h="2935" extrusionOk="0">
                  <a:moveTo>
                    <a:pt x="1469" y="1"/>
                  </a:moveTo>
                  <a:lnTo>
                    <a:pt x="1" y="2102"/>
                  </a:lnTo>
                  <a:cubicBezTo>
                    <a:pt x="602" y="2652"/>
                    <a:pt x="1409" y="2934"/>
                    <a:pt x="2228" y="2934"/>
                  </a:cubicBezTo>
                  <a:cubicBezTo>
                    <a:pt x="2453" y="2934"/>
                    <a:pt x="2680" y="2913"/>
                    <a:pt x="2903" y="2870"/>
                  </a:cubicBezTo>
                  <a:lnTo>
                    <a:pt x="3437" y="535"/>
                  </a:lnTo>
                  <a:lnTo>
                    <a:pt x="3437" y="535"/>
                  </a:lnTo>
                  <a:cubicBezTo>
                    <a:pt x="3294" y="562"/>
                    <a:pt x="3149" y="575"/>
                    <a:pt x="3005" y="575"/>
                  </a:cubicBezTo>
                  <a:cubicBezTo>
                    <a:pt x="2445" y="575"/>
                    <a:pt x="1893" y="373"/>
                    <a:pt x="14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4686025" y="4516175"/>
              <a:ext cx="90075" cy="93425"/>
            </a:xfrm>
            <a:custGeom>
              <a:avLst/>
              <a:gdLst/>
              <a:ahLst/>
              <a:cxnLst/>
              <a:rect l="l" t="t" r="r" b="b"/>
              <a:pathLst>
                <a:path w="3603" h="3737" extrusionOk="0">
                  <a:moveTo>
                    <a:pt x="3036" y="1"/>
                  </a:moveTo>
                  <a:cubicBezTo>
                    <a:pt x="2669" y="334"/>
                    <a:pt x="2235" y="634"/>
                    <a:pt x="1801" y="901"/>
                  </a:cubicBezTo>
                  <a:cubicBezTo>
                    <a:pt x="1401" y="1135"/>
                    <a:pt x="1001" y="1301"/>
                    <a:pt x="567" y="1402"/>
                  </a:cubicBezTo>
                  <a:lnTo>
                    <a:pt x="0" y="3737"/>
                  </a:lnTo>
                  <a:cubicBezTo>
                    <a:pt x="634" y="3570"/>
                    <a:pt x="1234" y="3336"/>
                    <a:pt x="1801" y="3003"/>
                  </a:cubicBezTo>
                  <a:cubicBezTo>
                    <a:pt x="2435" y="2602"/>
                    <a:pt x="3036" y="2169"/>
                    <a:pt x="3603" y="1668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4772750" y="4435275"/>
              <a:ext cx="86750" cy="111775"/>
            </a:xfrm>
            <a:custGeom>
              <a:avLst/>
              <a:gdLst/>
              <a:ahLst/>
              <a:cxnLst/>
              <a:rect l="l" t="t" r="r" b="b"/>
              <a:pathLst>
                <a:path w="3470" h="4471" extrusionOk="0">
                  <a:moveTo>
                    <a:pt x="2002" y="1"/>
                  </a:moveTo>
                  <a:cubicBezTo>
                    <a:pt x="1501" y="1035"/>
                    <a:pt x="801" y="1969"/>
                    <a:pt x="0" y="2803"/>
                  </a:cubicBezTo>
                  <a:lnTo>
                    <a:pt x="567" y="4471"/>
                  </a:lnTo>
                  <a:cubicBezTo>
                    <a:pt x="1768" y="3270"/>
                    <a:pt x="2736" y="1902"/>
                    <a:pt x="3469" y="368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4829450" y="4220125"/>
              <a:ext cx="64250" cy="108450"/>
            </a:xfrm>
            <a:custGeom>
              <a:avLst/>
              <a:gdLst/>
              <a:ahLst/>
              <a:cxnLst/>
              <a:rect l="l" t="t" r="r" b="b"/>
              <a:pathLst>
                <a:path w="2570" h="4338" extrusionOk="0">
                  <a:moveTo>
                    <a:pt x="1468" y="1"/>
                  </a:moveTo>
                  <a:lnTo>
                    <a:pt x="1" y="2102"/>
                  </a:lnTo>
                  <a:cubicBezTo>
                    <a:pt x="501" y="2736"/>
                    <a:pt x="768" y="3537"/>
                    <a:pt x="768" y="4337"/>
                  </a:cubicBezTo>
                  <a:lnTo>
                    <a:pt x="2569" y="3303"/>
                  </a:lnTo>
                  <a:cubicBezTo>
                    <a:pt x="2536" y="1869"/>
                    <a:pt x="2135" y="735"/>
                    <a:pt x="14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4829450" y="4315200"/>
              <a:ext cx="64250" cy="115100"/>
            </a:xfrm>
            <a:custGeom>
              <a:avLst/>
              <a:gdLst/>
              <a:ahLst/>
              <a:cxnLst/>
              <a:rect l="l" t="t" r="r" b="b"/>
              <a:pathLst>
                <a:path w="2570" h="4604" extrusionOk="0">
                  <a:moveTo>
                    <a:pt x="2569" y="0"/>
                  </a:moveTo>
                  <a:lnTo>
                    <a:pt x="768" y="1068"/>
                  </a:lnTo>
                  <a:cubicBezTo>
                    <a:pt x="701" y="2135"/>
                    <a:pt x="434" y="3203"/>
                    <a:pt x="1" y="4203"/>
                  </a:cubicBezTo>
                  <a:lnTo>
                    <a:pt x="1468" y="4604"/>
                  </a:lnTo>
                  <a:cubicBezTo>
                    <a:pt x="2135" y="3169"/>
                    <a:pt x="2502" y="1602"/>
                    <a:pt x="25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3259175" y="2889175"/>
              <a:ext cx="346700" cy="311925"/>
            </a:xfrm>
            <a:custGeom>
              <a:avLst/>
              <a:gdLst/>
              <a:ahLst/>
              <a:cxnLst/>
              <a:rect l="l" t="t" r="r" b="b"/>
              <a:pathLst>
                <a:path w="13868" h="12477" extrusionOk="0">
                  <a:moveTo>
                    <a:pt x="10908" y="1"/>
                  </a:moveTo>
                  <a:cubicBezTo>
                    <a:pt x="10741" y="1"/>
                    <a:pt x="10574" y="134"/>
                    <a:pt x="10541" y="301"/>
                  </a:cubicBezTo>
                  <a:lnTo>
                    <a:pt x="8273" y="5071"/>
                  </a:lnTo>
                  <a:cubicBezTo>
                    <a:pt x="8273" y="5071"/>
                    <a:pt x="8239" y="5104"/>
                    <a:pt x="8239" y="5104"/>
                  </a:cubicBezTo>
                  <a:cubicBezTo>
                    <a:pt x="8206" y="5104"/>
                    <a:pt x="8173" y="5071"/>
                    <a:pt x="8139" y="5004"/>
                  </a:cubicBezTo>
                  <a:lnTo>
                    <a:pt x="6004" y="1335"/>
                  </a:lnTo>
                  <a:cubicBezTo>
                    <a:pt x="5871" y="1035"/>
                    <a:pt x="5671" y="1035"/>
                    <a:pt x="5571" y="1035"/>
                  </a:cubicBezTo>
                  <a:cubicBezTo>
                    <a:pt x="5404" y="1068"/>
                    <a:pt x="5271" y="1201"/>
                    <a:pt x="5237" y="1368"/>
                  </a:cubicBezTo>
                  <a:lnTo>
                    <a:pt x="2869" y="8140"/>
                  </a:lnTo>
                  <a:cubicBezTo>
                    <a:pt x="2835" y="8206"/>
                    <a:pt x="2802" y="8240"/>
                    <a:pt x="2802" y="8240"/>
                  </a:cubicBezTo>
                  <a:cubicBezTo>
                    <a:pt x="2769" y="8240"/>
                    <a:pt x="2702" y="8240"/>
                    <a:pt x="2669" y="8173"/>
                  </a:cubicBezTo>
                  <a:lnTo>
                    <a:pt x="2068" y="7573"/>
                  </a:lnTo>
                  <a:cubicBezTo>
                    <a:pt x="1966" y="7471"/>
                    <a:pt x="1825" y="7427"/>
                    <a:pt x="1690" y="7427"/>
                  </a:cubicBezTo>
                  <a:cubicBezTo>
                    <a:pt x="1648" y="7427"/>
                    <a:pt x="1607" y="7431"/>
                    <a:pt x="1568" y="7439"/>
                  </a:cubicBezTo>
                  <a:cubicBezTo>
                    <a:pt x="1401" y="7506"/>
                    <a:pt x="1268" y="7639"/>
                    <a:pt x="1234" y="7840"/>
                  </a:cubicBezTo>
                  <a:lnTo>
                    <a:pt x="33" y="12209"/>
                  </a:lnTo>
                  <a:cubicBezTo>
                    <a:pt x="0" y="12343"/>
                    <a:pt x="67" y="12443"/>
                    <a:pt x="167" y="12476"/>
                  </a:cubicBezTo>
                  <a:lnTo>
                    <a:pt x="234" y="12476"/>
                  </a:lnTo>
                  <a:cubicBezTo>
                    <a:pt x="300" y="12476"/>
                    <a:pt x="400" y="12443"/>
                    <a:pt x="434" y="12343"/>
                  </a:cubicBezTo>
                  <a:lnTo>
                    <a:pt x="1635" y="7940"/>
                  </a:lnTo>
                  <a:cubicBezTo>
                    <a:pt x="1668" y="7873"/>
                    <a:pt x="1701" y="7840"/>
                    <a:pt x="1701" y="7840"/>
                  </a:cubicBezTo>
                  <a:cubicBezTo>
                    <a:pt x="1735" y="7840"/>
                    <a:pt x="1768" y="7840"/>
                    <a:pt x="1801" y="7873"/>
                  </a:cubicBezTo>
                  <a:lnTo>
                    <a:pt x="2435" y="8473"/>
                  </a:lnTo>
                  <a:cubicBezTo>
                    <a:pt x="2518" y="8584"/>
                    <a:pt x="2670" y="8649"/>
                    <a:pt x="2814" y="8649"/>
                  </a:cubicBezTo>
                  <a:cubicBezTo>
                    <a:pt x="2844" y="8649"/>
                    <a:pt x="2874" y="8646"/>
                    <a:pt x="2902" y="8640"/>
                  </a:cubicBezTo>
                  <a:cubicBezTo>
                    <a:pt x="3069" y="8573"/>
                    <a:pt x="3236" y="8440"/>
                    <a:pt x="3269" y="8273"/>
                  </a:cubicBezTo>
                  <a:lnTo>
                    <a:pt x="5604" y="1502"/>
                  </a:lnTo>
                  <a:cubicBezTo>
                    <a:pt x="5604" y="1502"/>
                    <a:pt x="5604" y="1468"/>
                    <a:pt x="5604" y="1468"/>
                  </a:cubicBezTo>
                  <a:cubicBezTo>
                    <a:pt x="5637" y="1502"/>
                    <a:pt x="5637" y="1502"/>
                    <a:pt x="5671" y="1535"/>
                  </a:cubicBezTo>
                  <a:lnTo>
                    <a:pt x="7806" y="5238"/>
                  </a:lnTo>
                  <a:cubicBezTo>
                    <a:pt x="7872" y="5404"/>
                    <a:pt x="8073" y="5538"/>
                    <a:pt x="8239" y="5538"/>
                  </a:cubicBezTo>
                  <a:cubicBezTo>
                    <a:pt x="8406" y="5505"/>
                    <a:pt x="8573" y="5404"/>
                    <a:pt x="8640" y="5238"/>
                  </a:cubicBezTo>
                  <a:lnTo>
                    <a:pt x="10875" y="468"/>
                  </a:lnTo>
                  <a:cubicBezTo>
                    <a:pt x="10908" y="434"/>
                    <a:pt x="10908" y="401"/>
                    <a:pt x="10908" y="401"/>
                  </a:cubicBezTo>
                  <a:cubicBezTo>
                    <a:pt x="10975" y="434"/>
                    <a:pt x="10975" y="468"/>
                    <a:pt x="11008" y="501"/>
                  </a:cubicBezTo>
                  <a:lnTo>
                    <a:pt x="13410" y="4671"/>
                  </a:lnTo>
                  <a:cubicBezTo>
                    <a:pt x="13452" y="4744"/>
                    <a:pt x="13517" y="4775"/>
                    <a:pt x="13582" y="4775"/>
                  </a:cubicBezTo>
                  <a:cubicBezTo>
                    <a:pt x="13725" y="4775"/>
                    <a:pt x="13868" y="4630"/>
                    <a:pt x="13777" y="4470"/>
                  </a:cubicBezTo>
                  <a:lnTo>
                    <a:pt x="11375" y="301"/>
                  </a:lnTo>
                  <a:cubicBezTo>
                    <a:pt x="11275" y="134"/>
                    <a:pt x="11108" y="1"/>
                    <a:pt x="109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3265000" y="2973300"/>
              <a:ext cx="333600" cy="368725"/>
            </a:xfrm>
            <a:custGeom>
              <a:avLst/>
              <a:gdLst/>
              <a:ahLst/>
              <a:cxnLst/>
              <a:rect l="l" t="t" r="r" b="b"/>
              <a:pathLst>
                <a:path w="13344" h="14749" extrusionOk="0">
                  <a:moveTo>
                    <a:pt x="10724" y="0"/>
                  </a:moveTo>
                  <a:cubicBezTo>
                    <a:pt x="10646" y="0"/>
                    <a:pt x="10576" y="67"/>
                    <a:pt x="10541" y="205"/>
                  </a:cubicBezTo>
                  <a:lnTo>
                    <a:pt x="8140" y="7910"/>
                  </a:lnTo>
                  <a:cubicBezTo>
                    <a:pt x="8106" y="8044"/>
                    <a:pt x="8040" y="8110"/>
                    <a:pt x="7960" y="8110"/>
                  </a:cubicBezTo>
                  <a:cubicBezTo>
                    <a:pt x="7881" y="8110"/>
                    <a:pt x="7790" y="8044"/>
                    <a:pt x="7706" y="7910"/>
                  </a:cubicBezTo>
                  <a:lnTo>
                    <a:pt x="5571" y="4241"/>
                  </a:lnTo>
                  <a:cubicBezTo>
                    <a:pt x="5505" y="4108"/>
                    <a:pt x="5421" y="4041"/>
                    <a:pt x="5346" y="4041"/>
                  </a:cubicBezTo>
                  <a:cubicBezTo>
                    <a:pt x="5271" y="4041"/>
                    <a:pt x="5204" y="4108"/>
                    <a:pt x="5171" y="4241"/>
                  </a:cubicBezTo>
                  <a:lnTo>
                    <a:pt x="2803" y="11013"/>
                  </a:lnTo>
                  <a:cubicBezTo>
                    <a:pt x="2771" y="11122"/>
                    <a:pt x="2718" y="11180"/>
                    <a:pt x="2657" y="11180"/>
                  </a:cubicBezTo>
                  <a:cubicBezTo>
                    <a:pt x="2587" y="11180"/>
                    <a:pt x="2507" y="11105"/>
                    <a:pt x="2436" y="10946"/>
                  </a:cubicBezTo>
                  <a:lnTo>
                    <a:pt x="1535" y="8644"/>
                  </a:lnTo>
                  <a:cubicBezTo>
                    <a:pt x="1466" y="8490"/>
                    <a:pt x="1398" y="8415"/>
                    <a:pt x="1334" y="8415"/>
                  </a:cubicBezTo>
                  <a:cubicBezTo>
                    <a:pt x="1273" y="8415"/>
                    <a:pt x="1217" y="8481"/>
                    <a:pt x="1168" y="8611"/>
                  </a:cubicBezTo>
                  <a:lnTo>
                    <a:pt x="1" y="13014"/>
                  </a:lnTo>
                  <a:lnTo>
                    <a:pt x="1" y="14749"/>
                  </a:lnTo>
                  <a:lnTo>
                    <a:pt x="13343" y="7043"/>
                  </a:lnTo>
                  <a:lnTo>
                    <a:pt x="13343" y="3240"/>
                  </a:lnTo>
                  <a:lnTo>
                    <a:pt x="10942" y="171"/>
                  </a:lnTo>
                  <a:cubicBezTo>
                    <a:pt x="10877" y="59"/>
                    <a:pt x="10797" y="0"/>
                    <a:pt x="1072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3378425" y="2897600"/>
              <a:ext cx="40050" cy="51250"/>
            </a:xfrm>
            <a:custGeom>
              <a:avLst/>
              <a:gdLst/>
              <a:ahLst/>
              <a:cxnLst/>
              <a:rect l="l" t="t" r="r" b="b"/>
              <a:pathLst>
                <a:path w="1602" h="2050" extrusionOk="0">
                  <a:moveTo>
                    <a:pt x="1144" y="0"/>
                  </a:moveTo>
                  <a:cubicBezTo>
                    <a:pt x="1040" y="0"/>
                    <a:pt x="923" y="32"/>
                    <a:pt x="801" y="97"/>
                  </a:cubicBezTo>
                  <a:cubicBezTo>
                    <a:pt x="334" y="397"/>
                    <a:pt x="34" y="931"/>
                    <a:pt x="0" y="1465"/>
                  </a:cubicBezTo>
                  <a:cubicBezTo>
                    <a:pt x="0" y="1839"/>
                    <a:pt x="181" y="2050"/>
                    <a:pt x="438" y="2050"/>
                  </a:cubicBezTo>
                  <a:cubicBezTo>
                    <a:pt x="548" y="2050"/>
                    <a:pt x="671" y="2012"/>
                    <a:pt x="801" y="1932"/>
                  </a:cubicBezTo>
                  <a:cubicBezTo>
                    <a:pt x="1268" y="1632"/>
                    <a:pt x="1568" y="1131"/>
                    <a:pt x="1601" y="564"/>
                  </a:cubicBezTo>
                  <a:cubicBezTo>
                    <a:pt x="1601" y="205"/>
                    <a:pt x="1412" y="0"/>
                    <a:pt x="11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3246650" y="3171375"/>
              <a:ext cx="401975" cy="235700"/>
            </a:xfrm>
            <a:custGeom>
              <a:avLst/>
              <a:gdLst/>
              <a:ahLst/>
              <a:cxnLst/>
              <a:rect l="l" t="t" r="r" b="b"/>
              <a:pathLst>
                <a:path w="16079" h="9428" extrusionOk="0">
                  <a:moveTo>
                    <a:pt x="15872" y="1"/>
                  </a:moveTo>
                  <a:cubicBezTo>
                    <a:pt x="15836" y="1"/>
                    <a:pt x="15803" y="8"/>
                    <a:pt x="15779" y="21"/>
                  </a:cubicBezTo>
                  <a:lnTo>
                    <a:pt x="134" y="9060"/>
                  </a:lnTo>
                  <a:cubicBezTo>
                    <a:pt x="34" y="9127"/>
                    <a:pt x="1" y="9227"/>
                    <a:pt x="67" y="9327"/>
                  </a:cubicBezTo>
                  <a:cubicBezTo>
                    <a:pt x="101" y="9394"/>
                    <a:pt x="168" y="9427"/>
                    <a:pt x="234" y="9427"/>
                  </a:cubicBezTo>
                  <a:cubicBezTo>
                    <a:pt x="268" y="9427"/>
                    <a:pt x="301" y="9427"/>
                    <a:pt x="334" y="9394"/>
                  </a:cubicBezTo>
                  <a:lnTo>
                    <a:pt x="15979" y="388"/>
                  </a:lnTo>
                  <a:cubicBezTo>
                    <a:pt x="16079" y="321"/>
                    <a:pt x="16079" y="187"/>
                    <a:pt x="16046" y="87"/>
                  </a:cubicBezTo>
                  <a:cubicBezTo>
                    <a:pt x="16003" y="24"/>
                    <a:pt x="15934" y="1"/>
                    <a:pt x="158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3440950" y="3284675"/>
              <a:ext cx="10875" cy="205800"/>
            </a:xfrm>
            <a:custGeom>
              <a:avLst/>
              <a:gdLst/>
              <a:ahLst/>
              <a:cxnLst/>
              <a:rect l="l" t="t" r="r" b="b"/>
              <a:pathLst>
                <a:path w="435" h="8232" extrusionOk="0">
                  <a:moveTo>
                    <a:pt x="201" y="0"/>
                  </a:moveTo>
                  <a:cubicBezTo>
                    <a:pt x="101" y="0"/>
                    <a:pt x="1" y="75"/>
                    <a:pt x="1" y="225"/>
                  </a:cubicBezTo>
                  <a:lnTo>
                    <a:pt x="1" y="8031"/>
                  </a:lnTo>
                  <a:cubicBezTo>
                    <a:pt x="1" y="8131"/>
                    <a:pt x="68" y="8231"/>
                    <a:pt x="201" y="8231"/>
                  </a:cubicBezTo>
                  <a:cubicBezTo>
                    <a:pt x="301" y="8231"/>
                    <a:pt x="435" y="8131"/>
                    <a:pt x="401" y="8031"/>
                  </a:cubicBezTo>
                  <a:lnTo>
                    <a:pt x="401" y="225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3843750" y="1640775"/>
              <a:ext cx="301900" cy="466775"/>
            </a:xfrm>
            <a:custGeom>
              <a:avLst/>
              <a:gdLst/>
              <a:ahLst/>
              <a:cxnLst/>
              <a:rect l="l" t="t" r="r" b="b"/>
              <a:pathLst>
                <a:path w="12076" h="18671" extrusionOk="0">
                  <a:moveTo>
                    <a:pt x="7639" y="1"/>
                  </a:moveTo>
                  <a:lnTo>
                    <a:pt x="7638" y="7"/>
                  </a:lnTo>
                  <a:lnTo>
                    <a:pt x="7638" y="7"/>
                  </a:lnTo>
                  <a:cubicBezTo>
                    <a:pt x="7650" y="5"/>
                    <a:pt x="7661" y="3"/>
                    <a:pt x="7673" y="1"/>
                  </a:cubicBezTo>
                  <a:close/>
                  <a:moveTo>
                    <a:pt x="7638" y="7"/>
                  </a:moveTo>
                  <a:lnTo>
                    <a:pt x="7638" y="7"/>
                  </a:lnTo>
                  <a:cubicBezTo>
                    <a:pt x="7116" y="111"/>
                    <a:pt x="6595" y="340"/>
                    <a:pt x="6138" y="601"/>
                  </a:cubicBezTo>
                  <a:cubicBezTo>
                    <a:pt x="2736" y="2569"/>
                    <a:pt x="0" y="8040"/>
                    <a:pt x="0" y="12843"/>
                  </a:cubicBezTo>
                  <a:cubicBezTo>
                    <a:pt x="0" y="16486"/>
                    <a:pt x="1573" y="18670"/>
                    <a:pt x="3817" y="18670"/>
                  </a:cubicBezTo>
                  <a:cubicBezTo>
                    <a:pt x="4532" y="18670"/>
                    <a:pt x="5316" y="18448"/>
                    <a:pt x="6138" y="17980"/>
                  </a:cubicBezTo>
                  <a:cubicBezTo>
                    <a:pt x="9007" y="16313"/>
                    <a:pt x="11409" y="12143"/>
                    <a:pt x="12076" y="8007"/>
                  </a:cubicBezTo>
                  <a:lnTo>
                    <a:pt x="12076" y="8007"/>
                  </a:lnTo>
                  <a:lnTo>
                    <a:pt x="10408" y="8373"/>
                  </a:lnTo>
                  <a:cubicBezTo>
                    <a:pt x="9908" y="11342"/>
                    <a:pt x="8173" y="14311"/>
                    <a:pt x="6138" y="15512"/>
                  </a:cubicBezTo>
                  <a:cubicBezTo>
                    <a:pt x="5552" y="15849"/>
                    <a:pt x="4994" y="16008"/>
                    <a:pt x="4483" y="16008"/>
                  </a:cubicBezTo>
                  <a:cubicBezTo>
                    <a:pt x="2870" y="16008"/>
                    <a:pt x="1735" y="14419"/>
                    <a:pt x="1735" y="11809"/>
                  </a:cubicBezTo>
                  <a:cubicBezTo>
                    <a:pt x="1768" y="8407"/>
                    <a:pt x="3703" y="4471"/>
                    <a:pt x="6138" y="3070"/>
                  </a:cubicBezTo>
                  <a:cubicBezTo>
                    <a:pt x="6472" y="2870"/>
                    <a:pt x="6839" y="2736"/>
                    <a:pt x="7239" y="2636"/>
                  </a:cubicBezTo>
                  <a:lnTo>
                    <a:pt x="7638" y="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3931300" y="1772575"/>
              <a:ext cx="131800" cy="200950"/>
            </a:xfrm>
            <a:custGeom>
              <a:avLst/>
              <a:gdLst/>
              <a:ahLst/>
              <a:cxnLst/>
              <a:rect l="l" t="t" r="r" b="b"/>
              <a:pathLst>
                <a:path w="5272" h="8038" extrusionOk="0">
                  <a:moveTo>
                    <a:pt x="3640" y="1"/>
                  </a:moveTo>
                  <a:cubicBezTo>
                    <a:pt x="3332" y="1"/>
                    <a:pt x="2993" y="97"/>
                    <a:pt x="2636" y="299"/>
                  </a:cubicBezTo>
                  <a:cubicBezTo>
                    <a:pt x="1168" y="1133"/>
                    <a:pt x="1" y="3502"/>
                    <a:pt x="1" y="5537"/>
                  </a:cubicBezTo>
                  <a:cubicBezTo>
                    <a:pt x="1" y="7102"/>
                    <a:pt x="670" y="8037"/>
                    <a:pt x="1632" y="8037"/>
                  </a:cubicBezTo>
                  <a:cubicBezTo>
                    <a:pt x="1941" y="8037"/>
                    <a:pt x="2280" y="7941"/>
                    <a:pt x="2636" y="7738"/>
                  </a:cubicBezTo>
                  <a:cubicBezTo>
                    <a:pt x="4104" y="6904"/>
                    <a:pt x="5271" y="4536"/>
                    <a:pt x="5271" y="2501"/>
                  </a:cubicBezTo>
                  <a:cubicBezTo>
                    <a:pt x="5271" y="935"/>
                    <a:pt x="4602" y="1"/>
                    <a:pt x="364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4046400" y="1614450"/>
              <a:ext cx="125950" cy="211500"/>
            </a:xfrm>
            <a:custGeom>
              <a:avLst/>
              <a:gdLst/>
              <a:ahLst/>
              <a:cxnLst/>
              <a:rect l="l" t="t" r="r" b="b"/>
              <a:pathLst>
                <a:path w="5038" h="8460" extrusionOk="0">
                  <a:moveTo>
                    <a:pt x="1194" y="0"/>
                  </a:moveTo>
                  <a:cubicBezTo>
                    <a:pt x="937" y="0"/>
                    <a:pt x="673" y="29"/>
                    <a:pt x="401" y="86"/>
                  </a:cubicBezTo>
                  <a:lnTo>
                    <a:pt x="0" y="2755"/>
                  </a:lnTo>
                  <a:cubicBezTo>
                    <a:pt x="204" y="2709"/>
                    <a:pt x="402" y="2686"/>
                    <a:pt x="593" y="2686"/>
                  </a:cubicBezTo>
                  <a:cubicBezTo>
                    <a:pt x="2186" y="2686"/>
                    <a:pt x="3303" y="4267"/>
                    <a:pt x="3303" y="6858"/>
                  </a:cubicBezTo>
                  <a:cubicBezTo>
                    <a:pt x="3269" y="7392"/>
                    <a:pt x="3236" y="7925"/>
                    <a:pt x="3136" y="8459"/>
                  </a:cubicBezTo>
                  <a:lnTo>
                    <a:pt x="4837" y="8092"/>
                  </a:lnTo>
                  <a:cubicBezTo>
                    <a:pt x="4970" y="7325"/>
                    <a:pt x="5037" y="6591"/>
                    <a:pt x="5037" y="5824"/>
                  </a:cubicBezTo>
                  <a:cubicBezTo>
                    <a:pt x="5037" y="2199"/>
                    <a:pt x="3450" y="0"/>
                    <a:pt x="11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3926300" y="2398000"/>
              <a:ext cx="45075" cy="356950"/>
            </a:xfrm>
            <a:custGeom>
              <a:avLst/>
              <a:gdLst/>
              <a:ahLst/>
              <a:cxnLst/>
              <a:rect l="l" t="t" r="r" b="b"/>
              <a:pathLst>
                <a:path w="1803" h="14278" extrusionOk="0">
                  <a:moveTo>
                    <a:pt x="1802" y="0"/>
                  </a:moveTo>
                  <a:lnTo>
                    <a:pt x="1" y="1034"/>
                  </a:lnTo>
                  <a:lnTo>
                    <a:pt x="1" y="14277"/>
                  </a:lnTo>
                  <a:lnTo>
                    <a:pt x="1802" y="1324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4179000" y="2428025"/>
              <a:ext cx="45050" cy="180975"/>
            </a:xfrm>
            <a:custGeom>
              <a:avLst/>
              <a:gdLst/>
              <a:ahLst/>
              <a:cxnLst/>
              <a:rect l="l" t="t" r="r" b="b"/>
              <a:pathLst>
                <a:path w="1802" h="7239" extrusionOk="0">
                  <a:moveTo>
                    <a:pt x="1801" y="0"/>
                  </a:moveTo>
                  <a:lnTo>
                    <a:pt x="0" y="1034"/>
                  </a:lnTo>
                  <a:lnTo>
                    <a:pt x="0" y="7239"/>
                  </a:lnTo>
                  <a:lnTo>
                    <a:pt x="1801" y="6204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4116450" y="2378800"/>
              <a:ext cx="44225" cy="266900"/>
            </a:xfrm>
            <a:custGeom>
              <a:avLst/>
              <a:gdLst/>
              <a:ahLst/>
              <a:cxnLst/>
              <a:rect l="l" t="t" r="r" b="b"/>
              <a:pathLst>
                <a:path w="1769" h="10676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10675"/>
                  </a:lnTo>
                  <a:lnTo>
                    <a:pt x="1768" y="96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4053075" y="2529750"/>
              <a:ext cx="45050" cy="152625"/>
            </a:xfrm>
            <a:custGeom>
              <a:avLst/>
              <a:gdLst/>
              <a:ahLst/>
              <a:cxnLst/>
              <a:rect l="l" t="t" r="r" b="b"/>
              <a:pathLst>
                <a:path w="1802" h="6105" extrusionOk="0">
                  <a:moveTo>
                    <a:pt x="1801" y="1"/>
                  </a:moveTo>
                  <a:lnTo>
                    <a:pt x="0" y="1035"/>
                  </a:lnTo>
                  <a:lnTo>
                    <a:pt x="0" y="6105"/>
                  </a:lnTo>
                  <a:lnTo>
                    <a:pt x="1801" y="5071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3989675" y="2526425"/>
              <a:ext cx="45075" cy="192650"/>
            </a:xfrm>
            <a:custGeom>
              <a:avLst/>
              <a:gdLst/>
              <a:ahLst/>
              <a:cxnLst/>
              <a:rect l="l" t="t" r="r" b="b"/>
              <a:pathLst>
                <a:path w="1803" h="7706" extrusionOk="0">
                  <a:moveTo>
                    <a:pt x="1802" y="0"/>
                  </a:moveTo>
                  <a:lnTo>
                    <a:pt x="1" y="1034"/>
                  </a:lnTo>
                  <a:lnTo>
                    <a:pt x="1" y="7706"/>
                  </a:lnTo>
                  <a:lnTo>
                    <a:pt x="1802" y="6638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3892950" y="2572400"/>
              <a:ext cx="404450" cy="235900"/>
            </a:xfrm>
            <a:custGeom>
              <a:avLst/>
              <a:gdLst/>
              <a:ahLst/>
              <a:cxnLst/>
              <a:rect l="l" t="t" r="r" b="b"/>
              <a:pathLst>
                <a:path w="16178" h="9436" extrusionOk="0">
                  <a:moveTo>
                    <a:pt x="15880" y="0"/>
                  </a:moveTo>
                  <a:cubicBezTo>
                    <a:pt x="15848" y="0"/>
                    <a:pt x="15813" y="9"/>
                    <a:pt x="15778" y="29"/>
                  </a:cubicBezTo>
                  <a:lnTo>
                    <a:pt x="134" y="9069"/>
                  </a:lnTo>
                  <a:cubicBezTo>
                    <a:pt x="34" y="9102"/>
                    <a:pt x="1" y="9236"/>
                    <a:pt x="67" y="9336"/>
                  </a:cubicBezTo>
                  <a:cubicBezTo>
                    <a:pt x="101" y="9403"/>
                    <a:pt x="167" y="9436"/>
                    <a:pt x="234" y="9436"/>
                  </a:cubicBezTo>
                  <a:cubicBezTo>
                    <a:pt x="267" y="9436"/>
                    <a:pt x="301" y="9436"/>
                    <a:pt x="334" y="9403"/>
                  </a:cubicBezTo>
                  <a:lnTo>
                    <a:pt x="15979" y="396"/>
                  </a:lnTo>
                  <a:cubicBezTo>
                    <a:pt x="16177" y="283"/>
                    <a:pt x="16062" y="0"/>
                    <a:pt x="158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4087250" y="2685900"/>
              <a:ext cx="10875" cy="205800"/>
            </a:xfrm>
            <a:custGeom>
              <a:avLst/>
              <a:gdLst/>
              <a:ahLst/>
              <a:cxnLst/>
              <a:rect l="l" t="t" r="r" b="b"/>
              <a:pathLst>
                <a:path w="435" h="8232" extrusionOk="0">
                  <a:moveTo>
                    <a:pt x="201" y="1"/>
                  </a:moveTo>
                  <a:cubicBezTo>
                    <a:pt x="101" y="1"/>
                    <a:pt x="1" y="76"/>
                    <a:pt x="1" y="226"/>
                  </a:cubicBezTo>
                  <a:lnTo>
                    <a:pt x="1" y="8032"/>
                  </a:lnTo>
                  <a:cubicBezTo>
                    <a:pt x="1" y="8132"/>
                    <a:pt x="101" y="8232"/>
                    <a:pt x="201" y="8232"/>
                  </a:cubicBezTo>
                  <a:cubicBezTo>
                    <a:pt x="334" y="8232"/>
                    <a:pt x="434" y="8132"/>
                    <a:pt x="401" y="8032"/>
                  </a:cubicBezTo>
                  <a:lnTo>
                    <a:pt x="401" y="226"/>
                  </a:lnTo>
                  <a:cubicBezTo>
                    <a:pt x="401" y="7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5191375" y="1351250"/>
              <a:ext cx="205175" cy="37700"/>
            </a:xfrm>
            <a:custGeom>
              <a:avLst/>
              <a:gdLst/>
              <a:ahLst/>
              <a:cxnLst/>
              <a:rect l="l" t="t" r="r" b="b"/>
              <a:pathLst>
                <a:path w="8207" h="1508" extrusionOk="0">
                  <a:moveTo>
                    <a:pt x="194" y="0"/>
                  </a:moveTo>
                  <a:cubicBezTo>
                    <a:pt x="109" y="0"/>
                    <a:pt x="34" y="87"/>
                    <a:pt x="34" y="174"/>
                  </a:cubicBezTo>
                  <a:cubicBezTo>
                    <a:pt x="1" y="274"/>
                    <a:pt x="67" y="374"/>
                    <a:pt x="201" y="374"/>
                  </a:cubicBezTo>
                  <a:lnTo>
                    <a:pt x="8006" y="1508"/>
                  </a:lnTo>
                  <a:lnTo>
                    <a:pt x="8040" y="1508"/>
                  </a:lnTo>
                  <a:cubicBezTo>
                    <a:pt x="8106" y="1508"/>
                    <a:pt x="8206" y="1441"/>
                    <a:pt x="8206" y="1341"/>
                  </a:cubicBezTo>
                  <a:cubicBezTo>
                    <a:pt x="8206" y="1241"/>
                    <a:pt x="8140" y="1141"/>
                    <a:pt x="8040" y="1141"/>
                  </a:cubicBezTo>
                  <a:lnTo>
                    <a:pt x="234" y="7"/>
                  </a:lnTo>
                  <a:cubicBezTo>
                    <a:pt x="221" y="2"/>
                    <a:pt x="207" y="0"/>
                    <a:pt x="1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4"/>
            <p:cNvSpPr/>
            <p:nvPr/>
          </p:nvSpPr>
          <p:spPr>
            <a:xfrm>
              <a:off x="5449050" y="2423625"/>
              <a:ext cx="252725" cy="47100"/>
            </a:xfrm>
            <a:custGeom>
              <a:avLst/>
              <a:gdLst/>
              <a:ahLst/>
              <a:cxnLst/>
              <a:rect l="l" t="t" r="r" b="b"/>
              <a:pathLst>
                <a:path w="10109" h="1884" extrusionOk="0">
                  <a:moveTo>
                    <a:pt x="183" y="1"/>
                  </a:moveTo>
                  <a:cubicBezTo>
                    <a:pt x="103" y="1"/>
                    <a:pt x="34" y="66"/>
                    <a:pt x="34" y="176"/>
                  </a:cubicBezTo>
                  <a:cubicBezTo>
                    <a:pt x="1" y="276"/>
                    <a:pt x="68" y="343"/>
                    <a:pt x="201" y="376"/>
                  </a:cubicBezTo>
                  <a:lnTo>
                    <a:pt x="9841" y="1877"/>
                  </a:lnTo>
                  <a:lnTo>
                    <a:pt x="9875" y="1877"/>
                  </a:lnTo>
                  <a:cubicBezTo>
                    <a:pt x="9888" y="1882"/>
                    <a:pt x="9902" y="1884"/>
                    <a:pt x="9915" y="1884"/>
                  </a:cubicBezTo>
                  <a:cubicBezTo>
                    <a:pt x="10000" y="1884"/>
                    <a:pt x="10075" y="1797"/>
                    <a:pt x="10075" y="1710"/>
                  </a:cubicBezTo>
                  <a:cubicBezTo>
                    <a:pt x="10108" y="1610"/>
                    <a:pt x="10041" y="1510"/>
                    <a:pt x="9908" y="1510"/>
                  </a:cubicBezTo>
                  <a:lnTo>
                    <a:pt x="234" y="9"/>
                  </a:lnTo>
                  <a:cubicBezTo>
                    <a:pt x="217" y="4"/>
                    <a:pt x="200" y="1"/>
                    <a:pt x="1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4833625" y="1974475"/>
              <a:ext cx="163550" cy="88300"/>
            </a:xfrm>
            <a:custGeom>
              <a:avLst/>
              <a:gdLst/>
              <a:ahLst/>
              <a:cxnLst/>
              <a:rect l="l" t="t" r="r" b="b"/>
              <a:pathLst>
                <a:path w="6542" h="3532" extrusionOk="0">
                  <a:moveTo>
                    <a:pt x="6272" y="0"/>
                  </a:moveTo>
                  <a:cubicBezTo>
                    <a:pt x="6240" y="0"/>
                    <a:pt x="6207" y="9"/>
                    <a:pt x="6171" y="29"/>
                  </a:cubicBezTo>
                  <a:lnTo>
                    <a:pt x="100" y="3165"/>
                  </a:lnTo>
                  <a:cubicBezTo>
                    <a:pt x="34" y="3231"/>
                    <a:pt x="0" y="3331"/>
                    <a:pt x="34" y="3432"/>
                  </a:cubicBezTo>
                  <a:cubicBezTo>
                    <a:pt x="67" y="3498"/>
                    <a:pt x="134" y="3532"/>
                    <a:pt x="201" y="3532"/>
                  </a:cubicBezTo>
                  <a:lnTo>
                    <a:pt x="301" y="3532"/>
                  </a:lnTo>
                  <a:lnTo>
                    <a:pt x="6372" y="363"/>
                  </a:lnTo>
                  <a:cubicBezTo>
                    <a:pt x="6542" y="278"/>
                    <a:pt x="6447" y="0"/>
                    <a:pt x="62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4648900" y="2318550"/>
              <a:ext cx="10875" cy="148675"/>
            </a:xfrm>
            <a:custGeom>
              <a:avLst/>
              <a:gdLst/>
              <a:ahLst/>
              <a:cxnLst/>
              <a:rect l="l" t="t" r="r" b="b"/>
              <a:pathLst>
                <a:path w="435" h="5947" extrusionOk="0">
                  <a:moveTo>
                    <a:pt x="218" y="1"/>
                  </a:moveTo>
                  <a:cubicBezTo>
                    <a:pt x="109" y="1"/>
                    <a:pt x="1" y="59"/>
                    <a:pt x="17" y="176"/>
                  </a:cubicBezTo>
                  <a:lnTo>
                    <a:pt x="17" y="5747"/>
                  </a:lnTo>
                  <a:cubicBezTo>
                    <a:pt x="17" y="5847"/>
                    <a:pt x="118" y="5947"/>
                    <a:pt x="218" y="5947"/>
                  </a:cubicBezTo>
                  <a:cubicBezTo>
                    <a:pt x="318" y="5947"/>
                    <a:pt x="418" y="5847"/>
                    <a:pt x="418" y="5747"/>
                  </a:cubicBezTo>
                  <a:lnTo>
                    <a:pt x="418" y="176"/>
                  </a:lnTo>
                  <a:cubicBezTo>
                    <a:pt x="434" y="59"/>
                    <a:pt x="326" y="1"/>
                    <a:pt x="2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4799925" y="3728700"/>
              <a:ext cx="454025" cy="229600"/>
            </a:xfrm>
            <a:custGeom>
              <a:avLst/>
              <a:gdLst/>
              <a:ahLst/>
              <a:cxnLst/>
              <a:rect l="l" t="t" r="r" b="b"/>
              <a:pathLst>
                <a:path w="18161" h="9184" extrusionOk="0">
                  <a:moveTo>
                    <a:pt x="282" y="1"/>
                  </a:moveTo>
                  <a:cubicBezTo>
                    <a:pt x="91" y="1"/>
                    <a:pt x="0" y="254"/>
                    <a:pt x="181" y="344"/>
                  </a:cubicBezTo>
                  <a:lnTo>
                    <a:pt x="17793" y="9184"/>
                  </a:lnTo>
                  <a:lnTo>
                    <a:pt x="17860" y="9184"/>
                  </a:lnTo>
                  <a:cubicBezTo>
                    <a:pt x="18060" y="9184"/>
                    <a:pt x="18160" y="8917"/>
                    <a:pt x="17960" y="8817"/>
                  </a:cubicBezTo>
                  <a:lnTo>
                    <a:pt x="348" y="10"/>
                  </a:lnTo>
                  <a:cubicBezTo>
                    <a:pt x="325" y="4"/>
                    <a:pt x="303" y="1"/>
                    <a:pt x="2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429200" y="4345800"/>
              <a:ext cx="178575" cy="208750"/>
            </a:xfrm>
            <a:custGeom>
              <a:avLst/>
              <a:gdLst/>
              <a:ahLst/>
              <a:cxnLst/>
              <a:rect l="l" t="t" r="r" b="b"/>
              <a:pathLst>
                <a:path w="7143" h="8350" extrusionOk="0">
                  <a:moveTo>
                    <a:pt x="253" y="1"/>
                  </a:moveTo>
                  <a:cubicBezTo>
                    <a:pt x="117" y="1"/>
                    <a:pt x="1" y="156"/>
                    <a:pt x="104" y="311"/>
                  </a:cubicBezTo>
                  <a:lnTo>
                    <a:pt x="6775" y="8283"/>
                  </a:lnTo>
                  <a:cubicBezTo>
                    <a:pt x="6809" y="8350"/>
                    <a:pt x="6876" y="8350"/>
                    <a:pt x="6942" y="8350"/>
                  </a:cubicBezTo>
                  <a:cubicBezTo>
                    <a:pt x="6976" y="8350"/>
                    <a:pt x="7009" y="8350"/>
                    <a:pt x="7042" y="8317"/>
                  </a:cubicBezTo>
                  <a:cubicBezTo>
                    <a:pt x="7142" y="8250"/>
                    <a:pt x="7142" y="8116"/>
                    <a:pt x="7076" y="8050"/>
                  </a:cubicBezTo>
                  <a:lnTo>
                    <a:pt x="371" y="44"/>
                  </a:lnTo>
                  <a:cubicBezTo>
                    <a:pt x="333" y="14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3802050" y="4453300"/>
              <a:ext cx="191000" cy="148800"/>
            </a:xfrm>
            <a:custGeom>
              <a:avLst/>
              <a:gdLst/>
              <a:ahLst/>
              <a:cxnLst/>
              <a:rect l="l" t="t" r="r" b="b"/>
              <a:pathLst>
                <a:path w="7640" h="5952" extrusionOk="0">
                  <a:moveTo>
                    <a:pt x="7438" y="1"/>
                  </a:moveTo>
                  <a:cubicBezTo>
                    <a:pt x="7396" y="1"/>
                    <a:pt x="7351" y="17"/>
                    <a:pt x="7306" y="47"/>
                  </a:cubicBezTo>
                  <a:lnTo>
                    <a:pt x="101" y="5584"/>
                  </a:lnTo>
                  <a:cubicBezTo>
                    <a:pt x="34" y="5651"/>
                    <a:pt x="1" y="5785"/>
                    <a:pt x="67" y="5851"/>
                  </a:cubicBezTo>
                  <a:cubicBezTo>
                    <a:pt x="101" y="5918"/>
                    <a:pt x="167" y="5951"/>
                    <a:pt x="234" y="5951"/>
                  </a:cubicBezTo>
                  <a:cubicBezTo>
                    <a:pt x="267" y="5951"/>
                    <a:pt x="301" y="5918"/>
                    <a:pt x="334" y="5885"/>
                  </a:cubicBezTo>
                  <a:lnTo>
                    <a:pt x="7539" y="347"/>
                  </a:lnTo>
                  <a:cubicBezTo>
                    <a:pt x="7639" y="281"/>
                    <a:pt x="7639" y="147"/>
                    <a:pt x="7573" y="80"/>
                  </a:cubicBezTo>
                  <a:cubicBezTo>
                    <a:pt x="7536" y="25"/>
                    <a:pt x="7489" y="1"/>
                    <a:pt x="7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4185650" y="1864275"/>
              <a:ext cx="321100" cy="8375"/>
            </a:xfrm>
            <a:custGeom>
              <a:avLst/>
              <a:gdLst/>
              <a:ahLst/>
              <a:cxnLst/>
              <a:rect l="l" t="t" r="r" b="b"/>
              <a:pathLst>
                <a:path w="12844" h="335" extrusionOk="0">
                  <a:moveTo>
                    <a:pt x="12643" y="1"/>
                  </a:moveTo>
                  <a:lnTo>
                    <a:pt x="201" y="101"/>
                  </a:lnTo>
                  <a:cubicBezTo>
                    <a:pt x="101" y="101"/>
                    <a:pt x="1" y="134"/>
                    <a:pt x="34" y="201"/>
                  </a:cubicBezTo>
                  <a:cubicBezTo>
                    <a:pt x="34" y="267"/>
                    <a:pt x="101" y="334"/>
                    <a:pt x="201" y="334"/>
                  </a:cubicBezTo>
                  <a:lnTo>
                    <a:pt x="12643" y="234"/>
                  </a:lnTo>
                  <a:cubicBezTo>
                    <a:pt x="12743" y="234"/>
                    <a:pt x="12843" y="201"/>
                    <a:pt x="12843" y="134"/>
                  </a:cubicBezTo>
                  <a:cubicBezTo>
                    <a:pt x="12843" y="67"/>
                    <a:pt x="12743" y="1"/>
                    <a:pt x="126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715200" y="3815500"/>
              <a:ext cx="13375" cy="352950"/>
            </a:xfrm>
            <a:custGeom>
              <a:avLst/>
              <a:gdLst/>
              <a:ahLst/>
              <a:cxnLst/>
              <a:rect l="l" t="t" r="r" b="b"/>
              <a:pathLst>
                <a:path w="535" h="14118" extrusionOk="0">
                  <a:moveTo>
                    <a:pt x="239" y="1"/>
                  </a:moveTo>
                  <a:cubicBezTo>
                    <a:pt x="227" y="1"/>
                    <a:pt x="214" y="3"/>
                    <a:pt x="201" y="7"/>
                  </a:cubicBezTo>
                  <a:cubicBezTo>
                    <a:pt x="67" y="7"/>
                    <a:pt x="1" y="74"/>
                    <a:pt x="1" y="174"/>
                  </a:cubicBezTo>
                  <a:lnTo>
                    <a:pt x="167" y="13917"/>
                  </a:lnTo>
                  <a:cubicBezTo>
                    <a:pt x="167" y="14017"/>
                    <a:pt x="234" y="14118"/>
                    <a:pt x="368" y="14118"/>
                  </a:cubicBezTo>
                  <a:cubicBezTo>
                    <a:pt x="468" y="14118"/>
                    <a:pt x="534" y="14017"/>
                    <a:pt x="534" y="13917"/>
                  </a:cubicBezTo>
                  <a:lnTo>
                    <a:pt x="368" y="174"/>
                  </a:lnTo>
                  <a:cubicBezTo>
                    <a:pt x="368" y="88"/>
                    <a:pt x="318" y="1"/>
                    <a:pt x="2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5424875" y="2105050"/>
              <a:ext cx="79450" cy="231250"/>
            </a:xfrm>
            <a:custGeom>
              <a:avLst/>
              <a:gdLst/>
              <a:ahLst/>
              <a:cxnLst/>
              <a:rect l="l" t="t" r="r" b="b"/>
              <a:pathLst>
                <a:path w="3178" h="9250" extrusionOk="0">
                  <a:moveTo>
                    <a:pt x="2922" y="1"/>
                  </a:moveTo>
                  <a:cubicBezTo>
                    <a:pt x="2848" y="1"/>
                    <a:pt x="2782" y="33"/>
                    <a:pt x="2769" y="110"/>
                  </a:cubicBezTo>
                  <a:lnTo>
                    <a:pt x="34" y="9016"/>
                  </a:lnTo>
                  <a:cubicBezTo>
                    <a:pt x="1" y="9116"/>
                    <a:pt x="67" y="9216"/>
                    <a:pt x="167" y="9250"/>
                  </a:cubicBezTo>
                  <a:lnTo>
                    <a:pt x="201" y="9250"/>
                  </a:lnTo>
                  <a:cubicBezTo>
                    <a:pt x="301" y="9250"/>
                    <a:pt x="368" y="9183"/>
                    <a:pt x="401" y="9116"/>
                  </a:cubicBezTo>
                  <a:lnTo>
                    <a:pt x="3136" y="210"/>
                  </a:lnTo>
                  <a:cubicBezTo>
                    <a:pt x="3177" y="86"/>
                    <a:pt x="3040" y="1"/>
                    <a:pt x="29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4573425" y="3479950"/>
              <a:ext cx="292750" cy="370775"/>
            </a:xfrm>
            <a:custGeom>
              <a:avLst/>
              <a:gdLst/>
              <a:ahLst/>
              <a:cxnLst/>
              <a:rect l="l" t="t" r="r" b="b"/>
              <a:pathLst>
                <a:path w="11710" h="14831" extrusionOk="0">
                  <a:moveTo>
                    <a:pt x="8274" y="920"/>
                  </a:moveTo>
                  <a:cubicBezTo>
                    <a:pt x="8674" y="920"/>
                    <a:pt x="9074" y="1021"/>
                    <a:pt x="9441" y="1221"/>
                  </a:cubicBezTo>
                  <a:cubicBezTo>
                    <a:pt x="10308" y="1721"/>
                    <a:pt x="10775" y="2822"/>
                    <a:pt x="10775" y="4290"/>
                  </a:cubicBezTo>
                  <a:cubicBezTo>
                    <a:pt x="10775" y="7559"/>
                    <a:pt x="8474" y="11561"/>
                    <a:pt x="5638" y="13196"/>
                  </a:cubicBezTo>
                  <a:cubicBezTo>
                    <a:pt x="4856" y="13637"/>
                    <a:pt x="4123" y="13861"/>
                    <a:pt x="3473" y="13861"/>
                  </a:cubicBezTo>
                  <a:cubicBezTo>
                    <a:pt x="3042" y="13861"/>
                    <a:pt x="2649" y="13762"/>
                    <a:pt x="2303" y="13563"/>
                  </a:cubicBezTo>
                  <a:cubicBezTo>
                    <a:pt x="1435" y="13063"/>
                    <a:pt x="968" y="11995"/>
                    <a:pt x="968" y="10494"/>
                  </a:cubicBezTo>
                  <a:cubicBezTo>
                    <a:pt x="968" y="7225"/>
                    <a:pt x="3270" y="3222"/>
                    <a:pt x="6105" y="1588"/>
                  </a:cubicBezTo>
                  <a:cubicBezTo>
                    <a:pt x="6739" y="1187"/>
                    <a:pt x="7506" y="954"/>
                    <a:pt x="8274" y="920"/>
                  </a:cubicBezTo>
                  <a:close/>
                  <a:moveTo>
                    <a:pt x="8266" y="1"/>
                  </a:moveTo>
                  <a:cubicBezTo>
                    <a:pt x="7445" y="1"/>
                    <a:pt x="6547" y="265"/>
                    <a:pt x="5638" y="787"/>
                  </a:cubicBezTo>
                  <a:cubicBezTo>
                    <a:pt x="2536" y="2588"/>
                    <a:pt x="1" y="6925"/>
                    <a:pt x="1" y="10527"/>
                  </a:cubicBezTo>
                  <a:cubicBezTo>
                    <a:pt x="1" y="12362"/>
                    <a:pt x="668" y="13730"/>
                    <a:pt x="1836" y="14397"/>
                  </a:cubicBezTo>
                  <a:cubicBezTo>
                    <a:pt x="2336" y="14697"/>
                    <a:pt x="2903" y="14830"/>
                    <a:pt x="3470" y="14830"/>
                  </a:cubicBezTo>
                  <a:cubicBezTo>
                    <a:pt x="4404" y="14797"/>
                    <a:pt x="5305" y="14530"/>
                    <a:pt x="6105" y="14030"/>
                  </a:cubicBezTo>
                  <a:cubicBezTo>
                    <a:pt x="9208" y="12229"/>
                    <a:pt x="11709" y="7859"/>
                    <a:pt x="11709" y="4290"/>
                  </a:cubicBezTo>
                  <a:cubicBezTo>
                    <a:pt x="11709" y="2455"/>
                    <a:pt x="11076" y="1087"/>
                    <a:pt x="9908" y="420"/>
                  </a:cubicBezTo>
                  <a:cubicBezTo>
                    <a:pt x="9417" y="140"/>
                    <a:pt x="8862" y="1"/>
                    <a:pt x="826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4640975" y="3562400"/>
              <a:ext cx="158475" cy="204850"/>
            </a:xfrm>
            <a:custGeom>
              <a:avLst/>
              <a:gdLst/>
              <a:ahLst/>
              <a:cxnLst/>
              <a:rect l="l" t="t" r="r" b="b"/>
              <a:pathLst>
                <a:path w="6339" h="8194" extrusionOk="0">
                  <a:moveTo>
                    <a:pt x="4580" y="0"/>
                  </a:moveTo>
                  <a:cubicBezTo>
                    <a:pt x="4157" y="0"/>
                    <a:pt x="3679" y="137"/>
                    <a:pt x="3170" y="424"/>
                  </a:cubicBezTo>
                  <a:cubicBezTo>
                    <a:pt x="1302" y="1659"/>
                    <a:pt x="101" y="3694"/>
                    <a:pt x="1" y="5928"/>
                  </a:cubicBezTo>
                  <a:cubicBezTo>
                    <a:pt x="1" y="7371"/>
                    <a:pt x="705" y="8193"/>
                    <a:pt x="1745" y="8193"/>
                  </a:cubicBezTo>
                  <a:cubicBezTo>
                    <a:pt x="2172" y="8193"/>
                    <a:pt x="2655" y="8054"/>
                    <a:pt x="3170" y="7763"/>
                  </a:cubicBezTo>
                  <a:cubicBezTo>
                    <a:pt x="5038" y="6529"/>
                    <a:pt x="6205" y="4494"/>
                    <a:pt x="6339" y="2259"/>
                  </a:cubicBezTo>
                  <a:cubicBezTo>
                    <a:pt x="6339" y="834"/>
                    <a:pt x="5628" y="0"/>
                    <a:pt x="45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3957175" y="4127075"/>
              <a:ext cx="292725" cy="370775"/>
            </a:xfrm>
            <a:custGeom>
              <a:avLst/>
              <a:gdLst/>
              <a:ahLst/>
              <a:cxnLst/>
              <a:rect l="l" t="t" r="r" b="b"/>
              <a:pathLst>
                <a:path w="11709" h="14831" extrusionOk="0">
                  <a:moveTo>
                    <a:pt x="8274" y="925"/>
                  </a:moveTo>
                  <a:cubicBezTo>
                    <a:pt x="8703" y="925"/>
                    <a:pt x="9098" y="1023"/>
                    <a:pt x="9440" y="1221"/>
                  </a:cubicBezTo>
                  <a:cubicBezTo>
                    <a:pt x="10307" y="1721"/>
                    <a:pt x="10774" y="2822"/>
                    <a:pt x="10774" y="4290"/>
                  </a:cubicBezTo>
                  <a:cubicBezTo>
                    <a:pt x="10774" y="7559"/>
                    <a:pt x="8473" y="11562"/>
                    <a:pt x="5637" y="13196"/>
                  </a:cubicBezTo>
                  <a:cubicBezTo>
                    <a:pt x="4855" y="13637"/>
                    <a:pt x="4122" y="13861"/>
                    <a:pt x="3472" y="13861"/>
                  </a:cubicBezTo>
                  <a:cubicBezTo>
                    <a:pt x="3041" y="13861"/>
                    <a:pt x="2648" y="13763"/>
                    <a:pt x="2302" y="13563"/>
                  </a:cubicBezTo>
                  <a:cubicBezTo>
                    <a:pt x="1434" y="13096"/>
                    <a:pt x="967" y="11995"/>
                    <a:pt x="967" y="10494"/>
                  </a:cubicBezTo>
                  <a:cubicBezTo>
                    <a:pt x="967" y="7225"/>
                    <a:pt x="3269" y="3256"/>
                    <a:pt x="6104" y="1621"/>
                  </a:cubicBezTo>
                  <a:cubicBezTo>
                    <a:pt x="6872" y="1157"/>
                    <a:pt x="7614" y="925"/>
                    <a:pt x="8274" y="925"/>
                  </a:cubicBezTo>
                  <a:close/>
                  <a:moveTo>
                    <a:pt x="8263" y="1"/>
                  </a:moveTo>
                  <a:cubicBezTo>
                    <a:pt x="7438" y="1"/>
                    <a:pt x="6532" y="265"/>
                    <a:pt x="5604" y="787"/>
                  </a:cubicBezTo>
                  <a:cubicBezTo>
                    <a:pt x="2502" y="2589"/>
                    <a:pt x="0" y="6958"/>
                    <a:pt x="0" y="10528"/>
                  </a:cubicBezTo>
                  <a:cubicBezTo>
                    <a:pt x="0" y="12362"/>
                    <a:pt x="634" y="13730"/>
                    <a:pt x="1835" y="14397"/>
                  </a:cubicBezTo>
                  <a:cubicBezTo>
                    <a:pt x="2302" y="14697"/>
                    <a:pt x="2869" y="14831"/>
                    <a:pt x="3469" y="14831"/>
                  </a:cubicBezTo>
                  <a:cubicBezTo>
                    <a:pt x="4403" y="14797"/>
                    <a:pt x="5304" y="14530"/>
                    <a:pt x="6104" y="14030"/>
                  </a:cubicBezTo>
                  <a:cubicBezTo>
                    <a:pt x="9207" y="12229"/>
                    <a:pt x="11708" y="7892"/>
                    <a:pt x="11708" y="4323"/>
                  </a:cubicBezTo>
                  <a:cubicBezTo>
                    <a:pt x="11708" y="2488"/>
                    <a:pt x="11075" y="1087"/>
                    <a:pt x="9907" y="420"/>
                  </a:cubicBezTo>
                  <a:cubicBezTo>
                    <a:pt x="9416" y="140"/>
                    <a:pt x="8861" y="1"/>
                    <a:pt x="82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4023875" y="4209375"/>
              <a:ext cx="159300" cy="205000"/>
            </a:xfrm>
            <a:custGeom>
              <a:avLst/>
              <a:gdLst/>
              <a:ahLst/>
              <a:cxnLst/>
              <a:rect l="l" t="t" r="r" b="b"/>
              <a:pathLst>
                <a:path w="6372" h="8200" extrusionOk="0">
                  <a:moveTo>
                    <a:pt x="4613" y="1"/>
                  </a:moveTo>
                  <a:cubicBezTo>
                    <a:pt x="4187" y="1"/>
                    <a:pt x="3708" y="139"/>
                    <a:pt x="3203" y="431"/>
                  </a:cubicBezTo>
                  <a:cubicBezTo>
                    <a:pt x="1302" y="1665"/>
                    <a:pt x="134" y="3700"/>
                    <a:pt x="1" y="5935"/>
                  </a:cubicBezTo>
                  <a:cubicBezTo>
                    <a:pt x="1" y="7377"/>
                    <a:pt x="721" y="8199"/>
                    <a:pt x="1771" y="8199"/>
                  </a:cubicBezTo>
                  <a:cubicBezTo>
                    <a:pt x="2202" y="8199"/>
                    <a:pt x="2688" y="8061"/>
                    <a:pt x="3203" y="7769"/>
                  </a:cubicBezTo>
                  <a:cubicBezTo>
                    <a:pt x="5071" y="6535"/>
                    <a:pt x="6238" y="4500"/>
                    <a:pt x="6372" y="2265"/>
                  </a:cubicBezTo>
                  <a:cubicBezTo>
                    <a:pt x="6372" y="823"/>
                    <a:pt x="5651" y="1"/>
                    <a:pt x="46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3278350" y="4134700"/>
              <a:ext cx="220175" cy="278100"/>
            </a:xfrm>
            <a:custGeom>
              <a:avLst/>
              <a:gdLst/>
              <a:ahLst/>
              <a:cxnLst/>
              <a:rect l="l" t="t" r="r" b="b"/>
              <a:pathLst>
                <a:path w="8807" h="11124" extrusionOk="0">
                  <a:moveTo>
                    <a:pt x="6238" y="682"/>
                  </a:moveTo>
                  <a:lnTo>
                    <a:pt x="6238" y="716"/>
                  </a:lnTo>
                  <a:cubicBezTo>
                    <a:pt x="6288" y="710"/>
                    <a:pt x="6338" y="707"/>
                    <a:pt x="6388" y="707"/>
                  </a:cubicBezTo>
                  <a:cubicBezTo>
                    <a:pt x="6637" y="707"/>
                    <a:pt x="6883" y="777"/>
                    <a:pt x="7105" y="916"/>
                  </a:cubicBezTo>
                  <a:cubicBezTo>
                    <a:pt x="7739" y="1283"/>
                    <a:pt x="8106" y="2117"/>
                    <a:pt x="8106" y="3218"/>
                  </a:cubicBezTo>
                  <a:cubicBezTo>
                    <a:pt x="8106" y="5653"/>
                    <a:pt x="6372" y="8655"/>
                    <a:pt x="4237" y="9889"/>
                  </a:cubicBezTo>
                  <a:cubicBezTo>
                    <a:pt x="3662" y="10226"/>
                    <a:pt x="3122" y="10398"/>
                    <a:pt x="2638" y="10398"/>
                  </a:cubicBezTo>
                  <a:cubicBezTo>
                    <a:pt x="2309" y="10398"/>
                    <a:pt x="2005" y="10318"/>
                    <a:pt x="1735" y="10156"/>
                  </a:cubicBezTo>
                  <a:cubicBezTo>
                    <a:pt x="1101" y="9789"/>
                    <a:pt x="734" y="8988"/>
                    <a:pt x="734" y="7854"/>
                  </a:cubicBezTo>
                  <a:cubicBezTo>
                    <a:pt x="734" y="5419"/>
                    <a:pt x="2469" y="2417"/>
                    <a:pt x="4604" y="1183"/>
                  </a:cubicBezTo>
                  <a:cubicBezTo>
                    <a:pt x="5071" y="883"/>
                    <a:pt x="5638" y="716"/>
                    <a:pt x="6238" y="682"/>
                  </a:cubicBezTo>
                  <a:close/>
                  <a:moveTo>
                    <a:pt x="6204" y="0"/>
                  </a:moveTo>
                  <a:cubicBezTo>
                    <a:pt x="5587" y="0"/>
                    <a:pt x="4912" y="196"/>
                    <a:pt x="4237" y="582"/>
                  </a:cubicBezTo>
                  <a:cubicBezTo>
                    <a:pt x="1902" y="1917"/>
                    <a:pt x="0" y="5186"/>
                    <a:pt x="0" y="7888"/>
                  </a:cubicBezTo>
                  <a:cubicBezTo>
                    <a:pt x="0" y="9255"/>
                    <a:pt x="501" y="10289"/>
                    <a:pt x="1368" y="10790"/>
                  </a:cubicBezTo>
                  <a:cubicBezTo>
                    <a:pt x="1768" y="11023"/>
                    <a:pt x="2169" y="11123"/>
                    <a:pt x="2636" y="11123"/>
                  </a:cubicBezTo>
                  <a:cubicBezTo>
                    <a:pt x="3303" y="11090"/>
                    <a:pt x="4003" y="10890"/>
                    <a:pt x="4570" y="10523"/>
                  </a:cubicBezTo>
                  <a:cubicBezTo>
                    <a:pt x="6905" y="9188"/>
                    <a:pt x="8807" y="5919"/>
                    <a:pt x="8807" y="3218"/>
                  </a:cubicBezTo>
                  <a:cubicBezTo>
                    <a:pt x="8807" y="1850"/>
                    <a:pt x="8306" y="816"/>
                    <a:pt x="7439" y="315"/>
                  </a:cubicBezTo>
                  <a:cubicBezTo>
                    <a:pt x="7073" y="105"/>
                    <a:pt x="6654" y="0"/>
                    <a:pt x="62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3329225" y="4196800"/>
              <a:ext cx="119275" cy="153425"/>
            </a:xfrm>
            <a:custGeom>
              <a:avLst/>
              <a:gdLst/>
              <a:ahLst/>
              <a:cxnLst/>
              <a:rect l="l" t="t" r="r" b="b"/>
              <a:pathLst>
                <a:path w="4771" h="6137" extrusionOk="0">
                  <a:moveTo>
                    <a:pt x="3468" y="0"/>
                  </a:moveTo>
                  <a:cubicBezTo>
                    <a:pt x="3147" y="0"/>
                    <a:pt x="2785" y="108"/>
                    <a:pt x="2402" y="333"/>
                  </a:cubicBezTo>
                  <a:cubicBezTo>
                    <a:pt x="967" y="1234"/>
                    <a:pt x="100" y="2768"/>
                    <a:pt x="0" y="4436"/>
                  </a:cubicBezTo>
                  <a:cubicBezTo>
                    <a:pt x="0" y="5519"/>
                    <a:pt x="532" y="6137"/>
                    <a:pt x="1314" y="6137"/>
                  </a:cubicBezTo>
                  <a:cubicBezTo>
                    <a:pt x="1640" y="6137"/>
                    <a:pt x="2009" y="6030"/>
                    <a:pt x="2402" y="5804"/>
                  </a:cubicBezTo>
                  <a:cubicBezTo>
                    <a:pt x="3803" y="4903"/>
                    <a:pt x="4670" y="3369"/>
                    <a:pt x="4770" y="1701"/>
                  </a:cubicBezTo>
                  <a:cubicBezTo>
                    <a:pt x="4770" y="618"/>
                    <a:pt x="4238" y="0"/>
                    <a:pt x="34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658625" y="3716950"/>
              <a:ext cx="225175" cy="285550"/>
            </a:xfrm>
            <a:custGeom>
              <a:avLst/>
              <a:gdLst/>
              <a:ahLst/>
              <a:cxnLst/>
              <a:rect l="l" t="t" r="r" b="b"/>
              <a:pathLst>
                <a:path w="9007" h="11422" extrusionOk="0">
                  <a:moveTo>
                    <a:pt x="6352" y="731"/>
                  </a:moveTo>
                  <a:cubicBezTo>
                    <a:pt x="6678" y="731"/>
                    <a:pt x="6977" y="803"/>
                    <a:pt x="7239" y="947"/>
                  </a:cubicBezTo>
                  <a:cubicBezTo>
                    <a:pt x="7906" y="1348"/>
                    <a:pt x="8273" y="2182"/>
                    <a:pt x="8273" y="3316"/>
                  </a:cubicBezTo>
                  <a:cubicBezTo>
                    <a:pt x="8273" y="5851"/>
                    <a:pt x="6471" y="8920"/>
                    <a:pt x="4303" y="10154"/>
                  </a:cubicBezTo>
                  <a:cubicBezTo>
                    <a:pt x="3716" y="10498"/>
                    <a:pt x="3141" y="10670"/>
                    <a:pt x="2638" y="10670"/>
                  </a:cubicBezTo>
                  <a:cubicBezTo>
                    <a:pt x="2312" y="10670"/>
                    <a:pt x="2017" y="10598"/>
                    <a:pt x="1768" y="10454"/>
                  </a:cubicBezTo>
                  <a:cubicBezTo>
                    <a:pt x="1101" y="10054"/>
                    <a:pt x="734" y="9220"/>
                    <a:pt x="734" y="8086"/>
                  </a:cubicBezTo>
                  <a:cubicBezTo>
                    <a:pt x="734" y="5584"/>
                    <a:pt x="2502" y="2515"/>
                    <a:pt x="4670" y="1248"/>
                  </a:cubicBezTo>
                  <a:cubicBezTo>
                    <a:pt x="5278" y="903"/>
                    <a:pt x="5848" y="731"/>
                    <a:pt x="6352" y="731"/>
                  </a:cubicBezTo>
                  <a:close/>
                  <a:moveTo>
                    <a:pt x="6358" y="1"/>
                  </a:moveTo>
                  <a:cubicBezTo>
                    <a:pt x="5726" y="1"/>
                    <a:pt x="5037" y="205"/>
                    <a:pt x="4337" y="614"/>
                  </a:cubicBezTo>
                  <a:cubicBezTo>
                    <a:pt x="1935" y="1981"/>
                    <a:pt x="0" y="5350"/>
                    <a:pt x="0" y="8086"/>
                  </a:cubicBezTo>
                  <a:cubicBezTo>
                    <a:pt x="0" y="9487"/>
                    <a:pt x="501" y="10554"/>
                    <a:pt x="1401" y="11088"/>
                  </a:cubicBezTo>
                  <a:cubicBezTo>
                    <a:pt x="1768" y="11288"/>
                    <a:pt x="2202" y="11421"/>
                    <a:pt x="2635" y="11421"/>
                  </a:cubicBezTo>
                  <a:cubicBezTo>
                    <a:pt x="3369" y="11388"/>
                    <a:pt x="4070" y="11188"/>
                    <a:pt x="4670" y="10788"/>
                  </a:cubicBezTo>
                  <a:cubicBezTo>
                    <a:pt x="7072" y="9420"/>
                    <a:pt x="9007" y="6051"/>
                    <a:pt x="9007" y="3316"/>
                  </a:cubicBezTo>
                  <a:cubicBezTo>
                    <a:pt x="9007" y="1915"/>
                    <a:pt x="8506" y="847"/>
                    <a:pt x="7606" y="314"/>
                  </a:cubicBezTo>
                  <a:cubicBezTo>
                    <a:pt x="7230" y="105"/>
                    <a:pt x="6809" y="1"/>
                    <a:pt x="63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710325" y="3780825"/>
              <a:ext cx="121775" cy="157275"/>
            </a:xfrm>
            <a:custGeom>
              <a:avLst/>
              <a:gdLst/>
              <a:ahLst/>
              <a:cxnLst/>
              <a:rect l="l" t="t" r="r" b="b"/>
              <a:pathLst>
                <a:path w="4871" h="6291" extrusionOk="0">
                  <a:moveTo>
                    <a:pt x="3512" y="1"/>
                  </a:moveTo>
                  <a:cubicBezTo>
                    <a:pt x="3186" y="1"/>
                    <a:pt x="2821" y="106"/>
                    <a:pt x="2435" y="327"/>
                  </a:cubicBezTo>
                  <a:cubicBezTo>
                    <a:pt x="1001" y="1261"/>
                    <a:pt x="67" y="2829"/>
                    <a:pt x="0" y="4563"/>
                  </a:cubicBezTo>
                  <a:cubicBezTo>
                    <a:pt x="0" y="5655"/>
                    <a:pt x="540" y="6291"/>
                    <a:pt x="1344" y="6291"/>
                  </a:cubicBezTo>
                  <a:cubicBezTo>
                    <a:pt x="1671" y="6291"/>
                    <a:pt x="2041" y="6186"/>
                    <a:pt x="2435" y="5964"/>
                  </a:cubicBezTo>
                  <a:cubicBezTo>
                    <a:pt x="3870" y="5030"/>
                    <a:pt x="4770" y="3463"/>
                    <a:pt x="4870" y="1728"/>
                  </a:cubicBezTo>
                  <a:cubicBezTo>
                    <a:pt x="4870" y="637"/>
                    <a:pt x="4314" y="1"/>
                    <a:pt x="35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4069750" y="3587475"/>
              <a:ext cx="179325" cy="228225"/>
            </a:xfrm>
            <a:custGeom>
              <a:avLst/>
              <a:gdLst/>
              <a:ahLst/>
              <a:cxnLst/>
              <a:rect l="l" t="t" r="r" b="b"/>
              <a:pathLst>
                <a:path w="7173" h="9129" extrusionOk="0">
                  <a:moveTo>
                    <a:pt x="5051" y="607"/>
                  </a:moveTo>
                  <a:cubicBezTo>
                    <a:pt x="5315" y="607"/>
                    <a:pt x="5557" y="669"/>
                    <a:pt x="5771" y="789"/>
                  </a:cubicBezTo>
                  <a:cubicBezTo>
                    <a:pt x="6338" y="1089"/>
                    <a:pt x="6605" y="1756"/>
                    <a:pt x="6605" y="2657"/>
                  </a:cubicBezTo>
                  <a:cubicBezTo>
                    <a:pt x="6505" y="4892"/>
                    <a:pt x="5337" y="6894"/>
                    <a:pt x="3469" y="8128"/>
                  </a:cubicBezTo>
                  <a:cubicBezTo>
                    <a:pt x="2990" y="8407"/>
                    <a:pt x="2547" y="8543"/>
                    <a:pt x="2154" y="8543"/>
                  </a:cubicBezTo>
                  <a:cubicBezTo>
                    <a:pt x="1890" y="8543"/>
                    <a:pt x="1649" y="8482"/>
                    <a:pt x="1435" y="8361"/>
                  </a:cubicBezTo>
                  <a:cubicBezTo>
                    <a:pt x="868" y="8061"/>
                    <a:pt x="601" y="7394"/>
                    <a:pt x="601" y="6460"/>
                  </a:cubicBezTo>
                  <a:cubicBezTo>
                    <a:pt x="701" y="4258"/>
                    <a:pt x="1868" y="2224"/>
                    <a:pt x="3736" y="1023"/>
                  </a:cubicBezTo>
                  <a:cubicBezTo>
                    <a:pt x="4215" y="743"/>
                    <a:pt x="4658" y="607"/>
                    <a:pt x="5051" y="607"/>
                  </a:cubicBezTo>
                  <a:close/>
                  <a:moveTo>
                    <a:pt x="5074" y="1"/>
                  </a:moveTo>
                  <a:cubicBezTo>
                    <a:pt x="4576" y="1"/>
                    <a:pt x="4028" y="161"/>
                    <a:pt x="3469" y="489"/>
                  </a:cubicBezTo>
                  <a:cubicBezTo>
                    <a:pt x="1568" y="1590"/>
                    <a:pt x="0" y="4292"/>
                    <a:pt x="0" y="6460"/>
                  </a:cubicBezTo>
                  <a:cubicBezTo>
                    <a:pt x="0" y="7594"/>
                    <a:pt x="401" y="8428"/>
                    <a:pt x="1134" y="8862"/>
                  </a:cubicBezTo>
                  <a:cubicBezTo>
                    <a:pt x="1435" y="9028"/>
                    <a:pt x="1768" y="9128"/>
                    <a:pt x="2135" y="9128"/>
                  </a:cubicBezTo>
                  <a:cubicBezTo>
                    <a:pt x="2702" y="9095"/>
                    <a:pt x="3269" y="8928"/>
                    <a:pt x="3736" y="8628"/>
                  </a:cubicBezTo>
                  <a:cubicBezTo>
                    <a:pt x="5638" y="7527"/>
                    <a:pt x="7172" y="4859"/>
                    <a:pt x="7172" y="2657"/>
                  </a:cubicBezTo>
                  <a:cubicBezTo>
                    <a:pt x="7172" y="1523"/>
                    <a:pt x="6805" y="689"/>
                    <a:pt x="6071" y="255"/>
                  </a:cubicBezTo>
                  <a:cubicBezTo>
                    <a:pt x="5776" y="86"/>
                    <a:pt x="5438" y="1"/>
                    <a:pt x="50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4111450" y="363870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806" y="0"/>
                  </a:moveTo>
                  <a:cubicBezTo>
                    <a:pt x="2544" y="0"/>
                    <a:pt x="2248" y="89"/>
                    <a:pt x="1935" y="275"/>
                  </a:cubicBezTo>
                  <a:cubicBezTo>
                    <a:pt x="801" y="1008"/>
                    <a:pt x="67" y="2276"/>
                    <a:pt x="0" y="3644"/>
                  </a:cubicBezTo>
                  <a:cubicBezTo>
                    <a:pt x="0" y="4524"/>
                    <a:pt x="442" y="5031"/>
                    <a:pt x="1083" y="5031"/>
                  </a:cubicBezTo>
                  <a:cubicBezTo>
                    <a:pt x="1340" y="5031"/>
                    <a:pt x="1629" y="4950"/>
                    <a:pt x="1935" y="4778"/>
                  </a:cubicBezTo>
                  <a:cubicBezTo>
                    <a:pt x="3069" y="4011"/>
                    <a:pt x="3803" y="2776"/>
                    <a:pt x="3870" y="1409"/>
                  </a:cubicBezTo>
                  <a:cubicBezTo>
                    <a:pt x="3870" y="513"/>
                    <a:pt x="3436" y="0"/>
                    <a:pt x="28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3350900" y="3468700"/>
              <a:ext cx="180150" cy="227750"/>
            </a:xfrm>
            <a:custGeom>
              <a:avLst/>
              <a:gdLst/>
              <a:ahLst/>
              <a:cxnLst/>
              <a:rect l="l" t="t" r="r" b="b"/>
              <a:pathLst>
                <a:path w="7206" h="9110" extrusionOk="0">
                  <a:moveTo>
                    <a:pt x="5051" y="588"/>
                  </a:moveTo>
                  <a:cubicBezTo>
                    <a:pt x="5315" y="588"/>
                    <a:pt x="5557" y="649"/>
                    <a:pt x="5771" y="770"/>
                  </a:cubicBezTo>
                  <a:cubicBezTo>
                    <a:pt x="6338" y="1070"/>
                    <a:pt x="6605" y="1737"/>
                    <a:pt x="6605" y="2638"/>
                  </a:cubicBezTo>
                  <a:cubicBezTo>
                    <a:pt x="6505" y="4873"/>
                    <a:pt x="5338" y="6908"/>
                    <a:pt x="3470" y="8109"/>
                  </a:cubicBezTo>
                  <a:cubicBezTo>
                    <a:pt x="2987" y="8390"/>
                    <a:pt x="2540" y="8539"/>
                    <a:pt x="2145" y="8539"/>
                  </a:cubicBezTo>
                  <a:cubicBezTo>
                    <a:pt x="1884" y="8539"/>
                    <a:pt x="1646" y="8474"/>
                    <a:pt x="1435" y="8342"/>
                  </a:cubicBezTo>
                  <a:cubicBezTo>
                    <a:pt x="868" y="8042"/>
                    <a:pt x="601" y="7375"/>
                    <a:pt x="601" y="6474"/>
                  </a:cubicBezTo>
                  <a:cubicBezTo>
                    <a:pt x="701" y="4239"/>
                    <a:pt x="1868" y="2204"/>
                    <a:pt x="3736" y="1004"/>
                  </a:cubicBezTo>
                  <a:cubicBezTo>
                    <a:pt x="4215" y="724"/>
                    <a:pt x="4658" y="588"/>
                    <a:pt x="5051" y="588"/>
                  </a:cubicBezTo>
                  <a:close/>
                  <a:moveTo>
                    <a:pt x="5087" y="1"/>
                  </a:moveTo>
                  <a:cubicBezTo>
                    <a:pt x="4586" y="1"/>
                    <a:pt x="4033" y="173"/>
                    <a:pt x="3470" y="503"/>
                  </a:cubicBezTo>
                  <a:cubicBezTo>
                    <a:pt x="1568" y="1604"/>
                    <a:pt x="0" y="4273"/>
                    <a:pt x="0" y="6474"/>
                  </a:cubicBezTo>
                  <a:cubicBezTo>
                    <a:pt x="0" y="7608"/>
                    <a:pt x="401" y="8442"/>
                    <a:pt x="1135" y="8843"/>
                  </a:cubicBezTo>
                  <a:cubicBezTo>
                    <a:pt x="1435" y="9043"/>
                    <a:pt x="1768" y="9109"/>
                    <a:pt x="2135" y="9109"/>
                  </a:cubicBezTo>
                  <a:cubicBezTo>
                    <a:pt x="2702" y="9076"/>
                    <a:pt x="3269" y="8909"/>
                    <a:pt x="3736" y="8609"/>
                  </a:cubicBezTo>
                  <a:cubicBezTo>
                    <a:pt x="5638" y="7542"/>
                    <a:pt x="7206" y="4840"/>
                    <a:pt x="7206" y="2638"/>
                  </a:cubicBezTo>
                  <a:cubicBezTo>
                    <a:pt x="7206" y="1504"/>
                    <a:pt x="6805" y="670"/>
                    <a:pt x="6071" y="270"/>
                  </a:cubicBezTo>
                  <a:cubicBezTo>
                    <a:pt x="5779" y="89"/>
                    <a:pt x="5446" y="1"/>
                    <a:pt x="508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3392600" y="351995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787" y="1"/>
                  </a:moveTo>
                  <a:cubicBezTo>
                    <a:pt x="2530" y="1"/>
                    <a:pt x="2241" y="83"/>
                    <a:pt x="1935" y="254"/>
                  </a:cubicBezTo>
                  <a:cubicBezTo>
                    <a:pt x="767" y="1022"/>
                    <a:pt x="67" y="2256"/>
                    <a:pt x="0" y="3624"/>
                  </a:cubicBezTo>
                  <a:cubicBezTo>
                    <a:pt x="0" y="4519"/>
                    <a:pt x="433" y="5032"/>
                    <a:pt x="1064" y="5032"/>
                  </a:cubicBezTo>
                  <a:cubicBezTo>
                    <a:pt x="1326" y="5032"/>
                    <a:pt x="1622" y="4944"/>
                    <a:pt x="1935" y="4758"/>
                  </a:cubicBezTo>
                  <a:cubicBezTo>
                    <a:pt x="3069" y="4024"/>
                    <a:pt x="3803" y="2756"/>
                    <a:pt x="3870" y="1389"/>
                  </a:cubicBezTo>
                  <a:cubicBezTo>
                    <a:pt x="3870" y="508"/>
                    <a:pt x="3428" y="1"/>
                    <a:pt x="27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5040425" y="3303925"/>
              <a:ext cx="129925" cy="157350"/>
            </a:xfrm>
            <a:custGeom>
              <a:avLst/>
              <a:gdLst/>
              <a:ahLst/>
              <a:cxnLst/>
              <a:rect l="l" t="t" r="r" b="b"/>
              <a:pathLst>
                <a:path w="5197" h="6294" extrusionOk="0">
                  <a:moveTo>
                    <a:pt x="3439" y="399"/>
                  </a:moveTo>
                  <a:cubicBezTo>
                    <a:pt x="4144" y="399"/>
                    <a:pt x="4796" y="1042"/>
                    <a:pt x="4604" y="1857"/>
                  </a:cubicBezTo>
                  <a:cubicBezTo>
                    <a:pt x="4504" y="3392"/>
                    <a:pt x="3704" y="4793"/>
                    <a:pt x="2436" y="5626"/>
                  </a:cubicBezTo>
                  <a:cubicBezTo>
                    <a:pt x="2192" y="5852"/>
                    <a:pt x="1908" y="5950"/>
                    <a:pt x="1633" y="5950"/>
                  </a:cubicBezTo>
                  <a:cubicBezTo>
                    <a:pt x="929" y="5950"/>
                    <a:pt x="276" y="5307"/>
                    <a:pt x="468" y="4492"/>
                  </a:cubicBezTo>
                  <a:cubicBezTo>
                    <a:pt x="535" y="2958"/>
                    <a:pt x="1369" y="1557"/>
                    <a:pt x="2636" y="723"/>
                  </a:cubicBezTo>
                  <a:cubicBezTo>
                    <a:pt x="2880" y="498"/>
                    <a:pt x="3164" y="399"/>
                    <a:pt x="3439" y="399"/>
                  </a:cubicBezTo>
                  <a:close/>
                  <a:moveTo>
                    <a:pt x="3462" y="0"/>
                  </a:moveTo>
                  <a:cubicBezTo>
                    <a:pt x="3113" y="0"/>
                    <a:pt x="2752" y="120"/>
                    <a:pt x="2436" y="389"/>
                  </a:cubicBezTo>
                  <a:cubicBezTo>
                    <a:pt x="1035" y="1290"/>
                    <a:pt x="168" y="2824"/>
                    <a:pt x="68" y="4492"/>
                  </a:cubicBezTo>
                  <a:cubicBezTo>
                    <a:pt x="1" y="5126"/>
                    <a:pt x="301" y="5760"/>
                    <a:pt x="835" y="6127"/>
                  </a:cubicBezTo>
                  <a:cubicBezTo>
                    <a:pt x="1035" y="6260"/>
                    <a:pt x="1269" y="6294"/>
                    <a:pt x="1535" y="6294"/>
                  </a:cubicBezTo>
                  <a:cubicBezTo>
                    <a:pt x="1902" y="6294"/>
                    <a:pt x="2303" y="6160"/>
                    <a:pt x="2636" y="5960"/>
                  </a:cubicBezTo>
                  <a:cubicBezTo>
                    <a:pt x="4037" y="5059"/>
                    <a:pt x="4904" y="3525"/>
                    <a:pt x="5005" y="1857"/>
                  </a:cubicBezTo>
                  <a:cubicBezTo>
                    <a:pt x="5197" y="799"/>
                    <a:pt x="4366" y="0"/>
                    <a:pt x="346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5070450" y="3340275"/>
              <a:ext cx="67575" cy="86025"/>
            </a:xfrm>
            <a:custGeom>
              <a:avLst/>
              <a:gdLst/>
              <a:ahLst/>
              <a:cxnLst/>
              <a:rect l="l" t="t" r="r" b="b"/>
              <a:pathLst>
                <a:path w="2703" h="3441" extrusionOk="0">
                  <a:moveTo>
                    <a:pt x="1927" y="1"/>
                  </a:moveTo>
                  <a:cubicBezTo>
                    <a:pt x="1746" y="1"/>
                    <a:pt x="1545" y="55"/>
                    <a:pt x="1335" y="170"/>
                  </a:cubicBezTo>
                  <a:cubicBezTo>
                    <a:pt x="568" y="670"/>
                    <a:pt x="68" y="1537"/>
                    <a:pt x="1" y="2505"/>
                  </a:cubicBezTo>
                  <a:cubicBezTo>
                    <a:pt x="1" y="3100"/>
                    <a:pt x="307" y="3441"/>
                    <a:pt x="750" y="3441"/>
                  </a:cubicBezTo>
                  <a:cubicBezTo>
                    <a:pt x="927" y="3441"/>
                    <a:pt x="1125" y="3386"/>
                    <a:pt x="1335" y="3272"/>
                  </a:cubicBezTo>
                  <a:cubicBezTo>
                    <a:pt x="2136" y="2738"/>
                    <a:pt x="2636" y="1904"/>
                    <a:pt x="2703" y="937"/>
                  </a:cubicBezTo>
                  <a:cubicBezTo>
                    <a:pt x="2703" y="341"/>
                    <a:pt x="2379" y="1"/>
                    <a:pt x="19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5323150" y="3266225"/>
              <a:ext cx="130600" cy="157525"/>
            </a:xfrm>
            <a:custGeom>
              <a:avLst/>
              <a:gdLst/>
              <a:ahLst/>
              <a:cxnLst/>
              <a:rect l="l" t="t" r="r" b="b"/>
              <a:pathLst>
                <a:path w="5224" h="6301" extrusionOk="0">
                  <a:moveTo>
                    <a:pt x="3569" y="430"/>
                  </a:moveTo>
                  <a:cubicBezTo>
                    <a:pt x="3736" y="430"/>
                    <a:pt x="3903" y="496"/>
                    <a:pt x="4036" y="563"/>
                  </a:cubicBezTo>
                  <a:cubicBezTo>
                    <a:pt x="4437" y="863"/>
                    <a:pt x="4670" y="1364"/>
                    <a:pt x="4603" y="1864"/>
                  </a:cubicBezTo>
                  <a:cubicBezTo>
                    <a:pt x="4537" y="3398"/>
                    <a:pt x="3736" y="4799"/>
                    <a:pt x="2435" y="5633"/>
                  </a:cubicBezTo>
                  <a:cubicBezTo>
                    <a:pt x="2193" y="5847"/>
                    <a:pt x="1913" y="5942"/>
                    <a:pt x="1640" y="5942"/>
                  </a:cubicBezTo>
                  <a:cubicBezTo>
                    <a:pt x="932" y="5942"/>
                    <a:pt x="275" y="5308"/>
                    <a:pt x="467" y="4466"/>
                  </a:cubicBezTo>
                  <a:cubicBezTo>
                    <a:pt x="567" y="2965"/>
                    <a:pt x="1368" y="1564"/>
                    <a:pt x="2635" y="730"/>
                  </a:cubicBezTo>
                  <a:cubicBezTo>
                    <a:pt x="2902" y="563"/>
                    <a:pt x="3236" y="463"/>
                    <a:pt x="3569" y="430"/>
                  </a:cubicBezTo>
                  <a:close/>
                  <a:moveTo>
                    <a:pt x="3429" y="1"/>
                  </a:moveTo>
                  <a:cubicBezTo>
                    <a:pt x="3088" y="1"/>
                    <a:pt x="2740" y="112"/>
                    <a:pt x="2435" y="363"/>
                  </a:cubicBezTo>
                  <a:cubicBezTo>
                    <a:pt x="1034" y="1297"/>
                    <a:pt x="167" y="2831"/>
                    <a:pt x="67" y="4499"/>
                  </a:cubicBezTo>
                  <a:cubicBezTo>
                    <a:pt x="0" y="5133"/>
                    <a:pt x="300" y="5767"/>
                    <a:pt x="834" y="6134"/>
                  </a:cubicBezTo>
                  <a:cubicBezTo>
                    <a:pt x="1034" y="6267"/>
                    <a:pt x="1268" y="6301"/>
                    <a:pt x="1534" y="6301"/>
                  </a:cubicBezTo>
                  <a:cubicBezTo>
                    <a:pt x="1901" y="6301"/>
                    <a:pt x="2302" y="6200"/>
                    <a:pt x="2635" y="6000"/>
                  </a:cubicBezTo>
                  <a:cubicBezTo>
                    <a:pt x="4036" y="5066"/>
                    <a:pt x="4937" y="3565"/>
                    <a:pt x="5004" y="1897"/>
                  </a:cubicBezTo>
                  <a:cubicBezTo>
                    <a:pt x="5223" y="824"/>
                    <a:pt x="4355" y="1"/>
                    <a:pt x="34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5353150" y="3302400"/>
              <a:ext cx="66750" cy="86350"/>
            </a:xfrm>
            <a:custGeom>
              <a:avLst/>
              <a:gdLst/>
              <a:ahLst/>
              <a:cxnLst/>
              <a:rect l="l" t="t" r="r" b="b"/>
              <a:pathLst>
                <a:path w="2670" h="3454" extrusionOk="0">
                  <a:moveTo>
                    <a:pt x="1925" y="0"/>
                  </a:moveTo>
                  <a:cubicBezTo>
                    <a:pt x="1747" y="0"/>
                    <a:pt x="1547" y="59"/>
                    <a:pt x="1335" y="184"/>
                  </a:cubicBezTo>
                  <a:cubicBezTo>
                    <a:pt x="535" y="684"/>
                    <a:pt x="34" y="1551"/>
                    <a:pt x="1" y="2485"/>
                  </a:cubicBezTo>
                  <a:cubicBezTo>
                    <a:pt x="1" y="3106"/>
                    <a:pt x="309" y="3454"/>
                    <a:pt x="753" y="3454"/>
                  </a:cubicBezTo>
                  <a:cubicBezTo>
                    <a:pt x="930" y="3454"/>
                    <a:pt x="1127" y="3399"/>
                    <a:pt x="1335" y="3286"/>
                  </a:cubicBezTo>
                  <a:cubicBezTo>
                    <a:pt x="2136" y="2752"/>
                    <a:pt x="2636" y="1885"/>
                    <a:pt x="2669" y="951"/>
                  </a:cubicBezTo>
                  <a:cubicBezTo>
                    <a:pt x="2669" y="357"/>
                    <a:pt x="2365" y="0"/>
                    <a:pt x="19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098225" y="3913675"/>
              <a:ext cx="129950" cy="158050"/>
            </a:xfrm>
            <a:custGeom>
              <a:avLst/>
              <a:gdLst/>
              <a:ahLst/>
              <a:cxnLst/>
              <a:rect l="l" t="t" r="r" b="b"/>
              <a:pathLst>
                <a:path w="5198" h="6322" extrusionOk="0">
                  <a:moveTo>
                    <a:pt x="3439" y="393"/>
                  </a:moveTo>
                  <a:cubicBezTo>
                    <a:pt x="4143" y="393"/>
                    <a:pt x="4795" y="1036"/>
                    <a:pt x="4603" y="1851"/>
                  </a:cubicBezTo>
                  <a:cubicBezTo>
                    <a:pt x="4537" y="3386"/>
                    <a:pt x="3736" y="4787"/>
                    <a:pt x="2435" y="5621"/>
                  </a:cubicBezTo>
                  <a:cubicBezTo>
                    <a:pt x="2191" y="5846"/>
                    <a:pt x="1908" y="5944"/>
                    <a:pt x="1632" y="5944"/>
                  </a:cubicBezTo>
                  <a:cubicBezTo>
                    <a:pt x="928" y="5944"/>
                    <a:pt x="275" y="5302"/>
                    <a:pt x="467" y="4486"/>
                  </a:cubicBezTo>
                  <a:cubicBezTo>
                    <a:pt x="567" y="2952"/>
                    <a:pt x="1368" y="1551"/>
                    <a:pt x="2635" y="717"/>
                  </a:cubicBezTo>
                  <a:cubicBezTo>
                    <a:pt x="2879" y="492"/>
                    <a:pt x="3163" y="393"/>
                    <a:pt x="3439" y="393"/>
                  </a:cubicBezTo>
                  <a:close/>
                  <a:moveTo>
                    <a:pt x="3448" y="0"/>
                  </a:moveTo>
                  <a:cubicBezTo>
                    <a:pt x="3103" y="0"/>
                    <a:pt x="2747" y="117"/>
                    <a:pt x="2435" y="384"/>
                  </a:cubicBezTo>
                  <a:cubicBezTo>
                    <a:pt x="1034" y="1284"/>
                    <a:pt x="167" y="2819"/>
                    <a:pt x="67" y="4486"/>
                  </a:cubicBezTo>
                  <a:cubicBezTo>
                    <a:pt x="0" y="5120"/>
                    <a:pt x="300" y="5754"/>
                    <a:pt x="834" y="6121"/>
                  </a:cubicBezTo>
                  <a:cubicBezTo>
                    <a:pt x="1034" y="6254"/>
                    <a:pt x="1301" y="6321"/>
                    <a:pt x="1535" y="6321"/>
                  </a:cubicBezTo>
                  <a:cubicBezTo>
                    <a:pt x="1935" y="6288"/>
                    <a:pt x="2302" y="6188"/>
                    <a:pt x="2635" y="5954"/>
                  </a:cubicBezTo>
                  <a:cubicBezTo>
                    <a:pt x="4036" y="5054"/>
                    <a:pt x="4937" y="3519"/>
                    <a:pt x="5004" y="1851"/>
                  </a:cubicBezTo>
                  <a:cubicBezTo>
                    <a:pt x="5197" y="812"/>
                    <a:pt x="4357" y="0"/>
                    <a:pt x="34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128250" y="3949875"/>
              <a:ext cx="67550" cy="86400"/>
            </a:xfrm>
            <a:custGeom>
              <a:avLst/>
              <a:gdLst/>
              <a:ahLst/>
              <a:cxnLst/>
              <a:rect l="l" t="t" r="r" b="b"/>
              <a:pathLst>
                <a:path w="2702" h="3456" extrusionOk="0">
                  <a:moveTo>
                    <a:pt x="1941" y="1"/>
                  </a:moveTo>
                  <a:cubicBezTo>
                    <a:pt x="1759" y="1"/>
                    <a:pt x="1554" y="55"/>
                    <a:pt x="1334" y="170"/>
                  </a:cubicBezTo>
                  <a:cubicBezTo>
                    <a:pt x="567" y="703"/>
                    <a:pt x="67" y="1537"/>
                    <a:pt x="0" y="2505"/>
                  </a:cubicBezTo>
                  <a:cubicBezTo>
                    <a:pt x="0" y="3098"/>
                    <a:pt x="304" y="3455"/>
                    <a:pt x="744" y="3455"/>
                  </a:cubicBezTo>
                  <a:cubicBezTo>
                    <a:pt x="923" y="3455"/>
                    <a:pt x="1123" y="3397"/>
                    <a:pt x="1334" y="3272"/>
                  </a:cubicBezTo>
                  <a:cubicBezTo>
                    <a:pt x="2135" y="2772"/>
                    <a:pt x="2635" y="1904"/>
                    <a:pt x="2702" y="937"/>
                  </a:cubicBezTo>
                  <a:cubicBezTo>
                    <a:pt x="2702" y="341"/>
                    <a:pt x="2396" y="1"/>
                    <a:pt x="19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3918800" y="3267750"/>
              <a:ext cx="129350" cy="157675"/>
            </a:xfrm>
            <a:custGeom>
              <a:avLst/>
              <a:gdLst/>
              <a:ahLst/>
              <a:cxnLst/>
              <a:rect l="l" t="t" r="r" b="b"/>
              <a:pathLst>
                <a:path w="5174" h="6307" extrusionOk="0">
                  <a:moveTo>
                    <a:pt x="3432" y="406"/>
                  </a:moveTo>
                  <a:cubicBezTo>
                    <a:pt x="4121" y="406"/>
                    <a:pt x="4771" y="1036"/>
                    <a:pt x="4604" y="1870"/>
                  </a:cubicBezTo>
                  <a:cubicBezTo>
                    <a:pt x="4504" y="3371"/>
                    <a:pt x="3703" y="4772"/>
                    <a:pt x="2436" y="5606"/>
                  </a:cubicBezTo>
                  <a:cubicBezTo>
                    <a:pt x="2192" y="5831"/>
                    <a:pt x="1908" y="5929"/>
                    <a:pt x="1632" y="5929"/>
                  </a:cubicBezTo>
                  <a:cubicBezTo>
                    <a:pt x="928" y="5929"/>
                    <a:pt x="276" y="5287"/>
                    <a:pt x="468" y="4472"/>
                  </a:cubicBezTo>
                  <a:cubicBezTo>
                    <a:pt x="534" y="2937"/>
                    <a:pt x="1335" y="1570"/>
                    <a:pt x="2636" y="736"/>
                  </a:cubicBezTo>
                  <a:cubicBezTo>
                    <a:pt x="2874" y="507"/>
                    <a:pt x="3156" y="406"/>
                    <a:pt x="3432" y="406"/>
                  </a:cubicBezTo>
                  <a:close/>
                  <a:moveTo>
                    <a:pt x="3435" y="0"/>
                  </a:moveTo>
                  <a:cubicBezTo>
                    <a:pt x="3095" y="0"/>
                    <a:pt x="2745" y="114"/>
                    <a:pt x="2436" y="369"/>
                  </a:cubicBezTo>
                  <a:cubicBezTo>
                    <a:pt x="1035" y="1303"/>
                    <a:pt x="134" y="2804"/>
                    <a:pt x="67" y="4472"/>
                  </a:cubicBezTo>
                  <a:cubicBezTo>
                    <a:pt x="1" y="5139"/>
                    <a:pt x="267" y="5773"/>
                    <a:pt x="801" y="6139"/>
                  </a:cubicBezTo>
                  <a:cubicBezTo>
                    <a:pt x="1035" y="6240"/>
                    <a:pt x="1268" y="6306"/>
                    <a:pt x="1502" y="6306"/>
                  </a:cubicBezTo>
                  <a:cubicBezTo>
                    <a:pt x="1902" y="6306"/>
                    <a:pt x="2302" y="6173"/>
                    <a:pt x="2636" y="5973"/>
                  </a:cubicBezTo>
                  <a:cubicBezTo>
                    <a:pt x="4037" y="5039"/>
                    <a:pt x="4904" y="3538"/>
                    <a:pt x="5004" y="1870"/>
                  </a:cubicBezTo>
                  <a:cubicBezTo>
                    <a:pt x="5174" y="803"/>
                    <a:pt x="4339" y="0"/>
                    <a:pt x="34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3948825" y="330390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39" y="1"/>
                  </a:moveTo>
                  <a:cubicBezTo>
                    <a:pt x="1757" y="1"/>
                    <a:pt x="1552" y="62"/>
                    <a:pt x="1335" y="190"/>
                  </a:cubicBezTo>
                  <a:cubicBezTo>
                    <a:pt x="534" y="691"/>
                    <a:pt x="34" y="1558"/>
                    <a:pt x="0" y="2492"/>
                  </a:cubicBezTo>
                  <a:cubicBezTo>
                    <a:pt x="0" y="3103"/>
                    <a:pt x="298" y="3449"/>
                    <a:pt x="730" y="3449"/>
                  </a:cubicBezTo>
                  <a:cubicBezTo>
                    <a:pt x="912" y="3449"/>
                    <a:pt x="1118" y="3387"/>
                    <a:pt x="1335" y="3259"/>
                  </a:cubicBezTo>
                  <a:cubicBezTo>
                    <a:pt x="2102" y="2759"/>
                    <a:pt x="2602" y="1891"/>
                    <a:pt x="2669" y="957"/>
                  </a:cubicBezTo>
                  <a:cubicBezTo>
                    <a:pt x="2669" y="347"/>
                    <a:pt x="2371" y="1"/>
                    <a:pt x="193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4306575" y="2740325"/>
              <a:ext cx="129950" cy="158050"/>
            </a:xfrm>
            <a:custGeom>
              <a:avLst/>
              <a:gdLst/>
              <a:ahLst/>
              <a:cxnLst/>
              <a:rect l="l" t="t" r="r" b="b"/>
              <a:pathLst>
                <a:path w="5198" h="6322" extrusionOk="0">
                  <a:moveTo>
                    <a:pt x="3537" y="451"/>
                  </a:moveTo>
                  <a:cubicBezTo>
                    <a:pt x="3703" y="451"/>
                    <a:pt x="3903" y="484"/>
                    <a:pt x="4037" y="551"/>
                  </a:cubicBezTo>
                  <a:cubicBezTo>
                    <a:pt x="4437" y="851"/>
                    <a:pt x="4671" y="1351"/>
                    <a:pt x="4604" y="1852"/>
                  </a:cubicBezTo>
                  <a:cubicBezTo>
                    <a:pt x="4504" y="3386"/>
                    <a:pt x="3703" y="4787"/>
                    <a:pt x="2436" y="5621"/>
                  </a:cubicBezTo>
                  <a:cubicBezTo>
                    <a:pt x="2192" y="5846"/>
                    <a:pt x="1908" y="5945"/>
                    <a:pt x="1633" y="5945"/>
                  </a:cubicBezTo>
                  <a:cubicBezTo>
                    <a:pt x="928" y="5945"/>
                    <a:pt x="276" y="5302"/>
                    <a:pt x="468" y="4487"/>
                  </a:cubicBezTo>
                  <a:cubicBezTo>
                    <a:pt x="534" y="2952"/>
                    <a:pt x="1368" y="1551"/>
                    <a:pt x="2636" y="717"/>
                  </a:cubicBezTo>
                  <a:cubicBezTo>
                    <a:pt x="2903" y="551"/>
                    <a:pt x="3236" y="451"/>
                    <a:pt x="3537" y="451"/>
                  </a:cubicBezTo>
                  <a:close/>
                  <a:moveTo>
                    <a:pt x="3449" y="0"/>
                  </a:moveTo>
                  <a:cubicBezTo>
                    <a:pt x="3103" y="0"/>
                    <a:pt x="2748" y="118"/>
                    <a:pt x="2436" y="384"/>
                  </a:cubicBezTo>
                  <a:cubicBezTo>
                    <a:pt x="1035" y="1285"/>
                    <a:pt x="134" y="2819"/>
                    <a:pt x="67" y="4487"/>
                  </a:cubicBezTo>
                  <a:cubicBezTo>
                    <a:pt x="1" y="5121"/>
                    <a:pt x="301" y="5754"/>
                    <a:pt x="835" y="6121"/>
                  </a:cubicBezTo>
                  <a:cubicBezTo>
                    <a:pt x="1035" y="6255"/>
                    <a:pt x="1268" y="6322"/>
                    <a:pt x="1535" y="6322"/>
                  </a:cubicBezTo>
                  <a:cubicBezTo>
                    <a:pt x="1902" y="6288"/>
                    <a:pt x="2302" y="6188"/>
                    <a:pt x="2636" y="5988"/>
                  </a:cubicBezTo>
                  <a:cubicBezTo>
                    <a:pt x="4037" y="5054"/>
                    <a:pt x="4904" y="3520"/>
                    <a:pt x="5004" y="1852"/>
                  </a:cubicBezTo>
                  <a:cubicBezTo>
                    <a:pt x="5198" y="812"/>
                    <a:pt x="4357" y="0"/>
                    <a:pt x="34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4335775" y="2776575"/>
              <a:ext cx="67575" cy="86500"/>
            </a:xfrm>
            <a:custGeom>
              <a:avLst/>
              <a:gdLst/>
              <a:ahLst/>
              <a:cxnLst/>
              <a:rect l="l" t="t" r="r" b="b"/>
              <a:pathLst>
                <a:path w="2703" h="3460" extrusionOk="0">
                  <a:moveTo>
                    <a:pt x="1950" y="0"/>
                  </a:moveTo>
                  <a:cubicBezTo>
                    <a:pt x="1773" y="0"/>
                    <a:pt x="1576" y="55"/>
                    <a:pt x="1368" y="168"/>
                  </a:cubicBezTo>
                  <a:cubicBezTo>
                    <a:pt x="567" y="702"/>
                    <a:pt x="67" y="1569"/>
                    <a:pt x="0" y="2503"/>
                  </a:cubicBezTo>
                  <a:cubicBezTo>
                    <a:pt x="0" y="3114"/>
                    <a:pt x="298" y="3460"/>
                    <a:pt x="742" y="3460"/>
                  </a:cubicBezTo>
                  <a:cubicBezTo>
                    <a:pt x="928" y="3460"/>
                    <a:pt x="1141" y="3399"/>
                    <a:pt x="1368" y="3270"/>
                  </a:cubicBezTo>
                  <a:cubicBezTo>
                    <a:pt x="2135" y="2770"/>
                    <a:pt x="2635" y="1903"/>
                    <a:pt x="2702" y="969"/>
                  </a:cubicBezTo>
                  <a:cubicBezTo>
                    <a:pt x="2702" y="347"/>
                    <a:pt x="2394" y="0"/>
                    <a:pt x="195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4505900" y="3239400"/>
              <a:ext cx="129950" cy="157675"/>
            </a:xfrm>
            <a:custGeom>
              <a:avLst/>
              <a:gdLst/>
              <a:ahLst/>
              <a:cxnLst/>
              <a:rect l="l" t="t" r="r" b="b"/>
              <a:pathLst>
                <a:path w="5198" h="6307" extrusionOk="0">
                  <a:moveTo>
                    <a:pt x="3451" y="406"/>
                  </a:moveTo>
                  <a:cubicBezTo>
                    <a:pt x="4151" y="406"/>
                    <a:pt x="4794" y="1036"/>
                    <a:pt x="4603" y="1870"/>
                  </a:cubicBezTo>
                  <a:cubicBezTo>
                    <a:pt x="4503" y="3371"/>
                    <a:pt x="3703" y="4772"/>
                    <a:pt x="2435" y="5606"/>
                  </a:cubicBezTo>
                  <a:cubicBezTo>
                    <a:pt x="2191" y="5831"/>
                    <a:pt x="1908" y="5929"/>
                    <a:pt x="1632" y="5929"/>
                  </a:cubicBezTo>
                  <a:cubicBezTo>
                    <a:pt x="928" y="5929"/>
                    <a:pt x="275" y="5287"/>
                    <a:pt x="467" y="4471"/>
                  </a:cubicBezTo>
                  <a:cubicBezTo>
                    <a:pt x="534" y="2937"/>
                    <a:pt x="1368" y="1569"/>
                    <a:pt x="2635" y="735"/>
                  </a:cubicBezTo>
                  <a:cubicBezTo>
                    <a:pt x="2883" y="507"/>
                    <a:pt x="3172" y="406"/>
                    <a:pt x="3451" y="406"/>
                  </a:cubicBezTo>
                  <a:close/>
                  <a:moveTo>
                    <a:pt x="3440" y="0"/>
                  </a:moveTo>
                  <a:cubicBezTo>
                    <a:pt x="3097" y="0"/>
                    <a:pt x="2745" y="113"/>
                    <a:pt x="2435" y="369"/>
                  </a:cubicBezTo>
                  <a:cubicBezTo>
                    <a:pt x="1034" y="1303"/>
                    <a:pt x="167" y="2804"/>
                    <a:pt x="67" y="4471"/>
                  </a:cubicBezTo>
                  <a:cubicBezTo>
                    <a:pt x="0" y="5139"/>
                    <a:pt x="300" y="5772"/>
                    <a:pt x="834" y="6139"/>
                  </a:cubicBezTo>
                  <a:cubicBezTo>
                    <a:pt x="1034" y="6239"/>
                    <a:pt x="1268" y="6306"/>
                    <a:pt x="1534" y="6306"/>
                  </a:cubicBezTo>
                  <a:cubicBezTo>
                    <a:pt x="1901" y="6306"/>
                    <a:pt x="2302" y="6173"/>
                    <a:pt x="2635" y="5973"/>
                  </a:cubicBezTo>
                  <a:cubicBezTo>
                    <a:pt x="4036" y="5072"/>
                    <a:pt x="4904" y="3537"/>
                    <a:pt x="5004" y="1870"/>
                  </a:cubicBezTo>
                  <a:cubicBezTo>
                    <a:pt x="5198" y="803"/>
                    <a:pt x="4352" y="0"/>
                    <a:pt x="34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4535900" y="3275550"/>
              <a:ext cx="66750" cy="86525"/>
            </a:xfrm>
            <a:custGeom>
              <a:avLst/>
              <a:gdLst/>
              <a:ahLst/>
              <a:cxnLst/>
              <a:rect l="l" t="t" r="r" b="b"/>
              <a:pathLst>
                <a:path w="2670" h="3461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0"/>
                    <a:pt x="34" y="1558"/>
                    <a:pt x="1" y="2492"/>
                  </a:cubicBezTo>
                  <a:cubicBezTo>
                    <a:pt x="1" y="3113"/>
                    <a:pt x="309" y="3460"/>
                    <a:pt x="753" y="3460"/>
                  </a:cubicBezTo>
                  <a:cubicBezTo>
                    <a:pt x="930" y="3460"/>
                    <a:pt x="1127" y="3406"/>
                    <a:pt x="1335" y="3292"/>
                  </a:cubicBezTo>
                  <a:cubicBezTo>
                    <a:pt x="2136" y="2759"/>
                    <a:pt x="2636" y="1891"/>
                    <a:pt x="2669" y="957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4541750" y="2454950"/>
              <a:ext cx="175150" cy="222425"/>
            </a:xfrm>
            <a:custGeom>
              <a:avLst/>
              <a:gdLst/>
              <a:ahLst/>
              <a:cxnLst/>
              <a:rect l="l" t="t" r="r" b="b"/>
              <a:pathLst>
                <a:path w="7006" h="8897" extrusionOk="0">
                  <a:moveTo>
                    <a:pt x="4937" y="558"/>
                  </a:moveTo>
                  <a:cubicBezTo>
                    <a:pt x="5204" y="558"/>
                    <a:pt x="5438" y="624"/>
                    <a:pt x="5671" y="758"/>
                  </a:cubicBezTo>
                  <a:cubicBezTo>
                    <a:pt x="6171" y="1058"/>
                    <a:pt x="6472" y="1692"/>
                    <a:pt x="6472" y="2592"/>
                  </a:cubicBezTo>
                  <a:cubicBezTo>
                    <a:pt x="6338" y="4761"/>
                    <a:pt x="5204" y="6729"/>
                    <a:pt x="3369" y="7929"/>
                  </a:cubicBezTo>
                  <a:cubicBezTo>
                    <a:pt x="2900" y="8195"/>
                    <a:pt x="2455" y="8336"/>
                    <a:pt x="2058" y="8336"/>
                  </a:cubicBezTo>
                  <a:cubicBezTo>
                    <a:pt x="1807" y="8336"/>
                    <a:pt x="1575" y="8279"/>
                    <a:pt x="1368" y="8163"/>
                  </a:cubicBezTo>
                  <a:cubicBezTo>
                    <a:pt x="868" y="7863"/>
                    <a:pt x="567" y="7196"/>
                    <a:pt x="567" y="6328"/>
                  </a:cubicBezTo>
                  <a:cubicBezTo>
                    <a:pt x="701" y="4127"/>
                    <a:pt x="1835" y="2159"/>
                    <a:pt x="3670" y="991"/>
                  </a:cubicBezTo>
                  <a:cubicBezTo>
                    <a:pt x="4037" y="724"/>
                    <a:pt x="4504" y="591"/>
                    <a:pt x="4937" y="558"/>
                  </a:cubicBezTo>
                  <a:close/>
                  <a:moveTo>
                    <a:pt x="4927" y="0"/>
                  </a:moveTo>
                  <a:cubicBezTo>
                    <a:pt x="4437" y="0"/>
                    <a:pt x="3903" y="152"/>
                    <a:pt x="3369" y="457"/>
                  </a:cubicBezTo>
                  <a:cubicBezTo>
                    <a:pt x="1501" y="1558"/>
                    <a:pt x="0" y="4160"/>
                    <a:pt x="0" y="6295"/>
                  </a:cubicBezTo>
                  <a:cubicBezTo>
                    <a:pt x="0" y="7396"/>
                    <a:pt x="401" y="8230"/>
                    <a:pt x="1101" y="8630"/>
                  </a:cubicBezTo>
                  <a:cubicBezTo>
                    <a:pt x="1401" y="8797"/>
                    <a:pt x="1735" y="8897"/>
                    <a:pt x="2069" y="8897"/>
                  </a:cubicBezTo>
                  <a:cubicBezTo>
                    <a:pt x="2636" y="8863"/>
                    <a:pt x="3169" y="8697"/>
                    <a:pt x="3670" y="8430"/>
                  </a:cubicBezTo>
                  <a:cubicBezTo>
                    <a:pt x="5504" y="7329"/>
                    <a:pt x="7005" y="4727"/>
                    <a:pt x="7005" y="2592"/>
                  </a:cubicBezTo>
                  <a:cubicBezTo>
                    <a:pt x="7005" y="1492"/>
                    <a:pt x="6638" y="658"/>
                    <a:pt x="5938" y="257"/>
                  </a:cubicBezTo>
                  <a:cubicBezTo>
                    <a:pt x="5638" y="86"/>
                    <a:pt x="5295" y="0"/>
                    <a:pt x="49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4577600" y="2504850"/>
              <a:ext cx="104275" cy="123200"/>
            </a:xfrm>
            <a:custGeom>
              <a:avLst/>
              <a:gdLst/>
              <a:ahLst/>
              <a:cxnLst/>
              <a:rect l="l" t="t" r="r" b="b"/>
              <a:pathLst>
                <a:path w="4171" h="4928" extrusionOk="0">
                  <a:moveTo>
                    <a:pt x="2930" y="1"/>
                  </a:moveTo>
                  <a:cubicBezTo>
                    <a:pt x="2206" y="1"/>
                    <a:pt x="1321" y="657"/>
                    <a:pt x="735" y="1697"/>
                  </a:cubicBezTo>
                  <a:cubicBezTo>
                    <a:pt x="1" y="2965"/>
                    <a:pt x="1" y="4366"/>
                    <a:pt x="735" y="4799"/>
                  </a:cubicBezTo>
                  <a:cubicBezTo>
                    <a:pt x="882" y="4886"/>
                    <a:pt x="1048" y="4928"/>
                    <a:pt x="1225" y="4928"/>
                  </a:cubicBezTo>
                  <a:cubicBezTo>
                    <a:pt x="1933" y="4928"/>
                    <a:pt x="2823" y="4271"/>
                    <a:pt x="3437" y="3232"/>
                  </a:cubicBezTo>
                  <a:cubicBezTo>
                    <a:pt x="4170" y="1964"/>
                    <a:pt x="4170" y="563"/>
                    <a:pt x="3437" y="129"/>
                  </a:cubicBezTo>
                  <a:cubicBezTo>
                    <a:pt x="3283" y="42"/>
                    <a:pt x="3111" y="1"/>
                    <a:pt x="29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4779425" y="2918650"/>
              <a:ext cx="207875" cy="577650"/>
            </a:xfrm>
            <a:custGeom>
              <a:avLst/>
              <a:gdLst/>
              <a:ahLst/>
              <a:cxnLst/>
              <a:rect l="l" t="t" r="r" b="b"/>
              <a:pathLst>
                <a:path w="8315" h="23106" extrusionOk="0">
                  <a:moveTo>
                    <a:pt x="8064" y="0"/>
                  </a:moveTo>
                  <a:cubicBezTo>
                    <a:pt x="7995" y="0"/>
                    <a:pt x="7930" y="37"/>
                    <a:pt x="7906" y="123"/>
                  </a:cubicBezTo>
                  <a:lnTo>
                    <a:pt x="34" y="22872"/>
                  </a:lnTo>
                  <a:cubicBezTo>
                    <a:pt x="0" y="22972"/>
                    <a:pt x="34" y="23072"/>
                    <a:pt x="134" y="23106"/>
                  </a:cubicBezTo>
                  <a:lnTo>
                    <a:pt x="200" y="23106"/>
                  </a:lnTo>
                  <a:cubicBezTo>
                    <a:pt x="267" y="23106"/>
                    <a:pt x="367" y="23039"/>
                    <a:pt x="400" y="22972"/>
                  </a:cubicBezTo>
                  <a:lnTo>
                    <a:pt x="8273" y="256"/>
                  </a:lnTo>
                  <a:cubicBezTo>
                    <a:pt x="8315" y="108"/>
                    <a:pt x="8184" y="0"/>
                    <a:pt x="80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4576325" y="3370650"/>
              <a:ext cx="92200" cy="191525"/>
            </a:xfrm>
            <a:custGeom>
              <a:avLst/>
              <a:gdLst/>
              <a:ahLst/>
              <a:cxnLst/>
              <a:rect l="l" t="t" r="r" b="b"/>
              <a:pathLst>
                <a:path w="3688" h="7661" extrusionOk="0">
                  <a:moveTo>
                    <a:pt x="238" y="0"/>
                  </a:moveTo>
                  <a:cubicBezTo>
                    <a:pt x="117" y="0"/>
                    <a:pt x="1" y="108"/>
                    <a:pt x="85" y="256"/>
                  </a:cubicBezTo>
                  <a:lnTo>
                    <a:pt x="3287" y="7561"/>
                  </a:lnTo>
                  <a:cubicBezTo>
                    <a:pt x="3321" y="7627"/>
                    <a:pt x="3387" y="7661"/>
                    <a:pt x="3454" y="7661"/>
                  </a:cubicBezTo>
                  <a:lnTo>
                    <a:pt x="3554" y="7661"/>
                  </a:lnTo>
                  <a:cubicBezTo>
                    <a:pt x="3654" y="7594"/>
                    <a:pt x="3688" y="7494"/>
                    <a:pt x="3654" y="7394"/>
                  </a:cubicBezTo>
                  <a:lnTo>
                    <a:pt x="419" y="122"/>
                  </a:lnTo>
                  <a:cubicBezTo>
                    <a:pt x="382" y="36"/>
                    <a:pt x="309" y="0"/>
                    <a:pt x="2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4849475" y="3411650"/>
              <a:ext cx="204300" cy="180550"/>
            </a:xfrm>
            <a:custGeom>
              <a:avLst/>
              <a:gdLst/>
              <a:ahLst/>
              <a:cxnLst/>
              <a:rect l="l" t="t" r="r" b="b"/>
              <a:pathLst>
                <a:path w="8172" h="7222" extrusionOk="0">
                  <a:moveTo>
                    <a:pt x="7872" y="1"/>
                  </a:moveTo>
                  <a:cubicBezTo>
                    <a:pt x="7835" y="1"/>
                    <a:pt x="7800" y="15"/>
                    <a:pt x="7772" y="50"/>
                  </a:cubicBezTo>
                  <a:lnTo>
                    <a:pt x="67" y="6888"/>
                  </a:lnTo>
                  <a:cubicBezTo>
                    <a:pt x="0" y="6955"/>
                    <a:pt x="0" y="7088"/>
                    <a:pt x="67" y="7155"/>
                  </a:cubicBezTo>
                  <a:cubicBezTo>
                    <a:pt x="100" y="7188"/>
                    <a:pt x="134" y="7222"/>
                    <a:pt x="200" y="7222"/>
                  </a:cubicBezTo>
                  <a:cubicBezTo>
                    <a:pt x="234" y="7222"/>
                    <a:pt x="267" y="7188"/>
                    <a:pt x="300" y="7155"/>
                  </a:cubicBezTo>
                  <a:lnTo>
                    <a:pt x="8039" y="317"/>
                  </a:lnTo>
                  <a:cubicBezTo>
                    <a:pt x="8171" y="211"/>
                    <a:pt x="8010" y="1"/>
                    <a:pt x="78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5156350" y="3345325"/>
              <a:ext cx="181000" cy="16725"/>
            </a:xfrm>
            <a:custGeom>
              <a:avLst/>
              <a:gdLst/>
              <a:ahLst/>
              <a:cxnLst/>
              <a:rect l="l" t="t" r="r" b="b"/>
              <a:pathLst>
                <a:path w="7240" h="669" extrusionOk="0">
                  <a:moveTo>
                    <a:pt x="201" y="1"/>
                  </a:moveTo>
                  <a:cubicBezTo>
                    <a:pt x="67" y="1"/>
                    <a:pt x="1" y="101"/>
                    <a:pt x="1" y="201"/>
                  </a:cubicBezTo>
                  <a:cubicBezTo>
                    <a:pt x="1" y="301"/>
                    <a:pt x="67" y="368"/>
                    <a:pt x="167" y="401"/>
                  </a:cubicBezTo>
                  <a:lnTo>
                    <a:pt x="7039" y="668"/>
                  </a:lnTo>
                  <a:cubicBezTo>
                    <a:pt x="7139" y="668"/>
                    <a:pt x="7239" y="568"/>
                    <a:pt x="7239" y="468"/>
                  </a:cubicBezTo>
                  <a:cubicBezTo>
                    <a:pt x="7239" y="368"/>
                    <a:pt x="7172" y="268"/>
                    <a:pt x="7039" y="268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4577600" y="2654850"/>
              <a:ext cx="57575" cy="597950"/>
            </a:xfrm>
            <a:custGeom>
              <a:avLst/>
              <a:gdLst/>
              <a:ahLst/>
              <a:cxnLst/>
              <a:rect l="l" t="t" r="r" b="b"/>
              <a:pathLst>
                <a:path w="2303" h="23918" extrusionOk="0">
                  <a:moveTo>
                    <a:pt x="2102" y="0"/>
                  </a:moveTo>
                  <a:cubicBezTo>
                    <a:pt x="2002" y="0"/>
                    <a:pt x="1902" y="67"/>
                    <a:pt x="1902" y="167"/>
                  </a:cubicBezTo>
                  <a:lnTo>
                    <a:pt x="1" y="23684"/>
                  </a:lnTo>
                  <a:cubicBezTo>
                    <a:pt x="1" y="23817"/>
                    <a:pt x="67" y="23884"/>
                    <a:pt x="168" y="23917"/>
                  </a:cubicBezTo>
                  <a:cubicBezTo>
                    <a:pt x="268" y="23917"/>
                    <a:pt x="368" y="23817"/>
                    <a:pt x="368" y="23717"/>
                  </a:cubicBezTo>
                  <a:lnTo>
                    <a:pt x="2302" y="200"/>
                  </a:lnTo>
                  <a:cubicBezTo>
                    <a:pt x="2302" y="100"/>
                    <a:pt x="2202" y="0"/>
                    <a:pt x="210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4025550" y="2880125"/>
              <a:ext cx="304575" cy="410200"/>
            </a:xfrm>
            <a:custGeom>
              <a:avLst/>
              <a:gdLst/>
              <a:ahLst/>
              <a:cxnLst/>
              <a:rect l="l" t="t" r="r" b="b"/>
              <a:pathLst>
                <a:path w="12183" h="16408" extrusionOk="0">
                  <a:moveTo>
                    <a:pt x="11918" y="0"/>
                  </a:moveTo>
                  <a:cubicBezTo>
                    <a:pt x="11869" y="0"/>
                    <a:pt x="11819" y="19"/>
                    <a:pt x="11775" y="62"/>
                  </a:cubicBezTo>
                  <a:lnTo>
                    <a:pt x="67" y="16107"/>
                  </a:lnTo>
                  <a:cubicBezTo>
                    <a:pt x="0" y="16174"/>
                    <a:pt x="0" y="16307"/>
                    <a:pt x="100" y="16374"/>
                  </a:cubicBezTo>
                  <a:cubicBezTo>
                    <a:pt x="134" y="16374"/>
                    <a:pt x="167" y="16407"/>
                    <a:pt x="200" y="16407"/>
                  </a:cubicBezTo>
                  <a:cubicBezTo>
                    <a:pt x="267" y="16407"/>
                    <a:pt x="334" y="16374"/>
                    <a:pt x="367" y="16341"/>
                  </a:cubicBezTo>
                  <a:lnTo>
                    <a:pt x="12109" y="296"/>
                  </a:lnTo>
                  <a:cubicBezTo>
                    <a:pt x="12183" y="148"/>
                    <a:pt x="12057" y="0"/>
                    <a:pt x="1191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3998175" y="3394125"/>
              <a:ext cx="132475" cy="245150"/>
            </a:xfrm>
            <a:custGeom>
              <a:avLst/>
              <a:gdLst/>
              <a:ahLst/>
              <a:cxnLst/>
              <a:rect l="l" t="t" r="r" b="b"/>
              <a:pathLst>
                <a:path w="5299" h="9806" extrusionOk="0">
                  <a:moveTo>
                    <a:pt x="291" y="1"/>
                  </a:moveTo>
                  <a:cubicBezTo>
                    <a:pt x="156" y="1"/>
                    <a:pt x="0" y="142"/>
                    <a:pt x="95" y="284"/>
                  </a:cubicBezTo>
                  <a:lnTo>
                    <a:pt x="4931" y="9691"/>
                  </a:lnTo>
                  <a:cubicBezTo>
                    <a:pt x="4959" y="9745"/>
                    <a:pt x="5008" y="9800"/>
                    <a:pt x="5062" y="9800"/>
                  </a:cubicBezTo>
                  <a:cubicBezTo>
                    <a:pt x="5074" y="9800"/>
                    <a:pt x="5086" y="9797"/>
                    <a:pt x="5098" y="9791"/>
                  </a:cubicBezTo>
                  <a:cubicBezTo>
                    <a:pt x="5109" y="9802"/>
                    <a:pt x="5120" y="9806"/>
                    <a:pt x="5132" y="9806"/>
                  </a:cubicBezTo>
                  <a:cubicBezTo>
                    <a:pt x="5154" y="9806"/>
                    <a:pt x="5176" y="9791"/>
                    <a:pt x="5198" y="9791"/>
                  </a:cubicBezTo>
                  <a:cubicBezTo>
                    <a:pt x="5265" y="9724"/>
                    <a:pt x="5298" y="9624"/>
                    <a:pt x="5265" y="9524"/>
                  </a:cubicBezTo>
                  <a:lnTo>
                    <a:pt x="428" y="84"/>
                  </a:lnTo>
                  <a:cubicBezTo>
                    <a:pt x="399" y="25"/>
                    <a:pt x="347" y="1"/>
                    <a:pt x="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4196500" y="3799750"/>
              <a:ext cx="409700" cy="355350"/>
            </a:xfrm>
            <a:custGeom>
              <a:avLst/>
              <a:gdLst/>
              <a:ahLst/>
              <a:cxnLst/>
              <a:rect l="l" t="t" r="r" b="b"/>
              <a:pathLst>
                <a:path w="16388" h="14214" extrusionOk="0">
                  <a:moveTo>
                    <a:pt x="16123" y="1"/>
                  </a:moveTo>
                  <a:cubicBezTo>
                    <a:pt x="16088" y="1"/>
                    <a:pt x="16050" y="12"/>
                    <a:pt x="16012" y="37"/>
                  </a:cubicBezTo>
                  <a:lnTo>
                    <a:pt x="134" y="13880"/>
                  </a:lnTo>
                  <a:cubicBezTo>
                    <a:pt x="1" y="13980"/>
                    <a:pt x="67" y="14214"/>
                    <a:pt x="267" y="14214"/>
                  </a:cubicBezTo>
                  <a:cubicBezTo>
                    <a:pt x="301" y="14214"/>
                    <a:pt x="334" y="14180"/>
                    <a:pt x="367" y="14180"/>
                  </a:cubicBezTo>
                  <a:lnTo>
                    <a:pt x="16279" y="337"/>
                  </a:lnTo>
                  <a:cubicBezTo>
                    <a:pt x="16387" y="202"/>
                    <a:pt x="16276" y="1"/>
                    <a:pt x="161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4098100" y="3792100"/>
              <a:ext cx="66725" cy="369675"/>
            </a:xfrm>
            <a:custGeom>
              <a:avLst/>
              <a:gdLst/>
              <a:ahLst/>
              <a:cxnLst/>
              <a:rect l="l" t="t" r="r" b="b"/>
              <a:pathLst>
                <a:path w="2669" h="14787" extrusionOk="0">
                  <a:moveTo>
                    <a:pt x="2451" y="1"/>
                  </a:moveTo>
                  <a:cubicBezTo>
                    <a:pt x="2370" y="1"/>
                    <a:pt x="2296" y="66"/>
                    <a:pt x="2269" y="176"/>
                  </a:cubicBezTo>
                  <a:lnTo>
                    <a:pt x="34" y="14553"/>
                  </a:lnTo>
                  <a:cubicBezTo>
                    <a:pt x="0" y="14653"/>
                    <a:pt x="67" y="14753"/>
                    <a:pt x="201" y="14787"/>
                  </a:cubicBezTo>
                  <a:lnTo>
                    <a:pt x="234" y="14787"/>
                  </a:lnTo>
                  <a:cubicBezTo>
                    <a:pt x="301" y="14787"/>
                    <a:pt x="401" y="14720"/>
                    <a:pt x="401" y="14620"/>
                  </a:cubicBezTo>
                  <a:lnTo>
                    <a:pt x="2669" y="210"/>
                  </a:lnTo>
                  <a:cubicBezTo>
                    <a:pt x="2669" y="110"/>
                    <a:pt x="2602" y="9"/>
                    <a:pt x="2502" y="9"/>
                  </a:cubicBezTo>
                  <a:cubicBezTo>
                    <a:pt x="2485" y="4"/>
                    <a:pt x="2468" y="1"/>
                    <a:pt x="24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3803225" y="3943275"/>
              <a:ext cx="257375" cy="256875"/>
            </a:xfrm>
            <a:custGeom>
              <a:avLst/>
              <a:gdLst/>
              <a:ahLst/>
              <a:cxnLst/>
              <a:rect l="l" t="t" r="r" b="b"/>
              <a:pathLst>
                <a:path w="10295" h="10275" extrusionOk="0">
                  <a:moveTo>
                    <a:pt x="303" y="0"/>
                  </a:moveTo>
                  <a:cubicBezTo>
                    <a:pt x="160" y="0"/>
                    <a:pt x="1" y="206"/>
                    <a:pt x="154" y="334"/>
                  </a:cubicBezTo>
                  <a:lnTo>
                    <a:pt x="9927" y="10241"/>
                  </a:lnTo>
                  <a:cubicBezTo>
                    <a:pt x="9961" y="10274"/>
                    <a:pt x="10027" y="10274"/>
                    <a:pt x="10061" y="10274"/>
                  </a:cubicBezTo>
                  <a:cubicBezTo>
                    <a:pt x="10128" y="10274"/>
                    <a:pt x="10194" y="10274"/>
                    <a:pt x="10228" y="10241"/>
                  </a:cubicBezTo>
                  <a:cubicBezTo>
                    <a:pt x="10294" y="10141"/>
                    <a:pt x="10294" y="10041"/>
                    <a:pt x="10228" y="9974"/>
                  </a:cubicBezTo>
                  <a:lnTo>
                    <a:pt x="421" y="67"/>
                  </a:lnTo>
                  <a:cubicBezTo>
                    <a:pt x="389" y="20"/>
                    <a:pt x="347" y="0"/>
                    <a:pt x="3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3512675" y="4239300"/>
              <a:ext cx="472025" cy="89275"/>
            </a:xfrm>
            <a:custGeom>
              <a:avLst/>
              <a:gdLst/>
              <a:ahLst/>
              <a:cxnLst/>
              <a:rect l="l" t="t" r="r" b="b"/>
              <a:pathLst>
                <a:path w="18881" h="3571" extrusionOk="0">
                  <a:moveTo>
                    <a:pt x="234" y="1"/>
                  </a:moveTo>
                  <a:cubicBezTo>
                    <a:pt x="134" y="1"/>
                    <a:pt x="34" y="68"/>
                    <a:pt x="1" y="168"/>
                  </a:cubicBezTo>
                  <a:cubicBezTo>
                    <a:pt x="1" y="268"/>
                    <a:pt x="67" y="368"/>
                    <a:pt x="167" y="401"/>
                  </a:cubicBezTo>
                  <a:lnTo>
                    <a:pt x="18647" y="3570"/>
                  </a:lnTo>
                  <a:lnTo>
                    <a:pt x="18681" y="3570"/>
                  </a:lnTo>
                  <a:cubicBezTo>
                    <a:pt x="18781" y="3570"/>
                    <a:pt x="18847" y="3503"/>
                    <a:pt x="18881" y="3403"/>
                  </a:cubicBezTo>
                  <a:cubicBezTo>
                    <a:pt x="18881" y="3303"/>
                    <a:pt x="18814" y="3203"/>
                    <a:pt x="18714" y="3203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3392600" y="3677250"/>
              <a:ext cx="45050" cy="480350"/>
            </a:xfrm>
            <a:custGeom>
              <a:avLst/>
              <a:gdLst/>
              <a:ahLst/>
              <a:cxnLst/>
              <a:rect l="l" t="t" r="r" b="b"/>
              <a:pathLst>
                <a:path w="1802" h="19214" extrusionOk="0">
                  <a:moveTo>
                    <a:pt x="1635" y="0"/>
                  </a:moveTo>
                  <a:cubicBezTo>
                    <a:pt x="1535" y="0"/>
                    <a:pt x="1435" y="67"/>
                    <a:pt x="1435" y="200"/>
                  </a:cubicBezTo>
                  <a:lnTo>
                    <a:pt x="34" y="19014"/>
                  </a:lnTo>
                  <a:cubicBezTo>
                    <a:pt x="0" y="19114"/>
                    <a:pt x="100" y="19214"/>
                    <a:pt x="200" y="19214"/>
                  </a:cubicBezTo>
                  <a:cubicBezTo>
                    <a:pt x="300" y="19214"/>
                    <a:pt x="401" y="19147"/>
                    <a:pt x="401" y="19047"/>
                  </a:cubicBezTo>
                  <a:lnTo>
                    <a:pt x="1802" y="200"/>
                  </a:lnTo>
                  <a:cubicBezTo>
                    <a:pt x="1802" y="100"/>
                    <a:pt x="1735" y="34"/>
                    <a:pt x="16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3176600" y="4037925"/>
              <a:ext cx="161825" cy="176400"/>
            </a:xfrm>
            <a:custGeom>
              <a:avLst/>
              <a:gdLst/>
              <a:ahLst/>
              <a:cxnLst/>
              <a:rect l="l" t="t" r="r" b="b"/>
              <a:pathLst>
                <a:path w="6473" h="7056" extrusionOk="0">
                  <a:moveTo>
                    <a:pt x="201" y="0"/>
                  </a:moveTo>
                  <a:cubicBezTo>
                    <a:pt x="151" y="0"/>
                    <a:pt x="101" y="17"/>
                    <a:pt x="67" y="50"/>
                  </a:cubicBezTo>
                  <a:cubicBezTo>
                    <a:pt x="1" y="117"/>
                    <a:pt x="1" y="250"/>
                    <a:pt x="67" y="317"/>
                  </a:cubicBezTo>
                  <a:lnTo>
                    <a:pt x="6105" y="6988"/>
                  </a:lnTo>
                  <a:cubicBezTo>
                    <a:pt x="6138" y="7022"/>
                    <a:pt x="6172" y="7055"/>
                    <a:pt x="6239" y="7055"/>
                  </a:cubicBezTo>
                  <a:cubicBezTo>
                    <a:pt x="6405" y="7055"/>
                    <a:pt x="6472" y="6855"/>
                    <a:pt x="6372" y="6722"/>
                  </a:cubicBezTo>
                  <a:lnTo>
                    <a:pt x="334" y="50"/>
                  </a:lnTo>
                  <a:cubicBezTo>
                    <a:pt x="301" y="17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5243075" y="3415900"/>
              <a:ext cx="113450" cy="288875"/>
            </a:xfrm>
            <a:custGeom>
              <a:avLst/>
              <a:gdLst/>
              <a:ahLst/>
              <a:cxnLst/>
              <a:rect l="l" t="t" r="r" b="b"/>
              <a:pathLst>
                <a:path w="4538" h="11555" extrusionOk="0">
                  <a:moveTo>
                    <a:pt x="4391" y="0"/>
                  </a:moveTo>
                  <a:cubicBezTo>
                    <a:pt x="4355" y="0"/>
                    <a:pt x="4337" y="31"/>
                    <a:pt x="4337" y="80"/>
                  </a:cubicBezTo>
                  <a:lnTo>
                    <a:pt x="34" y="11422"/>
                  </a:lnTo>
                  <a:cubicBezTo>
                    <a:pt x="1" y="11488"/>
                    <a:pt x="34" y="11522"/>
                    <a:pt x="101" y="11555"/>
                  </a:cubicBezTo>
                  <a:lnTo>
                    <a:pt x="134" y="11555"/>
                  </a:lnTo>
                  <a:cubicBezTo>
                    <a:pt x="168" y="11555"/>
                    <a:pt x="234" y="11555"/>
                    <a:pt x="234" y="11522"/>
                  </a:cubicBezTo>
                  <a:lnTo>
                    <a:pt x="4504" y="147"/>
                  </a:lnTo>
                  <a:cubicBezTo>
                    <a:pt x="4537" y="113"/>
                    <a:pt x="4471" y="13"/>
                    <a:pt x="4437" y="13"/>
                  </a:cubicBezTo>
                  <a:cubicBezTo>
                    <a:pt x="4419" y="4"/>
                    <a:pt x="4404" y="0"/>
                    <a:pt x="43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5417375" y="3377025"/>
              <a:ext cx="94250" cy="133450"/>
            </a:xfrm>
            <a:custGeom>
              <a:avLst/>
              <a:gdLst/>
              <a:ahLst/>
              <a:cxnLst/>
              <a:rect l="l" t="t" r="r" b="b"/>
              <a:pathLst>
                <a:path w="3770" h="5338" extrusionOk="0">
                  <a:moveTo>
                    <a:pt x="67" y="1"/>
                  </a:moveTo>
                  <a:cubicBezTo>
                    <a:pt x="34" y="34"/>
                    <a:pt x="0" y="101"/>
                    <a:pt x="34" y="134"/>
                  </a:cubicBezTo>
                  <a:lnTo>
                    <a:pt x="3603" y="5304"/>
                  </a:lnTo>
                  <a:cubicBezTo>
                    <a:pt x="3603" y="5304"/>
                    <a:pt x="3636" y="5338"/>
                    <a:pt x="3670" y="5338"/>
                  </a:cubicBezTo>
                  <a:cubicBezTo>
                    <a:pt x="3703" y="5338"/>
                    <a:pt x="3703" y="5338"/>
                    <a:pt x="3703" y="5304"/>
                  </a:cubicBezTo>
                  <a:cubicBezTo>
                    <a:pt x="3770" y="5304"/>
                    <a:pt x="3770" y="5238"/>
                    <a:pt x="3736" y="5204"/>
                  </a:cubicBezTo>
                  <a:lnTo>
                    <a:pt x="167" y="34"/>
                  </a:lnTo>
                  <a:cubicBezTo>
                    <a:pt x="167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4401650" y="3032075"/>
              <a:ext cx="136775" cy="255750"/>
            </a:xfrm>
            <a:custGeom>
              <a:avLst/>
              <a:gdLst/>
              <a:ahLst/>
              <a:cxnLst/>
              <a:rect l="l" t="t" r="r" b="b"/>
              <a:pathLst>
                <a:path w="5471" h="10230" extrusionOk="0">
                  <a:moveTo>
                    <a:pt x="185" y="0"/>
                  </a:moveTo>
                  <a:cubicBezTo>
                    <a:pt x="167" y="0"/>
                    <a:pt x="148" y="8"/>
                    <a:pt x="134" y="22"/>
                  </a:cubicBezTo>
                  <a:cubicBezTo>
                    <a:pt x="100" y="22"/>
                    <a:pt x="0" y="122"/>
                    <a:pt x="34" y="155"/>
                  </a:cubicBezTo>
                  <a:lnTo>
                    <a:pt x="5204" y="10229"/>
                  </a:lnTo>
                  <a:lnTo>
                    <a:pt x="5371" y="10229"/>
                  </a:lnTo>
                  <a:lnTo>
                    <a:pt x="5404" y="10196"/>
                  </a:lnTo>
                  <a:cubicBezTo>
                    <a:pt x="5438" y="10196"/>
                    <a:pt x="5471" y="10129"/>
                    <a:pt x="5438" y="10096"/>
                  </a:cubicBezTo>
                  <a:lnTo>
                    <a:pt x="234" y="55"/>
                  </a:lnTo>
                  <a:cubicBezTo>
                    <a:pt x="234" y="16"/>
                    <a:pt x="211" y="0"/>
                    <a:pt x="1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999700" y="2893000"/>
              <a:ext cx="95075" cy="383150"/>
            </a:xfrm>
            <a:custGeom>
              <a:avLst/>
              <a:gdLst/>
              <a:ahLst/>
              <a:cxnLst/>
              <a:rect l="l" t="t" r="r" b="b"/>
              <a:pathLst>
                <a:path w="3803" h="15326" extrusionOk="0">
                  <a:moveTo>
                    <a:pt x="3654" y="1"/>
                  </a:moveTo>
                  <a:cubicBezTo>
                    <a:pt x="3603" y="1"/>
                    <a:pt x="3536" y="24"/>
                    <a:pt x="3536" y="48"/>
                  </a:cubicBezTo>
                  <a:lnTo>
                    <a:pt x="0" y="15225"/>
                  </a:lnTo>
                  <a:cubicBezTo>
                    <a:pt x="0" y="15259"/>
                    <a:pt x="100" y="15325"/>
                    <a:pt x="134" y="15325"/>
                  </a:cubicBezTo>
                  <a:cubicBezTo>
                    <a:pt x="167" y="15325"/>
                    <a:pt x="200" y="15292"/>
                    <a:pt x="200" y="15259"/>
                  </a:cubicBezTo>
                  <a:lnTo>
                    <a:pt x="3770" y="114"/>
                  </a:lnTo>
                  <a:cubicBezTo>
                    <a:pt x="3803" y="48"/>
                    <a:pt x="3770" y="14"/>
                    <a:pt x="3703" y="14"/>
                  </a:cubicBezTo>
                  <a:cubicBezTo>
                    <a:pt x="3693" y="5"/>
                    <a:pt x="3675" y="1"/>
                    <a:pt x="36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4197325" y="3417050"/>
              <a:ext cx="81750" cy="180150"/>
            </a:xfrm>
            <a:custGeom>
              <a:avLst/>
              <a:gdLst/>
              <a:ahLst/>
              <a:cxnLst/>
              <a:rect l="l" t="t" r="r" b="b"/>
              <a:pathLst>
                <a:path w="3270" h="7206" extrusionOk="0">
                  <a:moveTo>
                    <a:pt x="3103" y="1"/>
                  </a:moveTo>
                  <a:cubicBezTo>
                    <a:pt x="3070" y="1"/>
                    <a:pt x="3003" y="1"/>
                    <a:pt x="3003" y="67"/>
                  </a:cubicBezTo>
                  <a:lnTo>
                    <a:pt x="34" y="7106"/>
                  </a:lnTo>
                  <a:cubicBezTo>
                    <a:pt x="1" y="7139"/>
                    <a:pt x="34" y="7206"/>
                    <a:pt x="68" y="7206"/>
                  </a:cubicBezTo>
                  <a:lnTo>
                    <a:pt x="101" y="7206"/>
                  </a:lnTo>
                  <a:cubicBezTo>
                    <a:pt x="168" y="7206"/>
                    <a:pt x="234" y="7172"/>
                    <a:pt x="268" y="7139"/>
                  </a:cubicBezTo>
                  <a:lnTo>
                    <a:pt x="3237" y="67"/>
                  </a:lnTo>
                  <a:cubicBezTo>
                    <a:pt x="3270" y="34"/>
                    <a:pt x="3136" y="34"/>
                    <a:pt x="310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5213050" y="365915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1"/>
                    <a:pt x="34" y="1558"/>
                    <a:pt x="1" y="2492"/>
                  </a:cubicBezTo>
                  <a:cubicBezTo>
                    <a:pt x="1" y="3103"/>
                    <a:pt x="299" y="3449"/>
                    <a:pt x="731" y="3449"/>
                  </a:cubicBezTo>
                  <a:cubicBezTo>
                    <a:pt x="913" y="3449"/>
                    <a:pt x="1118" y="3388"/>
                    <a:pt x="1335" y="3259"/>
                  </a:cubicBezTo>
                  <a:cubicBezTo>
                    <a:pt x="2136" y="2759"/>
                    <a:pt x="2603" y="1892"/>
                    <a:pt x="2669" y="958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4367450" y="2982200"/>
              <a:ext cx="76750" cy="100025"/>
            </a:xfrm>
            <a:custGeom>
              <a:avLst/>
              <a:gdLst/>
              <a:ahLst/>
              <a:cxnLst/>
              <a:rect l="l" t="t" r="r" b="b"/>
              <a:pathLst>
                <a:path w="3070" h="4001" extrusionOk="0">
                  <a:moveTo>
                    <a:pt x="2232" y="0"/>
                  </a:moveTo>
                  <a:cubicBezTo>
                    <a:pt x="2025" y="0"/>
                    <a:pt x="1788" y="70"/>
                    <a:pt x="1535" y="216"/>
                  </a:cubicBezTo>
                  <a:cubicBezTo>
                    <a:pt x="635" y="816"/>
                    <a:pt x="67" y="1817"/>
                    <a:pt x="1" y="2884"/>
                  </a:cubicBezTo>
                  <a:cubicBezTo>
                    <a:pt x="1" y="3593"/>
                    <a:pt x="352" y="4000"/>
                    <a:pt x="853" y="4000"/>
                  </a:cubicBezTo>
                  <a:cubicBezTo>
                    <a:pt x="1060" y="4000"/>
                    <a:pt x="1292" y="3931"/>
                    <a:pt x="1535" y="3785"/>
                  </a:cubicBezTo>
                  <a:cubicBezTo>
                    <a:pt x="2436" y="3185"/>
                    <a:pt x="3036" y="2184"/>
                    <a:pt x="3070" y="1116"/>
                  </a:cubicBezTo>
                  <a:cubicBezTo>
                    <a:pt x="3070" y="408"/>
                    <a:pt x="2735" y="0"/>
                    <a:pt x="22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>
              <a:off x="4244875" y="3380625"/>
              <a:ext cx="59225" cy="76225"/>
            </a:xfrm>
            <a:custGeom>
              <a:avLst/>
              <a:gdLst/>
              <a:ahLst/>
              <a:cxnLst/>
              <a:rect l="l" t="t" r="r" b="b"/>
              <a:pathLst>
                <a:path w="2369" h="3049" extrusionOk="0">
                  <a:moveTo>
                    <a:pt x="1700" y="1"/>
                  </a:moveTo>
                  <a:cubicBezTo>
                    <a:pt x="1540" y="1"/>
                    <a:pt x="1359" y="51"/>
                    <a:pt x="1168" y="157"/>
                  </a:cubicBezTo>
                  <a:cubicBezTo>
                    <a:pt x="467" y="624"/>
                    <a:pt x="34" y="1391"/>
                    <a:pt x="0" y="2225"/>
                  </a:cubicBezTo>
                  <a:cubicBezTo>
                    <a:pt x="0" y="2746"/>
                    <a:pt x="270" y="3049"/>
                    <a:pt x="653" y="3049"/>
                  </a:cubicBezTo>
                  <a:cubicBezTo>
                    <a:pt x="809" y="3049"/>
                    <a:pt x="984" y="2998"/>
                    <a:pt x="1168" y="2892"/>
                  </a:cubicBezTo>
                  <a:cubicBezTo>
                    <a:pt x="1868" y="2458"/>
                    <a:pt x="2302" y="1691"/>
                    <a:pt x="2369" y="857"/>
                  </a:cubicBezTo>
                  <a:cubicBezTo>
                    <a:pt x="2369" y="311"/>
                    <a:pt x="2098" y="1"/>
                    <a:pt x="17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4"/>
            <p:cNvSpPr/>
            <p:nvPr/>
          </p:nvSpPr>
          <p:spPr>
            <a:xfrm>
              <a:off x="4063075" y="2856925"/>
              <a:ext cx="58400" cy="76200"/>
            </a:xfrm>
            <a:custGeom>
              <a:avLst/>
              <a:gdLst/>
              <a:ahLst/>
              <a:cxnLst/>
              <a:rect l="l" t="t" r="r" b="b"/>
              <a:pathLst>
                <a:path w="2336" h="3048" extrusionOk="0">
                  <a:moveTo>
                    <a:pt x="1694" y="1"/>
                  </a:moveTo>
                  <a:cubicBezTo>
                    <a:pt x="1538" y="1"/>
                    <a:pt x="1360" y="51"/>
                    <a:pt x="1168" y="156"/>
                  </a:cubicBezTo>
                  <a:cubicBezTo>
                    <a:pt x="467" y="623"/>
                    <a:pt x="34" y="1357"/>
                    <a:pt x="0" y="2191"/>
                  </a:cubicBezTo>
                  <a:cubicBezTo>
                    <a:pt x="0" y="2738"/>
                    <a:pt x="254" y="3048"/>
                    <a:pt x="642" y="3048"/>
                  </a:cubicBezTo>
                  <a:cubicBezTo>
                    <a:pt x="798" y="3048"/>
                    <a:pt x="976" y="2997"/>
                    <a:pt x="1168" y="2892"/>
                  </a:cubicBezTo>
                  <a:cubicBezTo>
                    <a:pt x="1868" y="2425"/>
                    <a:pt x="2302" y="1658"/>
                    <a:pt x="2335" y="857"/>
                  </a:cubicBezTo>
                  <a:cubicBezTo>
                    <a:pt x="2335" y="310"/>
                    <a:pt x="2081" y="1"/>
                    <a:pt x="169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5486600" y="3479350"/>
              <a:ext cx="45050" cy="57775"/>
            </a:xfrm>
            <a:custGeom>
              <a:avLst/>
              <a:gdLst/>
              <a:ahLst/>
              <a:cxnLst/>
              <a:rect l="l" t="t" r="r" b="b"/>
              <a:pathLst>
                <a:path w="1802" h="2311" extrusionOk="0">
                  <a:moveTo>
                    <a:pt x="1291" y="0"/>
                  </a:moveTo>
                  <a:cubicBezTo>
                    <a:pt x="1173" y="0"/>
                    <a:pt x="1041" y="36"/>
                    <a:pt x="901" y="111"/>
                  </a:cubicBezTo>
                  <a:cubicBezTo>
                    <a:pt x="367" y="444"/>
                    <a:pt x="33" y="1045"/>
                    <a:pt x="0" y="1678"/>
                  </a:cubicBezTo>
                  <a:cubicBezTo>
                    <a:pt x="0" y="2076"/>
                    <a:pt x="197" y="2310"/>
                    <a:pt x="488" y="2310"/>
                  </a:cubicBezTo>
                  <a:cubicBezTo>
                    <a:pt x="611" y="2310"/>
                    <a:pt x="752" y="2268"/>
                    <a:pt x="901" y="2179"/>
                  </a:cubicBezTo>
                  <a:cubicBezTo>
                    <a:pt x="1434" y="1845"/>
                    <a:pt x="1768" y="1278"/>
                    <a:pt x="1801" y="644"/>
                  </a:cubicBezTo>
                  <a:cubicBezTo>
                    <a:pt x="1801" y="236"/>
                    <a:pt x="1594" y="0"/>
                    <a:pt x="129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4"/>
            <p:cNvSpPr/>
            <p:nvPr/>
          </p:nvSpPr>
          <p:spPr>
            <a:xfrm>
              <a:off x="4640975" y="3562400"/>
              <a:ext cx="158475" cy="204850"/>
            </a:xfrm>
            <a:custGeom>
              <a:avLst/>
              <a:gdLst/>
              <a:ahLst/>
              <a:cxnLst/>
              <a:rect l="l" t="t" r="r" b="b"/>
              <a:pathLst>
                <a:path w="6339" h="8194" extrusionOk="0">
                  <a:moveTo>
                    <a:pt x="4580" y="0"/>
                  </a:moveTo>
                  <a:cubicBezTo>
                    <a:pt x="4157" y="0"/>
                    <a:pt x="3679" y="137"/>
                    <a:pt x="3170" y="424"/>
                  </a:cubicBezTo>
                  <a:cubicBezTo>
                    <a:pt x="1302" y="1659"/>
                    <a:pt x="101" y="3694"/>
                    <a:pt x="1" y="5928"/>
                  </a:cubicBezTo>
                  <a:cubicBezTo>
                    <a:pt x="1" y="7371"/>
                    <a:pt x="705" y="8193"/>
                    <a:pt x="1745" y="8193"/>
                  </a:cubicBezTo>
                  <a:cubicBezTo>
                    <a:pt x="2172" y="8193"/>
                    <a:pt x="2655" y="8054"/>
                    <a:pt x="3170" y="7763"/>
                  </a:cubicBezTo>
                  <a:cubicBezTo>
                    <a:pt x="5038" y="6529"/>
                    <a:pt x="6205" y="4494"/>
                    <a:pt x="6339" y="2259"/>
                  </a:cubicBezTo>
                  <a:cubicBezTo>
                    <a:pt x="6339" y="834"/>
                    <a:pt x="5628" y="0"/>
                    <a:pt x="4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4"/>
            <p:cNvSpPr/>
            <p:nvPr/>
          </p:nvSpPr>
          <p:spPr>
            <a:xfrm>
              <a:off x="4023875" y="4209375"/>
              <a:ext cx="159300" cy="205000"/>
            </a:xfrm>
            <a:custGeom>
              <a:avLst/>
              <a:gdLst/>
              <a:ahLst/>
              <a:cxnLst/>
              <a:rect l="l" t="t" r="r" b="b"/>
              <a:pathLst>
                <a:path w="6372" h="8200" extrusionOk="0">
                  <a:moveTo>
                    <a:pt x="4613" y="1"/>
                  </a:moveTo>
                  <a:cubicBezTo>
                    <a:pt x="4187" y="1"/>
                    <a:pt x="3708" y="139"/>
                    <a:pt x="3203" y="431"/>
                  </a:cubicBezTo>
                  <a:cubicBezTo>
                    <a:pt x="1302" y="1665"/>
                    <a:pt x="134" y="3700"/>
                    <a:pt x="1" y="5935"/>
                  </a:cubicBezTo>
                  <a:cubicBezTo>
                    <a:pt x="1" y="7377"/>
                    <a:pt x="721" y="8199"/>
                    <a:pt x="1771" y="8199"/>
                  </a:cubicBezTo>
                  <a:cubicBezTo>
                    <a:pt x="2202" y="8199"/>
                    <a:pt x="2688" y="8061"/>
                    <a:pt x="3203" y="7769"/>
                  </a:cubicBezTo>
                  <a:cubicBezTo>
                    <a:pt x="5071" y="6535"/>
                    <a:pt x="6238" y="4500"/>
                    <a:pt x="6372" y="2265"/>
                  </a:cubicBezTo>
                  <a:cubicBezTo>
                    <a:pt x="6372" y="823"/>
                    <a:pt x="5651" y="1"/>
                    <a:pt x="4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4"/>
            <p:cNvSpPr/>
            <p:nvPr/>
          </p:nvSpPr>
          <p:spPr>
            <a:xfrm>
              <a:off x="3329225" y="4196800"/>
              <a:ext cx="119275" cy="153425"/>
            </a:xfrm>
            <a:custGeom>
              <a:avLst/>
              <a:gdLst/>
              <a:ahLst/>
              <a:cxnLst/>
              <a:rect l="l" t="t" r="r" b="b"/>
              <a:pathLst>
                <a:path w="4771" h="6137" extrusionOk="0">
                  <a:moveTo>
                    <a:pt x="3468" y="0"/>
                  </a:moveTo>
                  <a:cubicBezTo>
                    <a:pt x="3147" y="0"/>
                    <a:pt x="2785" y="108"/>
                    <a:pt x="2402" y="333"/>
                  </a:cubicBezTo>
                  <a:cubicBezTo>
                    <a:pt x="967" y="1234"/>
                    <a:pt x="100" y="2768"/>
                    <a:pt x="0" y="4436"/>
                  </a:cubicBezTo>
                  <a:cubicBezTo>
                    <a:pt x="0" y="5519"/>
                    <a:pt x="532" y="6137"/>
                    <a:pt x="1314" y="6137"/>
                  </a:cubicBezTo>
                  <a:cubicBezTo>
                    <a:pt x="1640" y="6137"/>
                    <a:pt x="2009" y="6030"/>
                    <a:pt x="2402" y="5804"/>
                  </a:cubicBezTo>
                  <a:cubicBezTo>
                    <a:pt x="3803" y="4903"/>
                    <a:pt x="4670" y="3369"/>
                    <a:pt x="4770" y="1701"/>
                  </a:cubicBezTo>
                  <a:cubicBezTo>
                    <a:pt x="4770" y="618"/>
                    <a:pt x="4238" y="0"/>
                    <a:pt x="3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3710325" y="3780825"/>
              <a:ext cx="121775" cy="157275"/>
            </a:xfrm>
            <a:custGeom>
              <a:avLst/>
              <a:gdLst/>
              <a:ahLst/>
              <a:cxnLst/>
              <a:rect l="l" t="t" r="r" b="b"/>
              <a:pathLst>
                <a:path w="4871" h="6291" extrusionOk="0">
                  <a:moveTo>
                    <a:pt x="3512" y="1"/>
                  </a:moveTo>
                  <a:cubicBezTo>
                    <a:pt x="3186" y="1"/>
                    <a:pt x="2821" y="106"/>
                    <a:pt x="2435" y="327"/>
                  </a:cubicBezTo>
                  <a:cubicBezTo>
                    <a:pt x="1001" y="1261"/>
                    <a:pt x="67" y="2829"/>
                    <a:pt x="0" y="4563"/>
                  </a:cubicBezTo>
                  <a:cubicBezTo>
                    <a:pt x="0" y="5655"/>
                    <a:pt x="540" y="6291"/>
                    <a:pt x="1344" y="6291"/>
                  </a:cubicBezTo>
                  <a:cubicBezTo>
                    <a:pt x="1671" y="6291"/>
                    <a:pt x="2041" y="6186"/>
                    <a:pt x="2435" y="5964"/>
                  </a:cubicBezTo>
                  <a:cubicBezTo>
                    <a:pt x="3870" y="5030"/>
                    <a:pt x="4770" y="3463"/>
                    <a:pt x="4870" y="1728"/>
                  </a:cubicBezTo>
                  <a:cubicBezTo>
                    <a:pt x="4870" y="637"/>
                    <a:pt x="4314" y="1"/>
                    <a:pt x="3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4111450" y="363870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806" y="0"/>
                  </a:moveTo>
                  <a:cubicBezTo>
                    <a:pt x="2544" y="0"/>
                    <a:pt x="2248" y="89"/>
                    <a:pt x="1935" y="275"/>
                  </a:cubicBezTo>
                  <a:cubicBezTo>
                    <a:pt x="801" y="1008"/>
                    <a:pt x="67" y="2276"/>
                    <a:pt x="0" y="3644"/>
                  </a:cubicBezTo>
                  <a:cubicBezTo>
                    <a:pt x="0" y="4524"/>
                    <a:pt x="442" y="5031"/>
                    <a:pt x="1083" y="5031"/>
                  </a:cubicBezTo>
                  <a:cubicBezTo>
                    <a:pt x="1340" y="5031"/>
                    <a:pt x="1629" y="4950"/>
                    <a:pt x="1935" y="4778"/>
                  </a:cubicBezTo>
                  <a:cubicBezTo>
                    <a:pt x="3069" y="4011"/>
                    <a:pt x="3803" y="2776"/>
                    <a:pt x="3870" y="1409"/>
                  </a:cubicBezTo>
                  <a:cubicBezTo>
                    <a:pt x="3870" y="513"/>
                    <a:pt x="3436" y="0"/>
                    <a:pt x="2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3392600" y="351995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787" y="1"/>
                  </a:moveTo>
                  <a:cubicBezTo>
                    <a:pt x="2530" y="1"/>
                    <a:pt x="2241" y="83"/>
                    <a:pt x="1935" y="254"/>
                  </a:cubicBezTo>
                  <a:cubicBezTo>
                    <a:pt x="767" y="1022"/>
                    <a:pt x="67" y="2256"/>
                    <a:pt x="0" y="3624"/>
                  </a:cubicBezTo>
                  <a:cubicBezTo>
                    <a:pt x="0" y="4519"/>
                    <a:pt x="433" y="5032"/>
                    <a:pt x="1064" y="5032"/>
                  </a:cubicBezTo>
                  <a:cubicBezTo>
                    <a:pt x="1326" y="5032"/>
                    <a:pt x="1622" y="4944"/>
                    <a:pt x="1935" y="4758"/>
                  </a:cubicBezTo>
                  <a:cubicBezTo>
                    <a:pt x="3069" y="4024"/>
                    <a:pt x="3803" y="2756"/>
                    <a:pt x="3870" y="1389"/>
                  </a:cubicBezTo>
                  <a:cubicBezTo>
                    <a:pt x="3870" y="508"/>
                    <a:pt x="3428" y="1"/>
                    <a:pt x="2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5070450" y="3340275"/>
              <a:ext cx="67575" cy="86025"/>
            </a:xfrm>
            <a:custGeom>
              <a:avLst/>
              <a:gdLst/>
              <a:ahLst/>
              <a:cxnLst/>
              <a:rect l="l" t="t" r="r" b="b"/>
              <a:pathLst>
                <a:path w="2703" h="3441" extrusionOk="0">
                  <a:moveTo>
                    <a:pt x="1927" y="1"/>
                  </a:moveTo>
                  <a:cubicBezTo>
                    <a:pt x="1746" y="1"/>
                    <a:pt x="1545" y="55"/>
                    <a:pt x="1335" y="170"/>
                  </a:cubicBezTo>
                  <a:cubicBezTo>
                    <a:pt x="568" y="670"/>
                    <a:pt x="68" y="1537"/>
                    <a:pt x="1" y="2505"/>
                  </a:cubicBezTo>
                  <a:cubicBezTo>
                    <a:pt x="1" y="3100"/>
                    <a:pt x="307" y="3441"/>
                    <a:pt x="750" y="3441"/>
                  </a:cubicBezTo>
                  <a:cubicBezTo>
                    <a:pt x="927" y="3441"/>
                    <a:pt x="1125" y="3386"/>
                    <a:pt x="1335" y="3272"/>
                  </a:cubicBezTo>
                  <a:cubicBezTo>
                    <a:pt x="2136" y="2738"/>
                    <a:pt x="2636" y="1904"/>
                    <a:pt x="2703" y="937"/>
                  </a:cubicBezTo>
                  <a:cubicBezTo>
                    <a:pt x="2703" y="341"/>
                    <a:pt x="2379" y="1"/>
                    <a:pt x="1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5353150" y="3302400"/>
              <a:ext cx="66750" cy="86350"/>
            </a:xfrm>
            <a:custGeom>
              <a:avLst/>
              <a:gdLst/>
              <a:ahLst/>
              <a:cxnLst/>
              <a:rect l="l" t="t" r="r" b="b"/>
              <a:pathLst>
                <a:path w="2670" h="3454" extrusionOk="0">
                  <a:moveTo>
                    <a:pt x="1925" y="0"/>
                  </a:moveTo>
                  <a:cubicBezTo>
                    <a:pt x="1747" y="0"/>
                    <a:pt x="1547" y="59"/>
                    <a:pt x="1335" y="184"/>
                  </a:cubicBezTo>
                  <a:cubicBezTo>
                    <a:pt x="535" y="684"/>
                    <a:pt x="34" y="1551"/>
                    <a:pt x="1" y="2485"/>
                  </a:cubicBezTo>
                  <a:cubicBezTo>
                    <a:pt x="1" y="3106"/>
                    <a:pt x="309" y="3454"/>
                    <a:pt x="753" y="3454"/>
                  </a:cubicBezTo>
                  <a:cubicBezTo>
                    <a:pt x="930" y="3454"/>
                    <a:pt x="1127" y="3399"/>
                    <a:pt x="1335" y="3286"/>
                  </a:cubicBezTo>
                  <a:cubicBezTo>
                    <a:pt x="2136" y="2752"/>
                    <a:pt x="2636" y="1885"/>
                    <a:pt x="2669" y="951"/>
                  </a:cubicBezTo>
                  <a:cubicBezTo>
                    <a:pt x="2669" y="357"/>
                    <a:pt x="2365" y="0"/>
                    <a:pt x="1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3128250" y="3949875"/>
              <a:ext cx="67550" cy="86400"/>
            </a:xfrm>
            <a:custGeom>
              <a:avLst/>
              <a:gdLst/>
              <a:ahLst/>
              <a:cxnLst/>
              <a:rect l="l" t="t" r="r" b="b"/>
              <a:pathLst>
                <a:path w="2702" h="3456" extrusionOk="0">
                  <a:moveTo>
                    <a:pt x="1941" y="1"/>
                  </a:moveTo>
                  <a:cubicBezTo>
                    <a:pt x="1759" y="1"/>
                    <a:pt x="1554" y="55"/>
                    <a:pt x="1334" y="170"/>
                  </a:cubicBezTo>
                  <a:cubicBezTo>
                    <a:pt x="567" y="703"/>
                    <a:pt x="67" y="1537"/>
                    <a:pt x="0" y="2505"/>
                  </a:cubicBezTo>
                  <a:cubicBezTo>
                    <a:pt x="0" y="3098"/>
                    <a:pt x="304" y="3455"/>
                    <a:pt x="744" y="3455"/>
                  </a:cubicBezTo>
                  <a:cubicBezTo>
                    <a:pt x="923" y="3455"/>
                    <a:pt x="1123" y="3397"/>
                    <a:pt x="1334" y="3272"/>
                  </a:cubicBezTo>
                  <a:cubicBezTo>
                    <a:pt x="2135" y="2772"/>
                    <a:pt x="2635" y="1904"/>
                    <a:pt x="2702" y="937"/>
                  </a:cubicBezTo>
                  <a:cubicBezTo>
                    <a:pt x="2702" y="341"/>
                    <a:pt x="2396" y="1"/>
                    <a:pt x="1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3948825" y="330390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39" y="1"/>
                  </a:moveTo>
                  <a:cubicBezTo>
                    <a:pt x="1757" y="1"/>
                    <a:pt x="1552" y="62"/>
                    <a:pt x="1335" y="190"/>
                  </a:cubicBezTo>
                  <a:cubicBezTo>
                    <a:pt x="534" y="691"/>
                    <a:pt x="34" y="1558"/>
                    <a:pt x="0" y="2492"/>
                  </a:cubicBezTo>
                  <a:cubicBezTo>
                    <a:pt x="0" y="3103"/>
                    <a:pt x="298" y="3449"/>
                    <a:pt x="730" y="3449"/>
                  </a:cubicBezTo>
                  <a:cubicBezTo>
                    <a:pt x="912" y="3449"/>
                    <a:pt x="1118" y="3387"/>
                    <a:pt x="1335" y="3259"/>
                  </a:cubicBezTo>
                  <a:cubicBezTo>
                    <a:pt x="2102" y="2759"/>
                    <a:pt x="2602" y="1891"/>
                    <a:pt x="2669" y="957"/>
                  </a:cubicBezTo>
                  <a:cubicBezTo>
                    <a:pt x="2669" y="347"/>
                    <a:pt x="2371" y="1"/>
                    <a:pt x="1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4335775" y="2776575"/>
              <a:ext cx="67575" cy="86500"/>
            </a:xfrm>
            <a:custGeom>
              <a:avLst/>
              <a:gdLst/>
              <a:ahLst/>
              <a:cxnLst/>
              <a:rect l="l" t="t" r="r" b="b"/>
              <a:pathLst>
                <a:path w="2703" h="3460" extrusionOk="0">
                  <a:moveTo>
                    <a:pt x="1950" y="0"/>
                  </a:moveTo>
                  <a:cubicBezTo>
                    <a:pt x="1773" y="0"/>
                    <a:pt x="1576" y="55"/>
                    <a:pt x="1368" y="168"/>
                  </a:cubicBezTo>
                  <a:cubicBezTo>
                    <a:pt x="567" y="702"/>
                    <a:pt x="67" y="1569"/>
                    <a:pt x="0" y="2503"/>
                  </a:cubicBezTo>
                  <a:cubicBezTo>
                    <a:pt x="0" y="3114"/>
                    <a:pt x="298" y="3460"/>
                    <a:pt x="742" y="3460"/>
                  </a:cubicBezTo>
                  <a:cubicBezTo>
                    <a:pt x="928" y="3460"/>
                    <a:pt x="1141" y="3399"/>
                    <a:pt x="1368" y="3270"/>
                  </a:cubicBezTo>
                  <a:cubicBezTo>
                    <a:pt x="2135" y="2770"/>
                    <a:pt x="2635" y="1903"/>
                    <a:pt x="2702" y="969"/>
                  </a:cubicBezTo>
                  <a:cubicBezTo>
                    <a:pt x="2702" y="347"/>
                    <a:pt x="2394" y="0"/>
                    <a:pt x="19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4535900" y="3275550"/>
              <a:ext cx="66750" cy="86525"/>
            </a:xfrm>
            <a:custGeom>
              <a:avLst/>
              <a:gdLst/>
              <a:ahLst/>
              <a:cxnLst/>
              <a:rect l="l" t="t" r="r" b="b"/>
              <a:pathLst>
                <a:path w="2670" h="3461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0"/>
                    <a:pt x="34" y="1558"/>
                    <a:pt x="1" y="2492"/>
                  </a:cubicBezTo>
                  <a:cubicBezTo>
                    <a:pt x="1" y="3113"/>
                    <a:pt x="309" y="3460"/>
                    <a:pt x="753" y="3460"/>
                  </a:cubicBezTo>
                  <a:cubicBezTo>
                    <a:pt x="930" y="3460"/>
                    <a:pt x="1127" y="3406"/>
                    <a:pt x="1335" y="3292"/>
                  </a:cubicBezTo>
                  <a:cubicBezTo>
                    <a:pt x="2136" y="2759"/>
                    <a:pt x="2636" y="1891"/>
                    <a:pt x="2669" y="957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4577600" y="2504850"/>
              <a:ext cx="104275" cy="123200"/>
            </a:xfrm>
            <a:custGeom>
              <a:avLst/>
              <a:gdLst/>
              <a:ahLst/>
              <a:cxnLst/>
              <a:rect l="l" t="t" r="r" b="b"/>
              <a:pathLst>
                <a:path w="4171" h="4928" extrusionOk="0">
                  <a:moveTo>
                    <a:pt x="2930" y="1"/>
                  </a:moveTo>
                  <a:cubicBezTo>
                    <a:pt x="2206" y="1"/>
                    <a:pt x="1321" y="657"/>
                    <a:pt x="735" y="1697"/>
                  </a:cubicBezTo>
                  <a:cubicBezTo>
                    <a:pt x="1" y="2965"/>
                    <a:pt x="1" y="4366"/>
                    <a:pt x="735" y="4799"/>
                  </a:cubicBezTo>
                  <a:cubicBezTo>
                    <a:pt x="882" y="4886"/>
                    <a:pt x="1048" y="4928"/>
                    <a:pt x="1225" y="4928"/>
                  </a:cubicBezTo>
                  <a:cubicBezTo>
                    <a:pt x="1933" y="4928"/>
                    <a:pt x="2823" y="4271"/>
                    <a:pt x="3437" y="3232"/>
                  </a:cubicBezTo>
                  <a:cubicBezTo>
                    <a:pt x="4170" y="1964"/>
                    <a:pt x="4170" y="563"/>
                    <a:pt x="3437" y="129"/>
                  </a:cubicBezTo>
                  <a:cubicBezTo>
                    <a:pt x="3283" y="42"/>
                    <a:pt x="3111" y="1"/>
                    <a:pt x="29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5213050" y="365915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1"/>
                    <a:pt x="34" y="1558"/>
                    <a:pt x="1" y="2492"/>
                  </a:cubicBezTo>
                  <a:cubicBezTo>
                    <a:pt x="1" y="3103"/>
                    <a:pt x="299" y="3449"/>
                    <a:pt x="731" y="3449"/>
                  </a:cubicBezTo>
                  <a:cubicBezTo>
                    <a:pt x="913" y="3449"/>
                    <a:pt x="1118" y="3388"/>
                    <a:pt x="1335" y="3259"/>
                  </a:cubicBezTo>
                  <a:cubicBezTo>
                    <a:pt x="2136" y="2759"/>
                    <a:pt x="2603" y="1892"/>
                    <a:pt x="2669" y="958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367450" y="2982200"/>
              <a:ext cx="76750" cy="100025"/>
            </a:xfrm>
            <a:custGeom>
              <a:avLst/>
              <a:gdLst/>
              <a:ahLst/>
              <a:cxnLst/>
              <a:rect l="l" t="t" r="r" b="b"/>
              <a:pathLst>
                <a:path w="3070" h="4001" extrusionOk="0">
                  <a:moveTo>
                    <a:pt x="2232" y="0"/>
                  </a:moveTo>
                  <a:cubicBezTo>
                    <a:pt x="2025" y="0"/>
                    <a:pt x="1788" y="70"/>
                    <a:pt x="1535" y="216"/>
                  </a:cubicBezTo>
                  <a:cubicBezTo>
                    <a:pt x="635" y="816"/>
                    <a:pt x="67" y="1817"/>
                    <a:pt x="1" y="2884"/>
                  </a:cubicBezTo>
                  <a:cubicBezTo>
                    <a:pt x="1" y="3593"/>
                    <a:pt x="352" y="4000"/>
                    <a:pt x="853" y="4000"/>
                  </a:cubicBezTo>
                  <a:cubicBezTo>
                    <a:pt x="1060" y="4000"/>
                    <a:pt x="1292" y="3931"/>
                    <a:pt x="1535" y="3785"/>
                  </a:cubicBezTo>
                  <a:cubicBezTo>
                    <a:pt x="2436" y="3185"/>
                    <a:pt x="3036" y="2184"/>
                    <a:pt x="3070" y="1116"/>
                  </a:cubicBezTo>
                  <a:cubicBezTo>
                    <a:pt x="3070" y="408"/>
                    <a:pt x="2735" y="0"/>
                    <a:pt x="2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244875" y="3380625"/>
              <a:ext cx="59225" cy="76225"/>
            </a:xfrm>
            <a:custGeom>
              <a:avLst/>
              <a:gdLst/>
              <a:ahLst/>
              <a:cxnLst/>
              <a:rect l="l" t="t" r="r" b="b"/>
              <a:pathLst>
                <a:path w="2369" h="3049" extrusionOk="0">
                  <a:moveTo>
                    <a:pt x="1700" y="1"/>
                  </a:moveTo>
                  <a:cubicBezTo>
                    <a:pt x="1540" y="1"/>
                    <a:pt x="1359" y="51"/>
                    <a:pt x="1168" y="157"/>
                  </a:cubicBezTo>
                  <a:cubicBezTo>
                    <a:pt x="467" y="624"/>
                    <a:pt x="34" y="1391"/>
                    <a:pt x="0" y="2225"/>
                  </a:cubicBezTo>
                  <a:cubicBezTo>
                    <a:pt x="0" y="2746"/>
                    <a:pt x="270" y="3049"/>
                    <a:pt x="653" y="3049"/>
                  </a:cubicBezTo>
                  <a:cubicBezTo>
                    <a:pt x="809" y="3049"/>
                    <a:pt x="984" y="2998"/>
                    <a:pt x="1168" y="2892"/>
                  </a:cubicBezTo>
                  <a:cubicBezTo>
                    <a:pt x="1868" y="2458"/>
                    <a:pt x="2302" y="1691"/>
                    <a:pt x="2369" y="857"/>
                  </a:cubicBezTo>
                  <a:cubicBezTo>
                    <a:pt x="2369" y="311"/>
                    <a:pt x="2098" y="1"/>
                    <a:pt x="1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063075" y="2856925"/>
              <a:ext cx="58400" cy="76200"/>
            </a:xfrm>
            <a:custGeom>
              <a:avLst/>
              <a:gdLst/>
              <a:ahLst/>
              <a:cxnLst/>
              <a:rect l="l" t="t" r="r" b="b"/>
              <a:pathLst>
                <a:path w="2336" h="3048" extrusionOk="0">
                  <a:moveTo>
                    <a:pt x="1694" y="1"/>
                  </a:moveTo>
                  <a:cubicBezTo>
                    <a:pt x="1538" y="1"/>
                    <a:pt x="1360" y="51"/>
                    <a:pt x="1168" y="156"/>
                  </a:cubicBezTo>
                  <a:cubicBezTo>
                    <a:pt x="467" y="623"/>
                    <a:pt x="34" y="1357"/>
                    <a:pt x="0" y="2191"/>
                  </a:cubicBezTo>
                  <a:cubicBezTo>
                    <a:pt x="0" y="2738"/>
                    <a:pt x="254" y="3048"/>
                    <a:pt x="642" y="3048"/>
                  </a:cubicBezTo>
                  <a:cubicBezTo>
                    <a:pt x="798" y="3048"/>
                    <a:pt x="976" y="2997"/>
                    <a:pt x="1168" y="2892"/>
                  </a:cubicBezTo>
                  <a:cubicBezTo>
                    <a:pt x="1868" y="2425"/>
                    <a:pt x="2302" y="1658"/>
                    <a:pt x="2335" y="857"/>
                  </a:cubicBezTo>
                  <a:cubicBezTo>
                    <a:pt x="2335" y="310"/>
                    <a:pt x="2081" y="1"/>
                    <a:pt x="1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5486600" y="3479350"/>
              <a:ext cx="45050" cy="57775"/>
            </a:xfrm>
            <a:custGeom>
              <a:avLst/>
              <a:gdLst/>
              <a:ahLst/>
              <a:cxnLst/>
              <a:rect l="l" t="t" r="r" b="b"/>
              <a:pathLst>
                <a:path w="1802" h="2311" extrusionOk="0">
                  <a:moveTo>
                    <a:pt x="1291" y="0"/>
                  </a:moveTo>
                  <a:cubicBezTo>
                    <a:pt x="1173" y="0"/>
                    <a:pt x="1041" y="36"/>
                    <a:pt x="901" y="111"/>
                  </a:cubicBezTo>
                  <a:cubicBezTo>
                    <a:pt x="367" y="444"/>
                    <a:pt x="33" y="1045"/>
                    <a:pt x="0" y="1678"/>
                  </a:cubicBezTo>
                  <a:cubicBezTo>
                    <a:pt x="0" y="2076"/>
                    <a:pt x="197" y="2310"/>
                    <a:pt x="488" y="2310"/>
                  </a:cubicBezTo>
                  <a:cubicBezTo>
                    <a:pt x="611" y="2310"/>
                    <a:pt x="752" y="2268"/>
                    <a:pt x="901" y="2179"/>
                  </a:cubicBezTo>
                  <a:cubicBezTo>
                    <a:pt x="1434" y="1845"/>
                    <a:pt x="1768" y="1278"/>
                    <a:pt x="1801" y="644"/>
                  </a:cubicBezTo>
                  <a:cubicBezTo>
                    <a:pt x="1801" y="236"/>
                    <a:pt x="1594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784175" y="1506675"/>
              <a:ext cx="230425" cy="429350"/>
            </a:xfrm>
            <a:custGeom>
              <a:avLst/>
              <a:gdLst/>
              <a:ahLst/>
              <a:cxnLst/>
              <a:rect l="l" t="t" r="r" b="b"/>
              <a:pathLst>
                <a:path w="9217" h="17174" extrusionOk="0">
                  <a:moveTo>
                    <a:pt x="258" y="0"/>
                  </a:moveTo>
                  <a:cubicBezTo>
                    <a:pt x="123" y="0"/>
                    <a:pt x="0" y="140"/>
                    <a:pt x="110" y="295"/>
                  </a:cubicBezTo>
                  <a:lnTo>
                    <a:pt x="8817" y="17073"/>
                  </a:lnTo>
                  <a:cubicBezTo>
                    <a:pt x="8850" y="17140"/>
                    <a:pt x="8917" y="17173"/>
                    <a:pt x="8983" y="17173"/>
                  </a:cubicBezTo>
                  <a:lnTo>
                    <a:pt x="9083" y="17173"/>
                  </a:lnTo>
                  <a:cubicBezTo>
                    <a:pt x="9150" y="17107"/>
                    <a:pt x="9217" y="17006"/>
                    <a:pt x="9150" y="16906"/>
                  </a:cubicBezTo>
                  <a:lnTo>
                    <a:pt x="444" y="128"/>
                  </a:lnTo>
                  <a:cubicBezTo>
                    <a:pt x="399" y="37"/>
                    <a:pt x="327" y="0"/>
                    <a:pt x="2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5074625" y="1641000"/>
              <a:ext cx="206000" cy="265825"/>
            </a:xfrm>
            <a:custGeom>
              <a:avLst/>
              <a:gdLst/>
              <a:ahLst/>
              <a:cxnLst/>
              <a:rect l="l" t="t" r="r" b="b"/>
              <a:pathLst>
                <a:path w="8240" h="10633" extrusionOk="0">
                  <a:moveTo>
                    <a:pt x="8140" y="0"/>
                  </a:moveTo>
                  <a:cubicBezTo>
                    <a:pt x="8115" y="0"/>
                    <a:pt x="8090" y="9"/>
                    <a:pt x="8073" y="25"/>
                  </a:cubicBezTo>
                  <a:lnTo>
                    <a:pt x="34" y="10499"/>
                  </a:lnTo>
                  <a:cubicBezTo>
                    <a:pt x="1" y="10533"/>
                    <a:pt x="1" y="10599"/>
                    <a:pt x="34" y="10633"/>
                  </a:cubicBezTo>
                  <a:lnTo>
                    <a:pt x="67" y="10633"/>
                  </a:lnTo>
                  <a:cubicBezTo>
                    <a:pt x="101" y="10633"/>
                    <a:pt x="134" y="10633"/>
                    <a:pt x="167" y="10599"/>
                  </a:cubicBezTo>
                  <a:lnTo>
                    <a:pt x="8206" y="159"/>
                  </a:lnTo>
                  <a:cubicBezTo>
                    <a:pt x="8240" y="125"/>
                    <a:pt x="8240" y="59"/>
                    <a:pt x="8206" y="25"/>
                  </a:cubicBezTo>
                  <a:cubicBezTo>
                    <a:pt x="8190" y="9"/>
                    <a:pt x="8165" y="0"/>
                    <a:pt x="81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5045450" y="1679975"/>
              <a:ext cx="60900" cy="221850"/>
            </a:xfrm>
            <a:custGeom>
              <a:avLst/>
              <a:gdLst/>
              <a:ahLst/>
              <a:cxnLst/>
              <a:rect l="l" t="t" r="r" b="b"/>
              <a:pathLst>
                <a:path w="2436" h="8874" extrusionOk="0">
                  <a:moveTo>
                    <a:pt x="2368" y="1"/>
                  </a:moveTo>
                  <a:cubicBezTo>
                    <a:pt x="2302" y="1"/>
                    <a:pt x="2268" y="34"/>
                    <a:pt x="2268" y="67"/>
                  </a:cubicBezTo>
                  <a:lnTo>
                    <a:pt x="0" y="8774"/>
                  </a:lnTo>
                  <a:cubicBezTo>
                    <a:pt x="0" y="8807"/>
                    <a:pt x="33" y="8840"/>
                    <a:pt x="67" y="8874"/>
                  </a:cubicBezTo>
                  <a:lnTo>
                    <a:pt x="100" y="8874"/>
                  </a:lnTo>
                  <a:cubicBezTo>
                    <a:pt x="134" y="8874"/>
                    <a:pt x="167" y="8840"/>
                    <a:pt x="167" y="8807"/>
                  </a:cubicBezTo>
                  <a:lnTo>
                    <a:pt x="2435" y="101"/>
                  </a:lnTo>
                  <a:cubicBezTo>
                    <a:pt x="2435" y="67"/>
                    <a:pt x="2402" y="1"/>
                    <a:pt x="23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5040425" y="2006675"/>
              <a:ext cx="46725" cy="228725"/>
            </a:xfrm>
            <a:custGeom>
              <a:avLst/>
              <a:gdLst/>
              <a:ahLst/>
              <a:cxnLst/>
              <a:rect l="l" t="t" r="r" b="b"/>
              <a:pathLst>
                <a:path w="1869" h="9149" extrusionOk="0">
                  <a:moveTo>
                    <a:pt x="219" y="0"/>
                  </a:moveTo>
                  <a:cubicBezTo>
                    <a:pt x="202" y="0"/>
                    <a:pt x="185" y="3"/>
                    <a:pt x="168" y="9"/>
                  </a:cubicBezTo>
                  <a:cubicBezTo>
                    <a:pt x="68" y="9"/>
                    <a:pt x="1" y="109"/>
                    <a:pt x="1" y="209"/>
                  </a:cubicBezTo>
                  <a:lnTo>
                    <a:pt x="1469" y="8982"/>
                  </a:lnTo>
                  <a:cubicBezTo>
                    <a:pt x="1502" y="9082"/>
                    <a:pt x="1569" y="9149"/>
                    <a:pt x="1669" y="9149"/>
                  </a:cubicBezTo>
                  <a:lnTo>
                    <a:pt x="1702" y="9149"/>
                  </a:lnTo>
                  <a:cubicBezTo>
                    <a:pt x="1802" y="9115"/>
                    <a:pt x="1869" y="9015"/>
                    <a:pt x="1836" y="8915"/>
                  </a:cubicBezTo>
                  <a:lnTo>
                    <a:pt x="368" y="175"/>
                  </a:lnTo>
                  <a:cubicBezTo>
                    <a:pt x="368" y="65"/>
                    <a:pt x="299" y="0"/>
                    <a:pt x="2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5130500" y="2020225"/>
              <a:ext cx="71750" cy="196825"/>
            </a:xfrm>
            <a:custGeom>
              <a:avLst/>
              <a:gdLst/>
              <a:ahLst/>
              <a:cxnLst/>
              <a:rect l="l" t="t" r="r" b="b"/>
              <a:pathLst>
                <a:path w="2870" h="7873" extrusionOk="0">
                  <a:moveTo>
                    <a:pt x="2803" y="0"/>
                  </a:moveTo>
                  <a:cubicBezTo>
                    <a:pt x="2769" y="0"/>
                    <a:pt x="2702" y="0"/>
                    <a:pt x="2702" y="67"/>
                  </a:cubicBezTo>
                  <a:lnTo>
                    <a:pt x="1" y="7739"/>
                  </a:lnTo>
                  <a:cubicBezTo>
                    <a:pt x="1" y="7806"/>
                    <a:pt x="1" y="7839"/>
                    <a:pt x="67" y="7873"/>
                  </a:cubicBezTo>
                  <a:lnTo>
                    <a:pt x="101" y="7873"/>
                  </a:lnTo>
                  <a:cubicBezTo>
                    <a:pt x="134" y="7873"/>
                    <a:pt x="134" y="7839"/>
                    <a:pt x="167" y="7806"/>
                  </a:cubicBezTo>
                  <a:lnTo>
                    <a:pt x="2869" y="100"/>
                  </a:lnTo>
                  <a:cubicBezTo>
                    <a:pt x="2869" y="67"/>
                    <a:pt x="2836" y="34"/>
                    <a:pt x="28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949550" y="2317925"/>
              <a:ext cx="81750" cy="30050"/>
            </a:xfrm>
            <a:custGeom>
              <a:avLst/>
              <a:gdLst/>
              <a:ahLst/>
              <a:cxnLst/>
              <a:rect l="l" t="t" r="r" b="b"/>
              <a:pathLst>
                <a:path w="3270" h="1202" extrusionOk="0">
                  <a:moveTo>
                    <a:pt x="3169" y="1"/>
                  </a:moveTo>
                  <a:lnTo>
                    <a:pt x="67" y="1035"/>
                  </a:lnTo>
                  <a:cubicBezTo>
                    <a:pt x="0" y="1068"/>
                    <a:pt x="0" y="1102"/>
                    <a:pt x="0" y="1135"/>
                  </a:cubicBezTo>
                  <a:cubicBezTo>
                    <a:pt x="0" y="1168"/>
                    <a:pt x="33" y="1202"/>
                    <a:pt x="67" y="1202"/>
                  </a:cubicBezTo>
                  <a:lnTo>
                    <a:pt x="100" y="1202"/>
                  </a:lnTo>
                  <a:lnTo>
                    <a:pt x="3202" y="168"/>
                  </a:lnTo>
                  <a:cubicBezTo>
                    <a:pt x="3269" y="134"/>
                    <a:pt x="3269" y="101"/>
                    <a:pt x="3269" y="68"/>
                  </a:cubicBezTo>
                  <a:cubicBezTo>
                    <a:pt x="3236" y="1"/>
                    <a:pt x="3202" y="1"/>
                    <a:pt x="3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5041275" y="2374000"/>
              <a:ext cx="49675" cy="319225"/>
            </a:xfrm>
            <a:custGeom>
              <a:avLst/>
              <a:gdLst/>
              <a:ahLst/>
              <a:cxnLst/>
              <a:rect l="l" t="t" r="r" b="b"/>
              <a:pathLst>
                <a:path w="1987" h="12769" extrusionOk="0">
                  <a:moveTo>
                    <a:pt x="1790" y="0"/>
                  </a:moveTo>
                  <a:cubicBezTo>
                    <a:pt x="1704" y="0"/>
                    <a:pt x="1617" y="51"/>
                    <a:pt x="1601" y="160"/>
                  </a:cubicBezTo>
                  <a:lnTo>
                    <a:pt x="0" y="12535"/>
                  </a:lnTo>
                  <a:cubicBezTo>
                    <a:pt x="0" y="12635"/>
                    <a:pt x="67" y="12735"/>
                    <a:pt x="167" y="12769"/>
                  </a:cubicBezTo>
                  <a:lnTo>
                    <a:pt x="200" y="12769"/>
                  </a:lnTo>
                  <a:cubicBezTo>
                    <a:pt x="301" y="12769"/>
                    <a:pt x="367" y="12702"/>
                    <a:pt x="401" y="12602"/>
                  </a:cubicBezTo>
                  <a:lnTo>
                    <a:pt x="1968" y="193"/>
                  </a:lnTo>
                  <a:cubicBezTo>
                    <a:pt x="1986" y="68"/>
                    <a:pt x="1889" y="0"/>
                    <a:pt x="17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5117150" y="2476800"/>
              <a:ext cx="226025" cy="232275"/>
            </a:xfrm>
            <a:custGeom>
              <a:avLst/>
              <a:gdLst/>
              <a:ahLst/>
              <a:cxnLst/>
              <a:rect l="l" t="t" r="r" b="b"/>
              <a:pathLst>
                <a:path w="9041" h="9291" extrusionOk="0">
                  <a:moveTo>
                    <a:pt x="8820" y="0"/>
                  </a:moveTo>
                  <a:cubicBezTo>
                    <a:pt x="8774" y="0"/>
                    <a:pt x="8724" y="17"/>
                    <a:pt x="8674" y="50"/>
                  </a:cubicBezTo>
                  <a:lnTo>
                    <a:pt x="68" y="8957"/>
                  </a:lnTo>
                  <a:cubicBezTo>
                    <a:pt x="1" y="9024"/>
                    <a:pt x="1" y="9157"/>
                    <a:pt x="68" y="9224"/>
                  </a:cubicBezTo>
                  <a:cubicBezTo>
                    <a:pt x="101" y="9257"/>
                    <a:pt x="134" y="9290"/>
                    <a:pt x="201" y="9290"/>
                  </a:cubicBezTo>
                  <a:cubicBezTo>
                    <a:pt x="234" y="9290"/>
                    <a:pt x="301" y="9257"/>
                    <a:pt x="334" y="9224"/>
                  </a:cubicBezTo>
                  <a:lnTo>
                    <a:pt x="8941" y="317"/>
                  </a:lnTo>
                  <a:cubicBezTo>
                    <a:pt x="9041" y="251"/>
                    <a:pt x="9041" y="117"/>
                    <a:pt x="8941" y="50"/>
                  </a:cubicBezTo>
                  <a:cubicBezTo>
                    <a:pt x="8907" y="17"/>
                    <a:pt x="8866" y="0"/>
                    <a:pt x="88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4907000" y="2715175"/>
              <a:ext cx="71750" cy="41425"/>
            </a:xfrm>
            <a:custGeom>
              <a:avLst/>
              <a:gdLst/>
              <a:ahLst/>
              <a:cxnLst/>
              <a:rect l="l" t="t" r="r" b="b"/>
              <a:pathLst>
                <a:path w="2870" h="1657" extrusionOk="0">
                  <a:moveTo>
                    <a:pt x="66" y="0"/>
                  </a:moveTo>
                  <a:cubicBezTo>
                    <a:pt x="40" y="0"/>
                    <a:pt x="20" y="17"/>
                    <a:pt x="1" y="56"/>
                  </a:cubicBezTo>
                  <a:cubicBezTo>
                    <a:pt x="1" y="89"/>
                    <a:pt x="1" y="122"/>
                    <a:pt x="34" y="156"/>
                  </a:cubicBezTo>
                  <a:lnTo>
                    <a:pt x="2703" y="1657"/>
                  </a:lnTo>
                  <a:lnTo>
                    <a:pt x="2769" y="1657"/>
                  </a:lnTo>
                  <a:cubicBezTo>
                    <a:pt x="2803" y="1657"/>
                    <a:pt x="2836" y="1623"/>
                    <a:pt x="2836" y="1590"/>
                  </a:cubicBezTo>
                  <a:cubicBezTo>
                    <a:pt x="2870" y="1557"/>
                    <a:pt x="2836" y="1490"/>
                    <a:pt x="2803" y="1490"/>
                  </a:cubicBezTo>
                  <a:lnTo>
                    <a:pt x="134" y="22"/>
                  </a:lnTo>
                  <a:cubicBezTo>
                    <a:pt x="107" y="8"/>
                    <a:pt x="85" y="0"/>
                    <a:pt x="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4833625" y="2830175"/>
              <a:ext cx="113425" cy="90725"/>
            </a:xfrm>
            <a:custGeom>
              <a:avLst/>
              <a:gdLst/>
              <a:ahLst/>
              <a:cxnLst/>
              <a:rect l="l" t="t" r="r" b="b"/>
              <a:pathLst>
                <a:path w="4537" h="3629" extrusionOk="0">
                  <a:moveTo>
                    <a:pt x="4437" y="1"/>
                  </a:moveTo>
                  <a:cubicBezTo>
                    <a:pt x="4412" y="1"/>
                    <a:pt x="4387" y="9"/>
                    <a:pt x="4370" y="26"/>
                  </a:cubicBezTo>
                  <a:lnTo>
                    <a:pt x="34" y="3461"/>
                  </a:lnTo>
                  <a:cubicBezTo>
                    <a:pt x="0" y="3495"/>
                    <a:pt x="0" y="3561"/>
                    <a:pt x="34" y="3595"/>
                  </a:cubicBezTo>
                  <a:cubicBezTo>
                    <a:pt x="67" y="3595"/>
                    <a:pt x="67" y="3628"/>
                    <a:pt x="100" y="3628"/>
                  </a:cubicBezTo>
                  <a:cubicBezTo>
                    <a:pt x="134" y="3628"/>
                    <a:pt x="134" y="3595"/>
                    <a:pt x="167" y="3595"/>
                  </a:cubicBezTo>
                  <a:lnTo>
                    <a:pt x="4504" y="159"/>
                  </a:lnTo>
                  <a:cubicBezTo>
                    <a:pt x="4537" y="126"/>
                    <a:pt x="4537" y="59"/>
                    <a:pt x="4504" y="26"/>
                  </a:cubicBezTo>
                  <a:cubicBezTo>
                    <a:pt x="4487" y="9"/>
                    <a:pt x="4462" y="1"/>
                    <a:pt x="44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4768575" y="2702875"/>
              <a:ext cx="70075" cy="218025"/>
            </a:xfrm>
            <a:custGeom>
              <a:avLst/>
              <a:gdLst/>
              <a:ahLst/>
              <a:cxnLst/>
              <a:rect l="l" t="t" r="r" b="b"/>
              <a:pathLst>
                <a:path w="2803" h="8721" extrusionOk="0">
                  <a:moveTo>
                    <a:pt x="117" y="0"/>
                  </a:moveTo>
                  <a:cubicBezTo>
                    <a:pt x="103" y="0"/>
                    <a:pt x="87" y="4"/>
                    <a:pt x="67" y="14"/>
                  </a:cubicBezTo>
                  <a:cubicBezTo>
                    <a:pt x="34" y="14"/>
                    <a:pt x="1" y="47"/>
                    <a:pt x="34" y="114"/>
                  </a:cubicBezTo>
                  <a:lnTo>
                    <a:pt x="2636" y="8653"/>
                  </a:lnTo>
                  <a:cubicBezTo>
                    <a:pt x="2636" y="8687"/>
                    <a:pt x="2669" y="8720"/>
                    <a:pt x="2702" y="8720"/>
                  </a:cubicBezTo>
                  <a:lnTo>
                    <a:pt x="2736" y="8720"/>
                  </a:lnTo>
                  <a:cubicBezTo>
                    <a:pt x="2803" y="8687"/>
                    <a:pt x="2803" y="8653"/>
                    <a:pt x="2803" y="8587"/>
                  </a:cubicBezTo>
                  <a:lnTo>
                    <a:pt x="167" y="47"/>
                  </a:lnTo>
                  <a:cubicBezTo>
                    <a:pt x="167" y="24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4731050" y="2900525"/>
              <a:ext cx="108425" cy="20375"/>
            </a:xfrm>
            <a:custGeom>
              <a:avLst/>
              <a:gdLst/>
              <a:ahLst/>
              <a:cxnLst/>
              <a:rect l="l" t="t" r="r" b="b"/>
              <a:pathLst>
                <a:path w="4337" h="815" extrusionOk="0">
                  <a:moveTo>
                    <a:pt x="54" y="0"/>
                  </a:moveTo>
                  <a:cubicBezTo>
                    <a:pt x="18" y="0"/>
                    <a:pt x="0" y="31"/>
                    <a:pt x="0" y="80"/>
                  </a:cubicBezTo>
                  <a:cubicBezTo>
                    <a:pt x="0" y="114"/>
                    <a:pt x="34" y="180"/>
                    <a:pt x="67" y="180"/>
                  </a:cubicBezTo>
                  <a:lnTo>
                    <a:pt x="4203" y="814"/>
                  </a:lnTo>
                  <a:lnTo>
                    <a:pt x="4237" y="814"/>
                  </a:lnTo>
                  <a:cubicBezTo>
                    <a:pt x="4337" y="814"/>
                    <a:pt x="4337" y="647"/>
                    <a:pt x="4237" y="647"/>
                  </a:cubicBezTo>
                  <a:lnTo>
                    <a:pt x="101" y="14"/>
                  </a:lnTo>
                  <a:cubicBezTo>
                    <a:pt x="83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5117150" y="2799100"/>
              <a:ext cx="377800" cy="42575"/>
            </a:xfrm>
            <a:custGeom>
              <a:avLst/>
              <a:gdLst/>
              <a:ahLst/>
              <a:cxnLst/>
              <a:rect l="l" t="t" r="r" b="b"/>
              <a:pathLst>
                <a:path w="15112" h="1703" extrusionOk="0">
                  <a:moveTo>
                    <a:pt x="234" y="1"/>
                  </a:moveTo>
                  <a:cubicBezTo>
                    <a:pt x="134" y="1"/>
                    <a:pt x="34" y="101"/>
                    <a:pt x="1" y="201"/>
                  </a:cubicBezTo>
                  <a:cubicBezTo>
                    <a:pt x="1" y="301"/>
                    <a:pt x="68" y="401"/>
                    <a:pt x="201" y="401"/>
                  </a:cubicBezTo>
                  <a:lnTo>
                    <a:pt x="14911" y="1702"/>
                  </a:lnTo>
                  <a:cubicBezTo>
                    <a:pt x="15012" y="1702"/>
                    <a:pt x="15112" y="1636"/>
                    <a:pt x="15112" y="1502"/>
                  </a:cubicBezTo>
                  <a:cubicBezTo>
                    <a:pt x="15112" y="1402"/>
                    <a:pt x="15045" y="1302"/>
                    <a:pt x="14945" y="130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4934525" y="2671075"/>
              <a:ext cx="206000" cy="262325"/>
            </a:xfrm>
            <a:custGeom>
              <a:avLst/>
              <a:gdLst/>
              <a:ahLst/>
              <a:cxnLst/>
              <a:rect l="l" t="t" r="r" b="b"/>
              <a:pathLst>
                <a:path w="8240" h="10493" extrusionOk="0">
                  <a:moveTo>
                    <a:pt x="5810" y="682"/>
                  </a:moveTo>
                  <a:cubicBezTo>
                    <a:pt x="6117" y="682"/>
                    <a:pt x="6397" y="751"/>
                    <a:pt x="6639" y="886"/>
                  </a:cubicBezTo>
                  <a:cubicBezTo>
                    <a:pt x="7239" y="1253"/>
                    <a:pt x="7573" y="2020"/>
                    <a:pt x="7573" y="3054"/>
                  </a:cubicBezTo>
                  <a:cubicBezTo>
                    <a:pt x="7573" y="5355"/>
                    <a:pt x="5938" y="8191"/>
                    <a:pt x="3937" y="9358"/>
                  </a:cubicBezTo>
                  <a:cubicBezTo>
                    <a:pt x="3388" y="9663"/>
                    <a:pt x="2864" y="9820"/>
                    <a:pt x="2402" y="9820"/>
                  </a:cubicBezTo>
                  <a:cubicBezTo>
                    <a:pt x="2106" y="9820"/>
                    <a:pt x="1836" y="9755"/>
                    <a:pt x="1602" y="9625"/>
                  </a:cubicBezTo>
                  <a:cubicBezTo>
                    <a:pt x="1001" y="9258"/>
                    <a:pt x="668" y="8491"/>
                    <a:pt x="668" y="7457"/>
                  </a:cubicBezTo>
                  <a:cubicBezTo>
                    <a:pt x="668" y="5122"/>
                    <a:pt x="2269" y="2320"/>
                    <a:pt x="4304" y="1152"/>
                  </a:cubicBezTo>
                  <a:cubicBezTo>
                    <a:pt x="4841" y="834"/>
                    <a:pt x="5355" y="682"/>
                    <a:pt x="5810" y="682"/>
                  </a:cubicBezTo>
                  <a:close/>
                  <a:moveTo>
                    <a:pt x="5790" y="1"/>
                  </a:moveTo>
                  <a:cubicBezTo>
                    <a:pt x="5215" y="1"/>
                    <a:pt x="4587" y="189"/>
                    <a:pt x="3937" y="552"/>
                  </a:cubicBezTo>
                  <a:cubicBezTo>
                    <a:pt x="1769" y="1820"/>
                    <a:pt x="1" y="4922"/>
                    <a:pt x="1" y="7457"/>
                  </a:cubicBezTo>
                  <a:cubicBezTo>
                    <a:pt x="1" y="8758"/>
                    <a:pt x="434" y="9725"/>
                    <a:pt x="1268" y="10192"/>
                  </a:cubicBezTo>
                  <a:cubicBezTo>
                    <a:pt x="1602" y="10392"/>
                    <a:pt x="2002" y="10493"/>
                    <a:pt x="2436" y="10493"/>
                  </a:cubicBezTo>
                  <a:cubicBezTo>
                    <a:pt x="3069" y="10459"/>
                    <a:pt x="3737" y="10259"/>
                    <a:pt x="4304" y="9925"/>
                  </a:cubicBezTo>
                  <a:cubicBezTo>
                    <a:pt x="6472" y="8658"/>
                    <a:pt x="8240" y="5589"/>
                    <a:pt x="8240" y="3054"/>
                  </a:cubicBezTo>
                  <a:cubicBezTo>
                    <a:pt x="8240" y="1753"/>
                    <a:pt x="7806" y="786"/>
                    <a:pt x="6972" y="319"/>
                  </a:cubicBezTo>
                  <a:cubicBezTo>
                    <a:pt x="6616" y="105"/>
                    <a:pt x="6218" y="1"/>
                    <a:pt x="579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4981225" y="2729925"/>
              <a:ext cx="112600" cy="145075"/>
            </a:xfrm>
            <a:custGeom>
              <a:avLst/>
              <a:gdLst/>
              <a:ahLst/>
              <a:cxnLst/>
              <a:rect l="l" t="t" r="r" b="b"/>
              <a:pathLst>
                <a:path w="4504" h="5803" extrusionOk="0">
                  <a:moveTo>
                    <a:pt x="3264" y="0"/>
                  </a:moveTo>
                  <a:cubicBezTo>
                    <a:pt x="2964" y="0"/>
                    <a:pt x="2626" y="97"/>
                    <a:pt x="2269" y="300"/>
                  </a:cubicBezTo>
                  <a:cubicBezTo>
                    <a:pt x="935" y="1167"/>
                    <a:pt x="101" y="2601"/>
                    <a:pt x="1" y="4202"/>
                  </a:cubicBezTo>
                  <a:cubicBezTo>
                    <a:pt x="1" y="5221"/>
                    <a:pt x="506" y="5803"/>
                    <a:pt x="1253" y="5803"/>
                  </a:cubicBezTo>
                  <a:cubicBezTo>
                    <a:pt x="1557" y="5803"/>
                    <a:pt x="1902" y="5706"/>
                    <a:pt x="2269" y="5503"/>
                  </a:cubicBezTo>
                  <a:cubicBezTo>
                    <a:pt x="3570" y="4636"/>
                    <a:pt x="4404" y="3168"/>
                    <a:pt x="4504" y="1600"/>
                  </a:cubicBezTo>
                  <a:cubicBezTo>
                    <a:pt x="4504" y="581"/>
                    <a:pt x="3999" y="0"/>
                    <a:pt x="3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5467400" y="2716175"/>
              <a:ext cx="206850" cy="262250"/>
            </a:xfrm>
            <a:custGeom>
              <a:avLst/>
              <a:gdLst/>
              <a:ahLst/>
              <a:cxnLst/>
              <a:rect l="l" t="t" r="r" b="b"/>
              <a:pathLst>
                <a:path w="8274" h="10490" extrusionOk="0">
                  <a:moveTo>
                    <a:pt x="5838" y="683"/>
                  </a:moveTo>
                  <a:cubicBezTo>
                    <a:pt x="6105" y="683"/>
                    <a:pt x="6405" y="749"/>
                    <a:pt x="6639" y="883"/>
                  </a:cubicBezTo>
                  <a:cubicBezTo>
                    <a:pt x="7273" y="1250"/>
                    <a:pt x="7606" y="2017"/>
                    <a:pt x="7606" y="3051"/>
                  </a:cubicBezTo>
                  <a:cubicBezTo>
                    <a:pt x="7606" y="5353"/>
                    <a:pt x="5972" y="8188"/>
                    <a:pt x="3970" y="9356"/>
                  </a:cubicBezTo>
                  <a:cubicBezTo>
                    <a:pt x="3421" y="9661"/>
                    <a:pt x="2885" y="9817"/>
                    <a:pt x="2414" y="9817"/>
                  </a:cubicBezTo>
                  <a:cubicBezTo>
                    <a:pt x="2112" y="9817"/>
                    <a:pt x="1836" y="9753"/>
                    <a:pt x="1602" y="9623"/>
                  </a:cubicBezTo>
                  <a:cubicBezTo>
                    <a:pt x="1002" y="9256"/>
                    <a:pt x="668" y="8488"/>
                    <a:pt x="668" y="7454"/>
                  </a:cubicBezTo>
                  <a:cubicBezTo>
                    <a:pt x="668" y="5119"/>
                    <a:pt x="2302" y="2317"/>
                    <a:pt x="4304" y="1150"/>
                  </a:cubicBezTo>
                  <a:cubicBezTo>
                    <a:pt x="4771" y="850"/>
                    <a:pt x="5271" y="716"/>
                    <a:pt x="5838" y="683"/>
                  </a:cubicBezTo>
                  <a:close/>
                  <a:moveTo>
                    <a:pt x="5833" y="1"/>
                  </a:moveTo>
                  <a:cubicBezTo>
                    <a:pt x="5260" y="1"/>
                    <a:pt x="4626" y="197"/>
                    <a:pt x="3970" y="583"/>
                  </a:cubicBezTo>
                  <a:cubicBezTo>
                    <a:pt x="1769" y="1850"/>
                    <a:pt x="1" y="4919"/>
                    <a:pt x="1" y="7454"/>
                  </a:cubicBezTo>
                  <a:cubicBezTo>
                    <a:pt x="1" y="8755"/>
                    <a:pt x="434" y="9723"/>
                    <a:pt x="1268" y="10190"/>
                  </a:cubicBezTo>
                  <a:cubicBezTo>
                    <a:pt x="1635" y="10390"/>
                    <a:pt x="2036" y="10490"/>
                    <a:pt x="2436" y="10490"/>
                  </a:cubicBezTo>
                  <a:cubicBezTo>
                    <a:pt x="3103" y="10490"/>
                    <a:pt x="3737" y="10290"/>
                    <a:pt x="4304" y="9923"/>
                  </a:cubicBezTo>
                  <a:cubicBezTo>
                    <a:pt x="6472" y="8655"/>
                    <a:pt x="8273" y="5586"/>
                    <a:pt x="8273" y="3051"/>
                  </a:cubicBezTo>
                  <a:cubicBezTo>
                    <a:pt x="8273" y="1750"/>
                    <a:pt x="7806" y="783"/>
                    <a:pt x="6972" y="316"/>
                  </a:cubicBezTo>
                  <a:cubicBezTo>
                    <a:pt x="6635" y="105"/>
                    <a:pt x="6250" y="1"/>
                    <a:pt x="58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5514950" y="2774950"/>
              <a:ext cx="111775" cy="145075"/>
            </a:xfrm>
            <a:custGeom>
              <a:avLst/>
              <a:gdLst/>
              <a:ahLst/>
              <a:cxnLst/>
              <a:rect l="l" t="t" r="r" b="b"/>
              <a:pathLst>
                <a:path w="4471" h="5803" extrusionOk="0">
                  <a:moveTo>
                    <a:pt x="3230" y="0"/>
                  </a:moveTo>
                  <a:cubicBezTo>
                    <a:pt x="2930" y="0"/>
                    <a:pt x="2593" y="97"/>
                    <a:pt x="2235" y="300"/>
                  </a:cubicBezTo>
                  <a:cubicBezTo>
                    <a:pt x="901" y="1167"/>
                    <a:pt x="67" y="2602"/>
                    <a:pt x="0" y="4203"/>
                  </a:cubicBezTo>
                  <a:cubicBezTo>
                    <a:pt x="0" y="5222"/>
                    <a:pt x="488" y="5803"/>
                    <a:pt x="1226" y="5803"/>
                  </a:cubicBezTo>
                  <a:cubicBezTo>
                    <a:pt x="1526" y="5803"/>
                    <a:pt x="1868" y="5706"/>
                    <a:pt x="2235" y="5504"/>
                  </a:cubicBezTo>
                  <a:cubicBezTo>
                    <a:pt x="3569" y="4636"/>
                    <a:pt x="4370" y="3169"/>
                    <a:pt x="4470" y="1601"/>
                  </a:cubicBezTo>
                  <a:cubicBezTo>
                    <a:pt x="4470" y="582"/>
                    <a:pt x="3965" y="0"/>
                    <a:pt x="32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5326475" y="2325225"/>
              <a:ext cx="143450" cy="182025"/>
            </a:xfrm>
            <a:custGeom>
              <a:avLst/>
              <a:gdLst/>
              <a:ahLst/>
              <a:cxnLst/>
              <a:rect l="l" t="t" r="r" b="b"/>
              <a:pathLst>
                <a:path w="5738" h="7281" extrusionOk="0">
                  <a:moveTo>
                    <a:pt x="4070" y="476"/>
                  </a:moveTo>
                  <a:cubicBezTo>
                    <a:pt x="4270" y="476"/>
                    <a:pt x="4437" y="509"/>
                    <a:pt x="4637" y="610"/>
                  </a:cubicBezTo>
                  <a:cubicBezTo>
                    <a:pt x="5037" y="876"/>
                    <a:pt x="5271" y="1410"/>
                    <a:pt x="5271" y="2111"/>
                  </a:cubicBezTo>
                  <a:cubicBezTo>
                    <a:pt x="5171" y="3879"/>
                    <a:pt x="4237" y="5513"/>
                    <a:pt x="2769" y="6480"/>
                  </a:cubicBezTo>
                  <a:cubicBezTo>
                    <a:pt x="2382" y="6705"/>
                    <a:pt x="2019" y="6817"/>
                    <a:pt x="1697" y="6817"/>
                  </a:cubicBezTo>
                  <a:cubicBezTo>
                    <a:pt x="1492" y="6817"/>
                    <a:pt x="1303" y="6771"/>
                    <a:pt x="1135" y="6681"/>
                  </a:cubicBezTo>
                  <a:cubicBezTo>
                    <a:pt x="701" y="6414"/>
                    <a:pt x="467" y="5880"/>
                    <a:pt x="467" y="5179"/>
                  </a:cubicBezTo>
                  <a:cubicBezTo>
                    <a:pt x="568" y="3378"/>
                    <a:pt x="1502" y="1777"/>
                    <a:pt x="3003" y="810"/>
                  </a:cubicBezTo>
                  <a:cubicBezTo>
                    <a:pt x="3303" y="610"/>
                    <a:pt x="3670" y="476"/>
                    <a:pt x="4070" y="476"/>
                  </a:cubicBezTo>
                  <a:close/>
                  <a:moveTo>
                    <a:pt x="4051" y="1"/>
                  </a:moveTo>
                  <a:cubicBezTo>
                    <a:pt x="3653" y="1"/>
                    <a:pt x="3217" y="137"/>
                    <a:pt x="2769" y="409"/>
                  </a:cubicBezTo>
                  <a:cubicBezTo>
                    <a:pt x="1135" y="1443"/>
                    <a:pt x="101" y="3211"/>
                    <a:pt x="0" y="5179"/>
                  </a:cubicBezTo>
                  <a:cubicBezTo>
                    <a:pt x="0" y="6080"/>
                    <a:pt x="334" y="6747"/>
                    <a:pt x="901" y="7081"/>
                  </a:cubicBezTo>
                  <a:cubicBezTo>
                    <a:pt x="1135" y="7214"/>
                    <a:pt x="1435" y="7281"/>
                    <a:pt x="1702" y="7281"/>
                  </a:cubicBezTo>
                  <a:cubicBezTo>
                    <a:pt x="2169" y="7248"/>
                    <a:pt x="2602" y="7114"/>
                    <a:pt x="2969" y="6881"/>
                  </a:cubicBezTo>
                  <a:cubicBezTo>
                    <a:pt x="4604" y="5813"/>
                    <a:pt x="5638" y="4045"/>
                    <a:pt x="5738" y="2111"/>
                  </a:cubicBezTo>
                  <a:cubicBezTo>
                    <a:pt x="5738" y="1210"/>
                    <a:pt x="5404" y="543"/>
                    <a:pt x="4837" y="209"/>
                  </a:cubicBezTo>
                  <a:cubicBezTo>
                    <a:pt x="4601" y="70"/>
                    <a:pt x="4336" y="1"/>
                    <a:pt x="40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5359825" y="2365925"/>
              <a:ext cx="77575" cy="100850"/>
            </a:xfrm>
            <a:custGeom>
              <a:avLst/>
              <a:gdLst/>
              <a:ahLst/>
              <a:cxnLst/>
              <a:rect l="l" t="t" r="r" b="b"/>
              <a:pathLst>
                <a:path w="3103" h="4034" extrusionOk="0">
                  <a:moveTo>
                    <a:pt x="2239" y="0"/>
                  </a:moveTo>
                  <a:cubicBezTo>
                    <a:pt x="2027" y="0"/>
                    <a:pt x="1788" y="70"/>
                    <a:pt x="1535" y="216"/>
                  </a:cubicBezTo>
                  <a:cubicBezTo>
                    <a:pt x="635" y="816"/>
                    <a:pt x="34" y="1817"/>
                    <a:pt x="1" y="2918"/>
                  </a:cubicBezTo>
                  <a:cubicBezTo>
                    <a:pt x="1" y="3626"/>
                    <a:pt x="352" y="4034"/>
                    <a:pt x="853" y="4034"/>
                  </a:cubicBezTo>
                  <a:cubicBezTo>
                    <a:pt x="1060" y="4034"/>
                    <a:pt x="1292" y="3964"/>
                    <a:pt x="1535" y="3818"/>
                  </a:cubicBezTo>
                  <a:cubicBezTo>
                    <a:pt x="2469" y="3218"/>
                    <a:pt x="3036" y="2217"/>
                    <a:pt x="3103" y="1116"/>
                  </a:cubicBezTo>
                  <a:cubicBezTo>
                    <a:pt x="3103" y="408"/>
                    <a:pt x="2752" y="0"/>
                    <a:pt x="22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5022100" y="2207575"/>
              <a:ext cx="143450" cy="182100"/>
            </a:xfrm>
            <a:custGeom>
              <a:avLst/>
              <a:gdLst/>
              <a:ahLst/>
              <a:cxnLst/>
              <a:rect l="l" t="t" r="r" b="b"/>
              <a:pathLst>
                <a:path w="5738" h="7284" extrusionOk="0">
                  <a:moveTo>
                    <a:pt x="4024" y="450"/>
                  </a:moveTo>
                  <a:cubicBezTo>
                    <a:pt x="4243" y="450"/>
                    <a:pt x="4440" y="503"/>
                    <a:pt x="4603" y="612"/>
                  </a:cubicBezTo>
                  <a:cubicBezTo>
                    <a:pt x="5037" y="846"/>
                    <a:pt x="5271" y="1379"/>
                    <a:pt x="5271" y="2113"/>
                  </a:cubicBezTo>
                  <a:cubicBezTo>
                    <a:pt x="5170" y="3881"/>
                    <a:pt x="4236" y="5516"/>
                    <a:pt x="2769" y="6483"/>
                  </a:cubicBezTo>
                  <a:cubicBezTo>
                    <a:pt x="2394" y="6700"/>
                    <a:pt x="2042" y="6812"/>
                    <a:pt x="1728" y="6812"/>
                  </a:cubicBezTo>
                  <a:cubicBezTo>
                    <a:pt x="1511" y="6812"/>
                    <a:pt x="1311" y="6759"/>
                    <a:pt x="1134" y="6650"/>
                  </a:cubicBezTo>
                  <a:cubicBezTo>
                    <a:pt x="701" y="6416"/>
                    <a:pt x="467" y="5883"/>
                    <a:pt x="467" y="5149"/>
                  </a:cubicBezTo>
                  <a:cubicBezTo>
                    <a:pt x="567" y="3381"/>
                    <a:pt x="1501" y="1746"/>
                    <a:pt x="2969" y="779"/>
                  </a:cubicBezTo>
                  <a:cubicBezTo>
                    <a:pt x="3344" y="562"/>
                    <a:pt x="3707" y="450"/>
                    <a:pt x="4024" y="450"/>
                  </a:cubicBezTo>
                  <a:close/>
                  <a:moveTo>
                    <a:pt x="4033" y="1"/>
                  </a:moveTo>
                  <a:cubicBezTo>
                    <a:pt x="3635" y="1"/>
                    <a:pt x="3196" y="129"/>
                    <a:pt x="2735" y="379"/>
                  </a:cubicBezTo>
                  <a:cubicBezTo>
                    <a:pt x="1134" y="1446"/>
                    <a:pt x="100" y="3214"/>
                    <a:pt x="0" y="5149"/>
                  </a:cubicBezTo>
                  <a:cubicBezTo>
                    <a:pt x="0" y="6049"/>
                    <a:pt x="300" y="6750"/>
                    <a:pt x="867" y="7050"/>
                  </a:cubicBezTo>
                  <a:cubicBezTo>
                    <a:pt x="1134" y="7217"/>
                    <a:pt x="1401" y="7284"/>
                    <a:pt x="1701" y="7284"/>
                  </a:cubicBezTo>
                  <a:cubicBezTo>
                    <a:pt x="2135" y="7250"/>
                    <a:pt x="2569" y="7117"/>
                    <a:pt x="2969" y="6883"/>
                  </a:cubicBezTo>
                  <a:cubicBezTo>
                    <a:pt x="4603" y="5816"/>
                    <a:pt x="5604" y="4048"/>
                    <a:pt x="5738" y="2113"/>
                  </a:cubicBezTo>
                  <a:cubicBezTo>
                    <a:pt x="5738" y="1213"/>
                    <a:pt x="5404" y="545"/>
                    <a:pt x="4837" y="212"/>
                  </a:cubicBezTo>
                  <a:cubicBezTo>
                    <a:pt x="4596" y="70"/>
                    <a:pt x="4326" y="1"/>
                    <a:pt x="40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5054625" y="2248325"/>
              <a:ext cx="78400" cy="100050"/>
            </a:xfrm>
            <a:custGeom>
              <a:avLst/>
              <a:gdLst/>
              <a:ahLst/>
              <a:cxnLst/>
              <a:rect l="l" t="t" r="r" b="b"/>
              <a:pathLst>
                <a:path w="3136" h="4002" extrusionOk="0">
                  <a:moveTo>
                    <a:pt x="2272" y="1"/>
                  </a:moveTo>
                  <a:cubicBezTo>
                    <a:pt x="2060" y="1"/>
                    <a:pt x="1821" y="70"/>
                    <a:pt x="1568" y="216"/>
                  </a:cubicBezTo>
                  <a:cubicBezTo>
                    <a:pt x="634" y="817"/>
                    <a:pt x="67" y="1818"/>
                    <a:pt x="0" y="2918"/>
                  </a:cubicBezTo>
                  <a:cubicBezTo>
                    <a:pt x="0" y="3602"/>
                    <a:pt x="349" y="4002"/>
                    <a:pt x="860" y="4002"/>
                  </a:cubicBezTo>
                  <a:cubicBezTo>
                    <a:pt x="1073" y="4002"/>
                    <a:pt x="1313" y="3933"/>
                    <a:pt x="1568" y="3786"/>
                  </a:cubicBezTo>
                  <a:cubicBezTo>
                    <a:pt x="2468" y="3185"/>
                    <a:pt x="3069" y="2184"/>
                    <a:pt x="3136" y="1117"/>
                  </a:cubicBezTo>
                  <a:cubicBezTo>
                    <a:pt x="3136" y="409"/>
                    <a:pt x="2784" y="1"/>
                    <a:pt x="2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4983725" y="1892250"/>
              <a:ext cx="109575" cy="133825"/>
            </a:xfrm>
            <a:custGeom>
              <a:avLst/>
              <a:gdLst/>
              <a:ahLst/>
              <a:cxnLst/>
              <a:rect l="l" t="t" r="r" b="b"/>
              <a:pathLst>
                <a:path w="4383" h="5353" extrusionOk="0">
                  <a:moveTo>
                    <a:pt x="2909" y="347"/>
                  </a:moveTo>
                  <a:cubicBezTo>
                    <a:pt x="3501" y="347"/>
                    <a:pt x="4047" y="887"/>
                    <a:pt x="3903" y="1583"/>
                  </a:cubicBezTo>
                  <a:cubicBezTo>
                    <a:pt x="3837" y="2884"/>
                    <a:pt x="3136" y="4085"/>
                    <a:pt x="2069" y="4786"/>
                  </a:cubicBezTo>
                  <a:cubicBezTo>
                    <a:pt x="1863" y="4973"/>
                    <a:pt x="1623" y="5055"/>
                    <a:pt x="1389" y="5055"/>
                  </a:cubicBezTo>
                  <a:cubicBezTo>
                    <a:pt x="790" y="5055"/>
                    <a:pt x="233" y="4514"/>
                    <a:pt x="401" y="3818"/>
                  </a:cubicBezTo>
                  <a:cubicBezTo>
                    <a:pt x="468" y="2518"/>
                    <a:pt x="1135" y="1317"/>
                    <a:pt x="2236" y="616"/>
                  </a:cubicBezTo>
                  <a:cubicBezTo>
                    <a:pt x="2441" y="429"/>
                    <a:pt x="2679" y="347"/>
                    <a:pt x="2909" y="347"/>
                  </a:cubicBezTo>
                  <a:close/>
                  <a:moveTo>
                    <a:pt x="2917" y="1"/>
                  </a:moveTo>
                  <a:cubicBezTo>
                    <a:pt x="2629" y="1"/>
                    <a:pt x="2333" y="97"/>
                    <a:pt x="2069" y="316"/>
                  </a:cubicBezTo>
                  <a:cubicBezTo>
                    <a:pt x="868" y="1116"/>
                    <a:pt x="134" y="2384"/>
                    <a:pt x="34" y="3818"/>
                  </a:cubicBezTo>
                  <a:cubicBezTo>
                    <a:pt x="1" y="4352"/>
                    <a:pt x="234" y="4919"/>
                    <a:pt x="701" y="5219"/>
                  </a:cubicBezTo>
                  <a:cubicBezTo>
                    <a:pt x="868" y="5320"/>
                    <a:pt x="1068" y="5353"/>
                    <a:pt x="1302" y="5353"/>
                  </a:cubicBezTo>
                  <a:cubicBezTo>
                    <a:pt x="1635" y="5353"/>
                    <a:pt x="1935" y="5253"/>
                    <a:pt x="2236" y="5053"/>
                  </a:cubicBezTo>
                  <a:cubicBezTo>
                    <a:pt x="3436" y="4285"/>
                    <a:pt x="4170" y="2985"/>
                    <a:pt x="4237" y="1583"/>
                  </a:cubicBezTo>
                  <a:cubicBezTo>
                    <a:pt x="4383" y="686"/>
                    <a:pt x="3682" y="1"/>
                    <a:pt x="2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5008750" y="1922900"/>
              <a:ext cx="57575" cy="73750"/>
            </a:xfrm>
            <a:custGeom>
              <a:avLst/>
              <a:gdLst/>
              <a:ahLst/>
              <a:cxnLst/>
              <a:rect l="l" t="t" r="r" b="b"/>
              <a:pathLst>
                <a:path w="2303" h="2950" extrusionOk="0">
                  <a:moveTo>
                    <a:pt x="1662" y="1"/>
                  </a:moveTo>
                  <a:cubicBezTo>
                    <a:pt x="1510" y="1"/>
                    <a:pt x="1342" y="51"/>
                    <a:pt x="1168" y="157"/>
                  </a:cubicBezTo>
                  <a:cubicBezTo>
                    <a:pt x="467" y="591"/>
                    <a:pt x="67" y="1325"/>
                    <a:pt x="0" y="2125"/>
                  </a:cubicBezTo>
                  <a:cubicBezTo>
                    <a:pt x="0" y="2647"/>
                    <a:pt x="270" y="2949"/>
                    <a:pt x="653" y="2949"/>
                  </a:cubicBezTo>
                  <a:cubicBezTo>
                    <a:pt x="809" y="2949"/>
                    <a:pt x="984" y="2899"/>
                    <a:pt x="1168" y="2793"/>
                  </a:cubicBezTo>
                  <a:cubicBezTo>
                    <a:pt x="1835" y="2359"/>
                    <a:pt x="2269" y="1625"/>
                    <a:pt x="2302" y="825"/>
                  </a:cubicBezTo>
                  <a:cubicBezTo>
                    <a:pt x="2302" y="303"/>
                    <a:pt x="2033" y="1"/>
                    <a:pt x="16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5183875" y="20010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33" y="1"/>
                  </a:moveTo>
                  <a:cubicBezTo>
                    <a:pt x="843" y="1"/>
                    <a:pt x="741" y="32"/>
                    <a:pt x="634" y="100"/>
                  </a:cubicBezTo>
                  <a:cubicBezTo>
                    <a:pt x="267" y="334"/>
                    <a:pt x="0" y="767"/>
                    <a:pt x="0" y="1234"/>
                  </a:cubicBezTo>
                  <a:cubicBezTo>
                    <a:pt x="0" y="1519"/>
                    <a:pt x="153" y="1686"/>
                    <a:pt x="361" y="1686"/>
                  </a:cubicBezTo>
                  <a:cubicBezTo>
                    <a:pt x="445" y="1686"/>
                    <a:pt x="538" y="1659"/>
                    <a:pt x="634" y="1601"/>
                  </a:cubicBezTo>
                  <a:cubicBezTo>
                    <a:pt x="1034" y="1334"/>
                    <a:pt x="1268" y="934"/>
                    <a:pt x="1301" y="467"/>
                  </a:cubicBezTo>
                  <a:cubicBezTo>
                    <a:pt x="1301" y="184"/>
                    <a:pt x="1151" y="1"/>
                    <a:pt x="9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4935350" y="2325000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0"/>
                  </a:moveTo>
                  <a:cubicBezTo>
                    <a:pt x="840" y="0"/>
                    <a:pt x="740" y="27"/>
                    <a:pt x="635" y="85"/>
                  </a:cubicBezTo>
                  <a:cubicBezTo>
                    <a:pt x="268" y="352"/>
                    <a:pt x="1" y="752"/>
                    <a:pt x="1" y="1219"/>
                  </a:cubicBezTo>
                  <a:cubicBezTo>
                    <a:pt x="1" y="1502"/>
                    <a:pt x="151" y="1685"/>
                    <a:pt x="358" y="1685"/>
                  </a:cubicBezTo>
                  <a:cubicBezTo>
                    <a:pt x="443" y="1685"/>
                    <a:pt x="537" y="1654"/>
                    <a:pt x="635" y="1586"/>
                  </a:cubicBezTo>
                  <a:cubicBezTo>
                    <a:pt x="1035" y="1352"/>
                    <a:pt x="1269" y="919"/>
                    <a:pt x="1302" y="452"/>
                  </a:cubicBezTo>
                  <a:cubicBezTo>
                    <a:pt x="1302" y="167"/>
                    <a:pt x="1150" y="0"/>
                    <a:pt x="92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892825" y="26965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45" y="1"/>
                  </a:moveTo>
                  <a:cubicBezTo>
                    <a:pt x="860" y="1"/>
                    <a:pt x="765" y="32"/>
                    <a:pt x="668" y="100"/>
                  </a:cubicBezTo>
                  <a:cubicBezTo>
                    <a:pt x="268" y="334"/>
                    <a:pt x="34" y="767"/>
                    <a:pt x="1" y="1234"/>
                  </a:cubicBezTo>
                  <a:cubicBezTo>
                    <a:pt x="1" y="1519"/>
                    <a:pt x="153" y="1686"/>
                    <a:pt x="373" y="1686"/>
                  </a:cubicBezTo>
                  <a:cubicBezTo>
                    <a:pt x="462" y="1686"/>
                    <a:pt x="562" y="1659"/>
                    <a:pt x="668" y="1601"/>
                  </a:cubicBezTo>
                  <a:cubicBezTo>
                    <a:pt x="1035" y="1334"/>
                    <a:pt x="1268" y="934"/>
                    <a:pt x="1302" y="467"/>
                  </a:cubicBezTo>
                  <a:cubicBezTo>
                    <a:pt x="1302" y="184"/>
                    <a:pt x="1151" y="1"/>
                    <a:pt x="9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4751075" y="2679100"/>
              <a:ext cx="40050" cy="51575"/>
            </a:xfrm>
            <a:custGeom>
              <a:avLst/>
              <a:gdLst/>
              <a:ahLst/>
              <a:cxnLst/>
              <a:rect l="l" t="t" r="r" b="b"/>
              <a:pathLst>
                <a:path w="1602" h="2063" extrusionOk="0">
                  <a:moveTo>
                    <a:pt x="1144" y="1"/>
                  </a:moveTo>
                  <a:cubicBezTo>
                    <a:pt x="1039" y="1"/>
                    <a:pt x="923" y="32"/>
                    <a:pt x="801" y="98"/>
                  </a:cubicBezTo>
                  <a:cubicBezTo>
                    <a:pt x="334" y="431"/>
                    <a:pt x="33" y="932"/>
                    <a:pt x="0" y="1499"/>
                  </a:cubicBezTo>
                  <a:cubicBezTo>
                    <a:pt x="0" y="1858"/>
                    <a:pt x="190" y="2063"/>
                    <a:pt x="457" y="2063"/>
                  </a:cubicBezTo>
                  <a:cubicBezTo>
                    <a:pt x="562" y="2063"/>
                    <a:pt x="679" y="2031"/>
                    <a:pt x="801" y="1966"/>
                  </a:cubicBezTo>
                  <a:cubicBezTo>
                    <a:pt x="1268" y="1665"/>
                    <a:pt x="1568" y="1132"/>
                    <a:pt x="1601" y="565"/>
                  </a:cubicBezTo>
                  <a:cubicBezTo>
                    <a:pt x="1601" y="205"/>
                    <a:pt x="1412" y="1"/>
                    <a:pt x="114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4720200" y="2886550"/>
              <a:ext cx="25050" cy="32425"/>
            </a:xfrm>
            <a:custGeom>
              <a:avLst/>
              <a:gdLst/>
              <a:ahLst/>
              <a:cxnLst/>
              <a:rect l="l" t="t" r="r" b="b"/>
              <a:pathLst>
                <a:path w="1002" h="1297" extrusionOk="0">
                  <a:moveTo>
                    <a:pt x="721" y="0"/>
                  </a:moveTo>
                  <a:cubicBezTo>
                    <a:pt x="654" y="0"/>
                    <a:pt x="579" y="24"/>
                    <a:pt x="501" y="72"/>
                  </a:cubicBezTo>
                  <a:cubicBezTo>
                    <a:pt x="201" y="272"/>
                    <a:pt x="1" y="573"/>
                    <a:pt x="1" y="940"/>
                  </a:cubicBezTo>
                  <a:cubicBezTo>
                    <a:pt x="1" y="1178"/>
                    <a:pt x="120" y="1297"/>
                    <a:pt x="285" y="1297"/>
                  </a:cubicBezTo>
                  <a:cubicBezTo>
                    <a:pt x="351" y="1297"/>
                    <a:pt x="425" y="1278"/>
                    <a:pt x="501" y="1240"/>
                  </a:cubicBezTo>
                  <a:cubicBezTo>
                    <a:pt x="801" y="1040"/>
                    <a:pt x="968" y="706"/>
                    <a:pt x="1002" y="372"/>
                  </a:cubicBezTo>
                  <a:cubicBezTo>
                    <a:pt x="1002" y="136"/>
                    <a:pt x="885" y="0"/>
                    <a:pt x="7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4810275" y="2884750"/>
              <a:ext cx="51725" cy="67250"/>
            </a:xfrm>
            <a:custGeom>
              <a:avLst/>
              <a:gdLst/>
              <a:ahLst/>
              <a:cxnLst/>
              <a:rect l="l" t="t" r="r" b="b"/>
              <a:pathLst>
                <a:path w="2069" h="2690" extrusionOk="0">
                  <a:moveTo>
                    <a:pt x="1496" y="1"/>
                  </a:moveTo>
                  <a:cubicBezTo>
                    <a:pt x="1357" y="1"/>
                    <a:pt x="1200" y="47"/>
                    <a:pt x="1034" y="144"/>
                  </a:cubicBezTo>
                  <a:cubicBezTo>
                    <a:pt x="434" y="545"/>
                    <a:pt x="34" y="1212"/>
                    <a:pt x="0" y="1946"/>
                  </a:cubicBezTo>
                  <a:cubicBezTo>
                    <a:pt x="0" y="2418"/>
                    <a:pt x="235" y="2690"/>
                    <a:pt x="572" y="2690"/>
                  </a:cubicBezTo>
                  <a:cubicBezTo>
                    <a:pt x="712" y="2690"/>
                    <a:pt x="869" y="2643"/>
                    <a:pt x="1034" y="2546"/>
                  </a:cubicBezTo>
                  <a:cubicBezTo>
                    <a:pt x="1668" y="2146"/>
                    <a:pt x="2035" y="1479"/>
                    <a:pt x="2069" y="745"/>
                  </a:cubicBezTo>
                  <a:cubicBezTo>
                    <a:pt x="2069" y="272"/>
                    <a:pt x="1834" y="1"/>
                    <a:pt x="149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5251425" y="1607650"/>
              <a:ext cx="54225" cy="70775"/>
            </a:xfrm>
            <a:custGeom>
              <a:avLst/>
              <a:gdLst/>
              <a:ahLst/>
              <a:cxnLst/>
              <a:rect l="l" t="t" r="r" b="b"/>
              <a:pathLst>
                <a:path w="2169" h="2831" extrusionOk="0">
                  <a:moveTo>
                    <a:pt x="1585" y="1"/>
                  </a:moveTo>
                  <a:cubicBezTo>
                    <a:pt x="1440" y="1"/>
                    <a:pt x="1276" y="51"/>
                    <a:pt x="1101" y="158"/>
                  </a:cubicBezTo>
                  <a:cubicBezTo>
                    <a:pt x="434" y="559"/>
                    <a:pt x="34" y="1259"/>
                    <a:pt x="0" y="2060"/>
                  </a:cubicBezTo>
                  <a:cubicBezTo>
                    <a:pt x="0" y="2540"/>
                    <a:pt x="243" y="2830"/>
                    <a:pt x="615" y="2830"/>
                  </a:cubicBezTo>
                  <a:cubicBezTo>
                    <a:pt x="760" y="2830"/>
                    <a:pt x="924" y="2787"/>
                    <a:pt x="1101" y="2693"/>
                  </a:cubicBezTo>
                  <a:cubicBezTo>
                    <a:pt x="1735" y="2260"/>
                    <a:pt x="2135" y="1559"/>
                    <a:pt x="2169" y="792"/>
                  </a:cubicBezTo>
                  <a:cubicBezTo>
                    <a:pt x="2169" y="296"/>
                    <a:pt x="1935" y="1"/>
                    <a:pt x="158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5087975" y="1661175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1"/>
                  </a:moveTo>
                  <a:cubicBezTo>
                    <a:pt x="840" y="1"/>
                    <a:pt x="740" y="28"/>
                    <a:pt x="634" y="85"/>
                  </a:cubicBezTo>
                  <a:cubicBezTo>
                    <a:pt x="267" y="352"/>
                    <a:pt x="0" y="753"/>
                    <a:pt x="0" y="1220"/>
                  </a:cubicBezTo>
                  <a:cubicBezTo>
                    <a:pt x="0" y="1503"/>
                    <a:pt x="151" y="1686"/>
                    <a:pt x="357" y="1686"/>
                  </a:cubicBezTo>
                  <a:cubicBezTo>
                    <a:pt x="442" y="1686"/>
                    <a:pt x="537" y="1655"/>
                    <a:pt x="634" y="1587"/>
                  </a:cubicBezTo>
                  <a:cubicBezTo>
                    <a:pt x="1034" y="1353"/>
                    <a:pt x="1268" y="919"/>
                    <a:pt x="1301" y="452"/>
                  </a:cubicBezTo>
                  <a:cubicBezTo>
                    <a:pt x="1301" y="167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4981225" y="2729925"/>
              <a:ext cx="112600" cy="145075"/>
            </a:xfrm>
            <a:custGeom>
              <a:avLst/>
              <a:gdLst/>
              <a:ahLst/>
              <a:cxnLst/>
              <a:rect l="l" t="t" r="r" b="b"/>
              <a:pathLst>
                <a:path w="4504" h="5803" extrusionOk="0">
                  <a:moveTo>
                    <a:pt x="3264" y="0"/>
                  </a:moveTo>
                  <a:cubicBezTo>
                    <a:pt x="2964" y="0"/>
                    <a:pt x="2626" y="97"/>
                    <a:pt x="2269" y="300"/>
                  </a:cubicBezTo>
                  <a:cubicBezTo>
                    <a:pt x="935" y="1167"/>
                    <a:pt x="101" y="2601"/>
                    <a:pt x="1" y="4202"/>
                  </a:cubicBezTo>
                  <a:cubicBezTo>
                    <a:pt x="1" y="5221"/>
                    <a:pt x="506" y="5803"/>
                    <a:pt x="1253" y="5803"/>
                  </a:cubicBezTo>
                  <a:cubicBezTo>
                    <a:pt x="1557" y="5803"/>
                    <a:pt x="1902" y="5706"/>
                    <a:pt x="2269" y="5503"/>
                  </a:cubicBezTo>
                  <a:cubicBezTo>
                    <a:pt x="3570" y="4636"/>
                    <a:pt x="4404" y="3168"/>
                    <a:pt x="4504" y="1600"/>
                  </a:cubicBezTo>
                  <a:cubicBezTo>
                    <a:pt x="4504" y="581"/>
                    <a:pt x="3999" y="0"/>
                    <a:pt x="3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5514950" y="2774950"/>
              <a:ext cx="111775" cy="145075"/>
            </a:xfrm>
            <a:custGeom>
              <a:avLst/>
              <a:gdLst/>
              <a:ahLst/>
              <a:cxnLst/>
              <a:rect l="l" t="t" r="r" b="b"/>
              <a:pathLst>
                <a:path w="4471" h="5803" extrusionOk="0">
                  <a:moveTo>
                    <a:pt x="3230" y="0"/>
                  </a:moveTo>
                  <a:cubicBezTo>
                    <a:pt x="2930" y="0"/>
                    <a:pt x="2593" y="97"/>
                    <a:pt x="2235" y="300"/>
                  </a:cubicBezTo>
                  <a:cubicBezTo>
                    <a:pt x="901" y="1167"/>
                    <a:pt x="67" y="2602"/>
                    <a:pt x="0" y="4203"/>
                  </a:cubicBezTo>
                  <a:cubicBezTo>
                    <a:pt x="0" y="5222"/>
                    <a:pt x="488" y="5803"/>
                    <a:pt x="1226" y="5803"/>
                  </a:cubicBezTo>
                  <a:cubicBezTo>
                    <a:pt x="1526" y="5803"/>
                    <a:pt x="1868" y="5706"/>
                    <a:pt x="2235" y="5504"/>
                  </a:cubicBezTo>
                  <a:cubicBezTo>
                    <a:pt x="3569" y="4636"/>
                    <a:pt x="4370" y="3169"/>
                    <a:pt x="4470" y="1601"/>
                  </a:cubicBezTo>
                  <a:cubicBezTo>
                    <a:pt x="4470" y="582"/>
                    <a:pt x="3965" y="0"/>
                    <a:pt x="3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5359825" y="2365925"/>
              <a:ext cx="77575" cy="100850"/>
            </a:xfrm>
            <a:custGeom>
              <a:avLst/>
              <a:gdLst/>
              <a:ahLst/>
              <a:cxnLst/>
              <a:rect l="l" t="t" r="r" b="b"/>
              <a:pathLst>
                <a:path w="3103" h="4034" extrusionOk="0">
                  <a:moveTo>
                    <a:pt x="2239" y="0"/>
                  </a:moveTo>
                  <a:cubicBezTo>
                    <a:pt x="2027" y="0"/>
                    <a:pt x="1788" y="70"/>
                    <a:pt x="1535" y="216"/>
                  </a:cubicBezTo>
                  <a:cubicBezTo>
                    <a:pt x="635" y="816"/>
                    <a:pt x="34" y="1817"/>
                    <a:pt x="1" y="2918"/>
                  </a:cubicBezTo>
                  <a:cubicBezTo>
                    <a:pt x="1" y="3626"/>
                    <a:pt x="352" y="4034"/>
                    <a:pt x="853" y="4034"/>
                  </a:cubicBezTo>
                  <a:cubicBezTo>
                    <a:pt x="1060" y="4034"/>
                    <a:pt x="1292" y="3964"/>
                    <a:pt x="1535" y="3818"/>
                  </a:cubicBezTo>
                  <a:cubicBezTo>
                    <a:pt x="2469" y="3218"/>
                    <a:pt x="3036" y="2217"/>
                    <a:pt x="3103" y="1116"/>
                  </a:cubicBezTo>
                  <a:cubicBezTo>
                    <a:pt x="3103" y="408"/>
                    <a:pt x="2752" y="0"/>
                    <a:pt x="2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5054625" y="2248325"/>
              <a:ext cx="78400" cy="100050"/>
            </a:xfrm>
            <a:custGeom>
              <a:avLst/>
              <a:gdLst/>
              <a:ahLst/>
              <a:cxnLst/>
              <a:rect l="l" t="t" r="r" b="b"/>
              <a:pathLst>
                <a:path w="3136" h="4002" extrusionOk="0">
                  <a:moveTo>
                    <a:pt x="2272" y="1"/>
                  </a:moveTo>
                  <a:cubicBezTo>
                    <a:pt x="2060" y="1"/>
                    <a:pt x="1821" y="70"/>
                    <a:pt x="1568" y="216"/>
                  </a:cubicBezTo>
                  <a:cubicBezTo>
                    <a:pt x="634" y="817"/>
                    <a:pt x="67" y="1818"/>
                    <a:pt x="0" y="2918"/>
                  </a:cubicBezTo>
                  <a:cubicBezTo>
                    <a:pt x="0" y="3602"/>
                    <a:pt x="349" y="4002"/>
                    <a:pt x="860" y="4002"/>
                  </a:cubicBezTo>
                  <a:cubicBezTo>
                    <a:pt x="1073" y="4002"/>
                    <a:pt x="1313" y="3933"/>
                    <a:pt x="1568" y="3786"/>
                  </a:cubicBezTo>
                  <a:cubicBezTo>
                    <a:pt x="2468" y="3185"/>
                    <a:pt x="3069" y="2184"/>
                    <a:pt x="3136" y="1117"/>
                  </a:cubicBezTo>
                  <a:cubicBezTo>
                    <a:pt x="3136" y="409"/>
                    <a:pt x="2784" y="1"/>
                    <a:pt x="2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5008750" y="1922900"/>
              <a:ext cx="57575" cy="73750"/>
            </a:xfrm>
            <a:custGeom>
              <a:avLst/>
              <a:gdLst/>
              <a:ahLst/>
              <a:cxnLst/>
              <a:rect l="l" t="t" r="r" b="b"/>
              <a:pathLst>
                <a:path w="2303" h="2950" extrusionOk="0">
                  <a:moveTo>
                    <a:pt x="1662" y="1"/>
                  </a:moveTo>
                  <a:cubicBezTo>
                    <a:pt x="1510" y="1"/>
                    <a:pt x="1342" y="51"/>
                    <a:pt x="1168" y="157"/>
                  </a:cubicBezTo>
                  <a:cubicBezTo>
                    <a:pt x="467" y="591"/>
                    <a:pt x="67" y="1325"/>
                    <a:pt x="0" y="2125"/>
                  </a:cubicBezTo>
                  <a:cubicBezTo>
                    <a:pt x="0" y="2647"/>
                    <a:pt x="270" y="2949"/>
                    <a:pt x="653" y="2949"/>
                  </a:cubicBezTo>
                  <a:cubicBezTo>
                    <a:pt x="809" y="2949"/>
                    <a:pt x="984" y="2899"/>
                    <a:pt x="1168" y="2793"/>
                  </a:cubicBezTo>
                  <a:cubicBezTo>
                    <a:pt x="1835" y="2359"/>
                    <a:pt x="2269" y="1625"/>
                    <a:pt x="2302" y="825"/>
                  </a:cubicBezTo>
                  <a:cubicBezTo>
                    <a:pt x="2302" y="303"/>
                    <a:pt x="2033" y="1"/>
                    <a:pt x="1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5183875" y="20010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33" y="1"/>
                  </a:moveTo>
                  <a:cubicBezTo>
                    <a:pt x="843" y="1"/>
                    <a:pt x="741" y="32"/>
                    <a:pt x="634" y="100"/>
                  </a:cubicBezTo>
                  <a:cubicBezTo>
                    <a:pt x="267" y="334"/>
                    <a:pt x="0" y="767"/>
                    <a:pt x="0" y="1234"/>
                  </a:cubicBezTo>
                  <a:cubicBezTo>
                    <a:pt x="0" y="1519"/>
                    <a:pt x="153" y="1686"/>
                    <a:pt x="361" y="1686"/>
                  </a:cubicBezTo>
                  <a:cubicBezTo>
                    <a:pt x="445" y="1686"/>
                    <a:pt x="538" y="1659"/>
                    <a:pt x="634" y="1601"/>
                  </a:cubicBezTo>
                  <a:cubicBezTo>
                    <a:pt x="1034" y="1334"/>
                    <a:pt x="1268" y="934"/>
                    <a:pt x="1301" y="467"/>
                  </a:cubicBezTo>
                  <a:cubicBezTo>
                    <a:pt x="1301" y="184"/>
                    <a:pt x="1151" y="1"/>
                    <a:pt x="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4935350" y="2325000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0"/>
                  </a:moveTo>
                  <a:cubicBezTo>
                    <a:pt x="840" y="0"/>
                    <a:pt x="740" y="27"/>
                    <a:pt x="635" y="85"/>
                  </a:cubicBezTo>
                  <a:cubicBezTo>
                    <a:pt x="268" y="352"/>
                    <a:pt x="1" y="752"/>
                    <a:pt x="1" y="1219"/>
                  </a:cubicBezTo>
                  <a:cubicBezTo>
                    <a:pt x="1" y="1502"/>
                    <a:pt x="151" y="1685"/>
                    <a:pt x="358" y="1685"/>
                  </a:cubicBezTo>
                  <a:cubicBezTo>
                    <a:pt x="443" y="1685"/>
                    <a:pt x="537" y="1654"/>
                    <a:pt x="635" y="1586"/>
                  </a:cubicBezTo>
                  <a:cubicBezTo>
                    <a:pt x="1035" y="1352"/>
                    <a:pt x="1269" y="919"/>
                    <a:pt x="1302" y="452"/>
                  </a:cubicBezTo>
                  <a:cubicBezTo>
                    <a:pt x="1302" y="167"/>
                    <a:pt x="1150" y="0"/>
                    <a:pt x="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4892825" y="26965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45" y="1"/>
                  </a:moveTo>
                  <a:cubicBezTo>
                    <a:pt x="860" y="1"/>
                    <a:pt x="765" y="32"/>
                    <a:pt x="668" y="100"/>
                  </a:cubicBezTo>
                  <a:cubicBezTo>
                    <a:pt x="268" y="334"/>
                    <a:pt x="34" y="767"/>
                    <a:pt x="1" y="1234"/>
                  </a:cubicBezTo>
                  <a:cubicBezTo>
                    <a:pt x="1" y="1519"/>
                    <a:pt x="153" y="1686"/>
                    <a:pt x="373" y="1686"/>
                  </a:cubicBezTo>
                  <a:cubicBezTo>
                    <a:pt x="462" y="1686"/>
                    <a:pt x="562" y="1659"/>
                    <a:pt x="668" y="1601"/>
                  </a:cubicBezTo>
                  <a:cubicBezTo>
                    <a:pt x="1035" y="1334"/>
                    <a:pt x="1268" y="934"/>
                    <a:pt x="1302" y="467"/>
                  </a:cubicBezTo>
                  <a:cubicBezTo>
                    <a:pt x="1302" y="184"/>
                    <a:pt x="1151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4751075" y="2679100"/>
              <a:ext cx="40050" cy="51575"/>
            </a:xfrm>
            <a:custGeom>
              <a:avLst/>
              <a:gdLst/>
              <a:ahLst/>
              <a:cxnLst/>
              <a:rect l="l" t="t" r="r" b="b"/>
              <a:pathLst>
                <a:path w="1602" h="2063" extrusionOk="0">
                  <a:moveTo>
                    <a:pt x="1144" y="1"/>
                  </a:moveTo>
                  <a:cubicBezTo>
                    <a:pt x="1039" y="1"/>
                    <a:pt x="923" y="32"/>
                    <a:pt x="801" y="98"/>
                  </a:cubicBezTo>
                  <a:cubicBezTo>
                    <a:pt x="334" y="431"/>
                    <a:pt x="33" y="932"/>
                    <a:pt x="0" y="1499"/>
                  </a:cubicBezTo>
                  <a:cubicBezTo>
                    <a:pt x="0" y="1858"/>
                    <a:pt x="190" y="2063"/>
                    <a:pt x="457" y="2063"/>
                  </a:cubicBezTo>
                  <a:cubicBezTo>
                    <a:pt x="562" y="2063"/>
                    <a:pt x="679" y="2031"/>
                    <a:pt x="801" y="1966"/>
                  </a:cubicBezTo>
                  <a:cubicBezTo>
                    <a:pt x="1268" y="1665"/>
                    <a:pt x="1568" y="1132"/>
                    <a:pt x="1601" y="565"/>
                  </a:cubicBezTo>
                  <a:cubicBezTo>
                    <a:pt x="1601" y="205"/>
                    <a:pt x="1412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4720200" y="2886550"/>
              <a:ext cx="25050" cy="32425"/>
            </a:xfrm>
            <a:custGeom>
              <a:avLst/>
              <a:gdLst/>
              <a:ahLst/>
              <a:cxnLst/>
              <a:rect l="l" t="t" r="r" b="b"/>
              <a:pathLst>
                <a:path w="1002" h="1297" extrusionOk="0">
                  <a:moveTo>
                    <a:pt x="721" y="0"/>
                  </a:moveTo>
                  <a:cubicBezTo>
                    <a:pt x="654" y="0"/>
                    <a:pt x="579" y="24"/>
                    <a:pt x="501" y="72"/>
                  </a:cubicBezTo>
                  <a:cubicBezTo>
                    <a:pt x="201" y="272"/>
                    <a:pt x="1" y="573"/>
                    <a:pt x="1" y="940"/>
                  </a:cubicBezTo>
                  <a:cubicBezTo>
                    <a:pt x="1" y="1178"/>
                    <a:pt x="120" y="1297"/>
                    <a:pt x="285" y="1297"/>
                  </a:cubicBezTo>
                  <a:cubicBezTo>
                    <a:pt x="351" y="1297"/>
                    <a:pt x="425" y="1278"/>
                    <a:pt x="501" y="1240"/>
                  </a:cubicBezTo>
                  <a:cubicBezTo>
                    <a:pt x="801" y="1040"/>
                    <a:pt x="968" y="706"/>
                    <a:pt x="1002" y="372"/>
                  </a:cubicBezTo>
                  <a:cubicBezTo>
                    <a:pt x="1002" y="136"/>
                    <a:pt x="885" y="0"/>
                    <a:pt x="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4810275" y="2884750"/>
              <a:ext cx="51725" cy="67250"/>
            </a:xfrm>
            <a:custGeom>
              <a:avLst/>
              <a:gdLst/>
              <a:ahLst/>
              <a:cxnLst/>
              <a:rect l="l" t="t" r="r" b="b"/>
              <a:pathLst>
                <a:path w="2069" h="2690" extrusionOk="0">
                  <a:moveTo>
                    <a:pt x="1496" y="1"/>
                  </a:moveTo>
                  <a:cubicBezTo>
                    <a:pt x="1357" y="1"/>
                    <a:pt x="1200" y="47"/>
                    <a:pt x="1034" y="144"/>
                  </a:cubicBezTo>
                  <a:cubicBezTo>
                    <a:pt x="434" y="545"/>
                    <a:pt x="34" y="1212"/>
                    <a:pt x="0" y="1946"/>
                  </a:cubicBezTo>
                  <a:cubicBezTo>
                    <a:pt x="0" y="2418"/>
                    <a:pt x="235" y="2690"/>
                    <a:pt x="572" y="2690"/>
                  </a:cubicBezTo>
                  <a:cubicBezTo>
                    <a:pt x="712" y="2690"/>
                    <a:pt x="869" y="2643"/>
                    <a:pt x="1034" y="2546"/>
                  </a:cubicBezTo>
                  <a:cubicBezTo>
                    <a:pt x="1668" y="2146"/>
                    <a:pt x="2035" y="1479"/>
                    <a:pt x="2069" y="745"/>
                  </a:cubicBezTo>
                  <a:cubicBezTo>
                    <a:pt x="2069" y="272"/>
                    <a:pt x="1834" y="1"/>
                    <a:pt x="1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5251425" y="1607650"/>
              <a:ext cx="54225" cy="70775"/>
            </a:xfrm>
            <a:custGeom>
              <a:avLst/>
              <a:gdLst/>
              <a:ahLst/>
              <a:cxnLst/>
              <a:rect l="l" t="t" r="r" b="b"/>
              <a:pathLst>
                <a:path w="2169" h="2831" extrusionOk="0">
                  <a:moveTo>
                    <a:pt x="1585" y="1"/>
                  </a:moveTo>
                  <a:cubicBezTo>
                    <a:pt x="1440" y="1"/>
                    <a:pt x="1276" y="51"/>
                    <a:pt x="1101" y="158"/>
                  </a:cubicBezTo>
                  <a:cubicBezTo>
                    <a:pt x="434" y="559"/>
                    <a:pt x="34" y="1259"/>
                    <a:pt x="0" y="2060"/>
                  </a:cubicBezTo>
                  <a:cubicBezTo>
                    <a:pt x="0" y="2540"/>
                    <a:pt x="243" y="2830"/>
                    <a:pt x="615" y="2830"/>
                  </a:cubicBezTo>
                  <a:cubicBezTo>
                    <a:pt x="760" y="2830"/>
                    <a:pt x="924" y="2787"/>
                    <a:pt x="1101" y="2693"/>
                  </a:cubicBezTo>
                  <a:cubicBezTo>
                    <a:pt x="1735" y="2260"/>
                    <a:pt x="2135" y="1559"/>
                    <a:pt x="2169" y="792"/>
                  </a:cubicBezTo>
                  <a:cubicBezTo>
                    <a:pt x="2169" y="296"/>
                    <a:pt x="1935" y="1"/>
                    <a:pt x="1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5087975" y="1661175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1"/>
                  </a:moveTo>
                  <a:cubicBezTo>
                    <a:pt x="840" y="1"/>
                    <a:pt x="740" y="28"/>
                    <a:pt x="634" y="85"/>
                  </a:cubicBezTo>
                  <a:cubicBezTo>
                    <a:pt x="267" y="352"/>
                    <a:pt x="0" y="753"/>
                    <a:pt x="0" y="1220"/>
                  </a:cubicBezTo>
                  <a:cubicBezTo>
                    <a:pt x="0" y="1503"/>
                    <a:pt x="151" y="1686"/>
                    <a:pt x="357" y="1686"/>
                  </a:cubicBezTo>
                  <a:cubicBezTo>
                    <a:pt x="442" y="1686"/>
                    <a:pt x="537" y="1655"/>
                    <a:pt x="634" y="1587"/>
                  </a:cubicBezTo>
                  <a:cubicBezTo>
                    <a:pt x="1034" y="1353"/>
                    <a:pt x="1268" y="919"/>
                    <a:pt x="1301" y="452"/>
                  </a:cubicBezTo>
                  <a:cubicBezTo>
                    <a:pt x="1301" y="167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4612625" y="1532650"/>
              <a:ext cx="68425" cy="107325"/>
            </a:xfrm>
            <a:custGeom>
              <a:avLst/>
              <a:gdLst/>
              <a:ahLst/>
              <a:cxnLst/>
              <a:rect l="l" t="t" r="r" b="b"/>
              <a:pathLst>
                <a:path w="2737" h="4293" extrusionOk="0">
                  <a:moveTo>
                    <a:pt x="2618" y="1"/>
                  </a:moveTo>
                  <a:cubicBezTo>
                    <a:pt x="2592" y="1"/>
                    <a:pt x="2569" y="17"/>
                    <a:pt x="2569" y="56"/>
                  </a:cubicBezTo>
                  <a:lnTo>
                    <a:pt x="34" y="4159"/>
                  </a:lnTo>
                  <a:cubicBezTo>
                    <a:pt x="1" y="4192"/>
                    <a:pt x="1" y="4259"/>
                    <a:pt x="34" y="4292"/>
                  </a:cubicBezTo>
                  <a:lnTo>
                    <a:pt x="101" y="4292"/>
                  </a:lnTo>
                  <a:cubicBezTo>
                    <a:pt x="134" y="4292"/>
                    <a:pt x="134" y="4259"/>
                    <a:pt x="168" y="4259"/>
                  </a:cubicBezTo>
                  <a:lnTo>
                    <a:pt x="2703" y="123"/>
                  </a:lnTo>
                  <a:cubicBezTo>
                    <a:pt x="2736" y="89"/>
                    <a:pt x="2703" y="56"/>
                    <a:pt x="2669" y="23"/>
                  </a:cubicBezTo>
                  <a:cubicBezTo>
                    <a:pt x="2656" y="9"/>
                    <a:pt x="2636" y="1"/>
                    <a:pt x="26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4676850" y="1548225"/>
              <a:ext cx="33375" cy="216000"/>
            </a:xfrm>
            <a:custGeom>
              <a:avLst/>
              <a:gdLst/>
              <a:ahLst/>
              <a:cxnLst/>
              <a:rect l="l" t="t" r="r" b="b"/>
              <a:pathLst>
                <a:path w="1335" h="8640" extrusionOk="0">
                  <a:moveTo>
                    <a:pt x="1268" y="0"/>
                  </a:moveTo>
                  <a:cubicBezTo>
                    <a:pt x="1234" y="0"/>
                    <a:pt x="1168" y="34"/>
                    <a:pt x="1168" y="100"/>
                  </a:cubicBezTo>
                  <a:lnTo>
                    <a:pt x="0" y="8540"/>
                  </a:lnTo>
                  <a:cubicBezTo>
                    <a:pt x="0" y="8606"/>
                    <a:pt x="0" y="8640"/>
                    <a:pt x="67" y="8640"/>
                  </a:cubicBezTo>
                  <a:cubicBezTo>
                    <a:pt x="100" y="8640"/>
                    <a:pt x="167" y="8640"/>
                    <a:pt x="167" y="8573"/>
                  </a:cubicBezTo>
                  <a:lnTo>
                    <a:pt x="1335" y="100"/>
                  </a:lnTo>
                  <a:cubicBezTo>
                    <a:pt x="1335" y="67"/>
                    <a:pt x="1335" y="0"/>
                    <a:pt x="12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4591775" y="1760525"/>
              <a:ext cx="88425" cy="176325"/>
            </a:xfrm>
            <a:custGeom>
              <a:avLst/>
              <a:gdLst/>
              <a:ahLst/>
              <a:cxnLst/>
              <a:rect l="l" t="t" r="r" b="b"/>
              <a:pathLst>
                <a:path w="3537" h="7053" extrusionOk="0">
                  <a:moveTo>
                    <a:pt x="3452" y="0"/>
                  </a:moveTo>
                  <a:cubicBezTo>
                    <a:pt x="3417" y="0"/>
                    <a:pt x="3393" y="24"/>
                    <a:pt x="3370" y="48"/>
                  </a:cubicBezTo>
                  <a:lnTo>
                    <a:pt x="34" y="6919"/>
                  </a:lnTo>
                  <a:cubicBezTo>
                    <a:pt x="1" y="6986"/>
                    <a:pt x="34" y="7019"/>
                    <a:pt x="68" y="7053"/>
                  </a:cubicBezTo>
                  <a:lnTo>
                    <a:pt x="101" y="7053"/>
                  </a:lnTo>
                  <a:cubicBezTo>
                    <a:pt x="134" y="7053"/>
                    <a:pt x="168" y="7019"/>
                    <a:pt x="201" y="7019"/>
                  </a:cubicBezTo>
                  <a:lnTo>
                    <a:pt x="3537" y="114"/>
                  </a:lnTo>
                  <a:cubicBezTo>
                    <a:pt x="3537" y="81"/>
                    <a:pt x="3537" y="14"/>
                    <a:pt x="3503" y="14"/>
                  </a:cubicBezTo>
                  <a:cubicBezTo>
                    <a:pt x="3484" y="5"/>
                    <a:pt x="3467" y="0"/>
                    <a:pt x="34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4499225" y="1760325"/>
              <a:ext cx="181825" cy="106475"/>
            </a:xfrm>
            <a:custGeom>
              <a:avLst/>
              <a:gdLst/>
              <a:ahLst/>
              <a:cxnLst/>
              <a:rect l="l" t="t" r="r" b="b"/>
              <a:pathLst>
                <a:path w="7273" h="4259" extrusionOk="0">
                  <a:moveTo>
                    <a:pt x="7193" y="0"/>
                  </a:moveTo>
                  <a:cubicBezTo>
                    <a:pt x="7172" y="0"/>
                    <a:pt x="7152" y="8"/>
                    <a:pt x="7139" y="22"/>
                  </a:cubicBezTo>
                  <a:lnTo>
                    <a:pt x="67" y="4092"/>
                  </a:lnTo>
                  <a:cubicBezTo>
                    <a:pt x="0" y="4125"/>
                    <a:pt x="0" y="4159"/>
                    <a:pt x="34" y="4225"/>
                  </a:cubicBezTo>
                  <a:cubicBezTo>
                    <a:pt x="34" y="4225"/>
                    <a:pt x="67" y="4259"/>
                    <a:pt x="100" y="4259"/>
                  </a:cubicBezTo>
                  <a:cubicBezTo>
                    <a:pt x="100" y="4259"/>
                    <a:pt x="134" y="4259"/>
                    <a:pt x="134" y="4225"/>
                  </a:cubicBezTo>
                  <a:lnTo>
                    <a:pt x="7239" y="156"/>
                  </a:lnTo>
                  <a:cubicBezTo>
                    <a:pt x="7272" y="122"/>
                    <a:pt x="7272" y="89"/>
                    <a:pt x="7272" y="56"/>
                  </a:cubicBezTo>
                  <a:cubicBezTo>
                    <a:pt x="7253" y="17"/>
                    <a:pt x="7222" y="0"/>
                    <a:pt x="71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4747725" y="890550"/>
              <a:ext cx="42550" cy="436700"/>
            </a:xfrm>
            <a:custGeom>
              <a:avLst/>
              <a:gdLst/>
              <a:ahLst/>
              <a:cxnLst/>
              <a:rect l="l" t="t" r="r" b="b"/>
              <a:pathLst>
                <a:path w="1702" h="17468" extrusionOk="0">
                  <a:moveTo>
                    <a:pt x="1505" y="1"/>
                  </a:moveTo>
                  <a:cubicBezTo>
                    <a:pt x="1412" y="1"/>
                    <a:pt x="1318" y="59"/>
                    <a:pt x="1302" y="188"/>
                  </a:cubicBezTo>
                  <a:lnTo>
                    <a:pt x="1" y="17234"/>
                  </a:lnTo>
                  <a:cubicBezTo>
                    <a:pt x="1" y="17367"/>
                    <a:pt x="67" y="17434"/>
                    <a:pt x="167" y="17468"/>
                  </a:cubicBezTo>
                  <a:cubicBezTo>
                    <a:pt x="267" y="17468"/>
                    <a:pt x="368" y="17367"/>
                    <a:pt x="368" y="17267"/>
                  </a:cubicBezTo>
                  <a:lnTo>
                    <a:pt x="1702" y="188"/>
                  </a:lnTo>
                  <a:cubicBezTo>
                    <a:pt x="1702" y="68"/>
                    <a:pt x="1604" y="1"/>
                    <a:pt x="150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4808600" y="663475"/>
              <a:ext cx="323850" cy="648775"/>
            </a:xfrm>
            <a:custGeom>
              <a:avLst/>
              <a:gdLst/>
              <a:ahLst/>
              <a:cxnLst/>
              <a:rect l="l" t="t" r="r" b="b"/>
              <a:pathLst>
                <a:path w="12954" h="25951" extrusionOk="0">
                  <a:moveTo>
                    <a:pt x="12716" y="1"/>
                  </a:moveTo>
                  <a:cubicBezTo>
                    <a:pt x="12653" y="1"/>
                    <a:pt x="12588" y="30"/>
                    <a:pt x="12543" y="98"/>
                  </a:cubicBezTo>
                  <a:lnTo>
                    <a:pt x="34" y="25683"/>
                  </a:lnTo>
                  <a:cubicBezTo>
                    <a:pt x="1" y="25783"/>
                    <a:pt x="34" y="25883"/>
                    <a:pt x="134" y="25950"/>
                  </a:cubicBezTo>
                  <a:lnTo>
                    <a:pt x="201" y="25950"/>
                  </a:lnTo>
                  <a:cubicBezTo>
                    <a:pt x="268" y="25950"/>
                    <a:pt x="334" y="25917"/>
                    <a:pt x="401" y="25850"/>
                  </a:cubicBezTo>
                  <a:lnTo>
                    <a:pt x="12910" y="265"/>
                  </a:lnTo>
                  <a:cubicBezTo>
                    <a:pt x="12954" y="111"/>
                    <a:pt x="12838" y="1"/>
                    <a:pt x="127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4538950" y="1331975"/>
              <a:ext cx="147925" cy="81175"/>
            </a:xfrm>
            <a:custGeom>
              <a:avLst/>
              <a:gdLst/>
              <a:ahLst/>
              <a:cxnLst/>
              <a:rect l="l" t="t" r="r" b="b"/>
              <a:pathLst>
                <a:path w="5917" h="3247" extrusionOk="0">
                  <a:moveTo>
                    <a:pt x="283" y="0"/>
                  </a:moveTo>
                  <a:cubicBezTo>
                    <a:pt x="114" y="0"/>
                    <a:pt x="1" y="225"/>
                    <a:pt x="179" y="344"/>
                  </a:cubicBezTo>
                  <a:lnTo>
                    <a:pt x="5616" y="3213"/>
                  </a:lnTo>
                  <a:cubicBezTo>
                    <a:pt x="5616" y="3213"/>
                    <a:pt x="5650" y="3213"/>
                    <a:pt x="5683" y="3246"/>
                  </a:cubicBezTo>
                  <a:cubicBezTo>
                    <a:pt x="5750" y="3246"/>
                    <a:pt x="5816" y="3180"/>
                    <a:pt x="5850" y="3113"/>
                  </a:cubicBezTo>
                  <a:cubicBezTo>
                    <a:pt x="5917" y="3046"/>
                    <a:pt x="5883" y="2913"/>
                    <a:pt x="5783" y="2879"/>
                  </a:cubicBezTo>
                  <a:lnTo>
                    <a:pt x="346" y="11"/>
                  </a:lnTo>
                  <a:cubicBezTo>
                    <a:pt x="324" y="3"/>
                    <a:pt x="303" y="0"/>
                    <a:pt x="2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3657775" y="990325"/>
              <a:ext cx="582950" cy="123450"/>
            </a:xfrm>
            <a:custGeom>
              <a:avLst/>
              <a:gdLst/>
              <a:ahLst/>
              <a:cxnLst/>
              <a:rect l="l" t="t" r="r" b="b"/>
              <a:pathLst>
                <a:path w="23318" h="4938" extrusionOk="0">
                  <a:moveTo>
                    <a:pt x="23084" y="0"/>
                  </a:moveTo>
                  <a:lnTo>
                    <a:pt x="168" y="4570"/>
                  </a:lnTo>
                  <a:cubicBezTo>
                    <a:pt x="68" y="4570"/>
                    <a:pt x="1" y="4670"/>
                    <a:pt x="34" y="4804"/>
                  </a:cubicBezTo>
                  <a:cubicBezTo>
                    <a:pt x="34" y="4870"/>
                    <a:pt x="101" y="4937"/>
                    <a:pt x="201" y="4937"/>
                  </a:cubicBezTo>
                  <a:lnTo>
                    <a:pt x="234" y="4937"/>
                  </a:lnTo>
                  <a:lnTo>
                    <a:pt x="23151" y="400"/>
                  </a:lnTo>
                  <a:cubicBezTo>
                    <a:pt x="23251" y="367"/>
                    <a:pt x="23317" y="267"/>
                    <a:pt x="23284" y="167"/>
                  </a:cubicBezTo>
                  <a:cubicBezTo>
                    <a:pt x="23284" y="67"/>
                    <a:pt x="23184" y="0"/>
                    <a:pt x="230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4287400" y="1332950"/>
              <a:ext cx="165750" cy="63525"/>
            </a:xfrm>
            <a:custGeom>
              <a:avLst/>
              <a:gdLst/>
              <a:ahLst/>
              <a:cxnLst/>
              <a:rect l="l" t="t" r="r" b="b"/>
              <a:pathLst>
                <a:path w="6630" h="2541" extrusionOk="0">
                  <a:moveTo>
                    <a:pt x="6498" y="1"/>
                  </a:moveTo>
                  <a:cubicBezTo>
                    <a:pt x="6490" y="1"/>
                    <a:pt x="6481" y="2"/>
                    <a:pt x="6472" y="5"/>
                  </a:cubicBezTo>
                  <a:lnTo>
                    <a:pt x="67" y="2373"/>
                  </a:lnTo>
                  <a:cubicBezTo>
                    <a:pt x="0" y="2407"/>
                    <a:pt x="0" y="2440"/>
                    <a:pt x="0" y="2507"/>
                  </a:cubicBezTo>
                  <a:cubicBezTo>
                    <a:pt x="34" y="2507"/>
                    <a:pt x="67" y="2540"/>
                    <a:pt x="101" y="2540"/>
                  </a:cubicBezTo>
                  <a:lnTo>
                    <a:pt x="6538" y="172"/>
                  </a:lnTo>
                  <a:cubicBezTo>
                    <a:pt x="6630" y="141"/>
                    <a:pt x="6583" y="1"/>
                    <a:pt x="64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4399975" y="1145725"/>
              <a:ext cx="89250" cy="129825"/>
            </a:xfrm>
            <a:custGeom>
              <a:avLst/>
              <a:gdLst/>
              <a:ahLst/>
              <a:cxnLst/>
              <a:rect l="l" t="t" r="r" b="b"/>
              <a:pathLst>
                <a:path w="3570" h="5193" extrusionOk="0">
                  <a:moveTo>
                    <a:pt x="119" y="0"/>
                  </a:moveTo>
                  <a:cubicBezTo>
                    <a:pt x="101" y="0"/>
                    <a:pt x="81" y="8"/>
                    <a:pt x="67" y="22"/>
                  </a:cubicBezTo>
                  <a:cubicBezTo>
                    <a:pt x="34" y="55"/>
                    <a:pt x="1" y="89"/>
                    <a:pt x="34" y="122"/>
                  </a:cubicBezTo>
                  <a:lnTo>
                    <a:pt x="3403" y="5126"/>
                  </a:lnTo>
                  <a:cubicBezTo>
                    <a:pt x="3436" y="5159"/>
                    <a:pt x="3470" y="5159"/>
                    <a:pt x="3470" y="5192"/>
                  </a:cubicBezTo>
                  <a:cubicBezTo>
                    <a:pt x="3503" y="5159"/>
                    <a:pt x="3537" y="5159"/>
                    <a:pt x="3537" y="5159"/>
                  </a:cubicBezTo>
                  <a:cubicBezTo>
                    <a:pt x="3570" y="5126"/>
                    <a:pt x="3570" y="5092"/>
                    <a:pt x="3570" y="5059"/>
                  </a:cubicBezTo>
                  <a:lnTo>
                    <a:pt x="167" y="55"/>
                  </a:lnTo>
                  <a:cubicBezTo>
                    <a:pt x="167" y="16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4415000" y="1392275"/>
              <a:ext cx="63400" cy="162975"/>
            </a:xfrm>
            <a:custGeom>
              <a:avLst/>
              <a:gdLst/>
              <a:ahLst/>
              <a:cxnLst/>
              <a:rect l="l" t="t" r="r" b="b"/>
              <a:pathLst>
                <a:path w="2536" h="6519" extrusionOk="0">
                  <a:moveTo>
                    <a:pt x="2469" y="0"/>
                  </a:moveTo>
                  <a:cubicBezTo>
                    <a:pt x="2402" y="0"/>
                    <a:pt x="2368" y="34"/>
                    <a:pt x="2368" y="67"/>
                  </a:cubicBezTo>
                  <a:lnTo>
                    <a:pt x="0" y="6405"/>
                  </a:lnTo>
                  <a:cubicBezTo>
                    <a:pt x="0" y="6438"/>
                    <a:pt x="33" y="6505"/>
                    <a:pt x="67" y="6505"/>
                  </a:cubicBezTo>
                  <a:lnTo>
                    <a:pt x="100" y="6505"/>
                  </a:lnTo>
                  <a:cubicBezTo>
                    <a:pt x="110" y="6515"/>
                    <a:pt x="120" y="6519"/>
                    <a:pt x="130" y="6519"/>
                  </a:cubicBezTo>
                  <a:cubicBezTo>
                    <a:pt x="153" y="6519"/>
                    <a:pt x="177" y="6495"/>
                    <a:pt x="200" y="6472"/>
                  </a:cubicBezTo>
                  <a:lnTo>
                    <a:pt x="2502" y="134"/>
                  </a:lnTo>
                  <a:cubicBezTo>
                    <a:pt x="2535" y="67"/>
                    <a:pt x="2502" y="34"/>
                    <a:pt x="24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4233200" y="992825"/>
              <a:ext cx="21700" cy="371950"/>
            </a:xfrm>
            <a:custGeom>
              <a:avLst/>
              <a:gdLst/>
              <a:ahLst/>
              <a:cxnLst/>
              <a:rect l="l" t="t" r="r" b="b"/>
              <a:pathLst>
                <a:path w="868" h="14878" extrusionOk="0">
                  <a:moveTo>
                    <a:pt x="100" y="0"/>
                  </a:moveTo>
                  <a:cubicBezTo>
                    <a:pt x="34" y="0"/>
                    <a:pt x="0" y="34"/>
                    <a:pt x="0" y="67"/>
                  </a:cubicBezTo>
                  <a:lnTo>
                    <a:pt x="701" y="14811"/>
                  </a:lnTo>
                  <a:cubicBezTo>
                    <a:pt x="701" y="14844"/>
                    <a:pt x="767" y="14878"/>
                    <a:pt x="801" y="14878"/>
                  </a:cubicBezTo>
                  <a:cubicBezTo>
                    <a:pt x="834" y="14878"/>
                    <a:pt x="868" y="14844"/>
                    <a:pt x="868" y="14778"/>
                  </a:cubicBezTo>
                  <a:lnTo>
                    <a:pt x="167" y="67"/>
                  </a:lnTo>
                  <a:cubicBezTo>
                    <a:pt x="167" y="34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4130175" y="1286650"/>
              <a:ext cx="98875" cy="105650"/>
            </a:xfrm>
            <a:custGeom>
              <a:avLst/>
              <a:gdLst/>
              <a:ahLst/>
              <a:cxnLst/>
              <a:rect l="l" t="t" r="r" b="b"/>
              <a:pathLst>
                <a:path w="3955" h="4226" extrusionOk="0">
                  <a:moveTo>
                    <a:pt x="117" y="0"/>
                  </a:moveTo>
                  <a:cubicBezTo>
                    <a:pt x="48" y="0"/>
                    <a:pt x="0" y="71"/>
                    <a:pt x="52" y="122"/>
                  </a:cubicBezTo>
                  <a:lnTo>
                    <a:pt x="3788" y="4192"/>
                  </a:lnTo>
                  <a:cubicBezTo>
                    <a:pt x="3821" y="4225"/>
                    <a:pt x="3854" y="4225"/>
                    <a:pt x="3854" y="4225"/>
                  </a:cubicBezTo>
                  <a:lnTo>
                    <a:pt x="3921" y="4225"/>
                  </a:lnTo>
                  <a:cubicBezTo>
                    <a:pt x="3954" y="4192"/>
                    <a:pt x="3954" y="4125"/>
                    <a:pt x="3921" y="4092"/>
                  </a:cubicBezTo>
                  <a:lnTo>
                    <a:pt x="185" y="22"/>
                  </a:lnTo>
                  <a:cubicBezTo>
                    <a:pt x="162" y="7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4846975" y="1351400"/>
              <a:ext cx="259375" cy="38400"/>
            </a:xfrm>
            <a:custGeom>
              <a:avLst/>
              <a:gdLst/>
              <a:ahLst/>
              <a:cxnLst/>
              <a:rect l="l" t="t" r="r" b="b"/>
              <a:pathLst>
                <a:path w="10375" h="1536" extrusionOk="0">
                  <a:moveTo>
                    <a:pt x="10174" y="1"/>
                  </a:moveTo>
                  <a:lnTo>
                    <a:pt x="200" y="1135"/>
                  </a:lnTo>
                  <a:cubicBezTo>
                    <a:pt x="100" y="1168"/>
                    <a:pt x="0" y="1268"/>
                    <a:pt x="33" y="1369"/>
                  </a:cubicBezTo>
                  <a:cubicBezTo>
                    <a:pt x="33" y="1469"/>
                    <a:pt x="100" y="1535"/>
                    <a:pt x="200" y="1535"/>
                  </a:cubicBezTo>
                  <a:lnTo>
                    <a:pt x="234" y="1535"/>
                  </a:lnTo>
                  <a:lnTo>
                    <a:pt x="10207" y="401"/>
                  </a:lnTo>
                  <a:cubicBezTo>
                    <a:pt x="10307" y="368"/>
                    <a:pt x="10374" y="301"/>
                    <a:pt x="10374" y="168"/>
                  </a:cubicBezTo>
                  <a:cubicBezTo>
                    <a:pt x="10374" y="68"/>
                    <a:pt x="10274" y="1"/>
                    <a:pt x="101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5168850" y="946025"/>
              <a:ext cx="137550" cy="332025"/>
            </a:xfrm>
            <a:custGeom>
              <a:avLst/>
              <a:gdLst/>
              <a:ahLst/>
              <a:cxnLst/>
              <a:rect l="l" t="t" r="r" b="b"/>
              <a:pathLst>
                <a:path w="5502" h="13281" extrusionOk="0">
                  <a:moveTo>
                    <a:pt x="5260" y="1"/>
                  </a:moveTo>
                  <a:cubicBezTo>
                    <a:pt x="5193" y="1"/>
                    <a:pt x="5129" y="41"/>
                    <a:pt x="5105" y="138"/>
                  </a:cubicBezTo>
                  <a:lnTo>
                    <a:pt x="68" y="13014"/>
                  </a:lnTo>
                  <a:cubicBezTo>
                    <a:pt x="1" y="13147"/>
                    <a:pt x="101" y="13280"/>
                    <a:pt x="234" y="13280"/>
                  </a:cubicBezTo>
                  <a:cubicBezTo>
                    <a:pt x="301" y="13280"/>
                    <a:pt x="401" y="13214"/>
                    <a:pt x="401" y="13147"/>
                  </a:cubicBezTo>
                  <a:lnTo>
                    <a:pt x="5438" y="271"/>
                  </a:lnTo>
                  <a:cubicBezTo>
                    <a:pt x="5502" y="123"/>
                    <a:pt x="5376" y="1"/>
                    <a:pt x="52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5379850" y="876900"/>
              <a:ext cx="201000" cy="55075"/>
            </a:xfrm>
            <a:custGeom>
              <a:avLst/>
              <a:gdLst/>
              <a:ahLst/>
              <a:cxnLst/>
              <a:rect l="l" t="t" r="r" b="b"/>
              <a:pathLst>
                <a:path w="8040" h="2203" extrusionOk="0">
                  <a:moveTo>
                    <a:pt x="100" y="1"/>
                  </a:moveTo>
                  <a:cubicBezTo>
                    <a:pt x="67" y="1"/>
                    <a:pt x="0" y="34"/>
                    <a:pt x="0" y="67"/>
                  </a:cubicBezTo>
                  <a:cubicBezTo>
                    <a:pt x="0" y="134"/>
                    <a:pt x="0" y="167"/>
                    <a:pt x="67" y="167"/>
                  </a:cubicBezTo>
                  <a:lnTo>
                    <a:pt x="7906" y="2202"/>
                  </a:lnTo>
                  <a:lnTo>
                    <a:pt x="7939" y="2202"/>
                  </a:lnTo>
                  <a:cubicBezTo>
                    <a:pt x="7973" y="2202"/>
                    <a:pt x="8006" y="2169"/>
                    <a:pt x="8006" y="2135"/>
                  </a:cubicBezTo>
                  <a:cubicBezTo>
                    <a:pt x="8039" y="2069"/>
                    <a:pt x="8006" y="2035"/>
                    <a:pt x="7973" y="20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5381525" y="694575"/>
              <a:ext cx="146400" cy="139825"/>
            </a:xfrm>
            <a:custGeom>
              <a:avLst/>
              <a:gdLst/>
              <a:ahLst/>
              <a:cxnLst/>
              <a:rect l="l" t="t" r="r" b="b"/>
              <a:pathLst>
                <a:path w="5856" h="5593" extrusionOk="0">
                  <a:moveTo>
                    <a:pt x="5737" y="0"/>
                  </a:moveTo>
                  <a:cubicBezTo>
                    <a:pt x="5716" y="0"/>
                    <a:pt x="5693" y="7"/>
                    <a:pt x="5671" y="22"/>
                  </a:cubicBezTo>
                  <a:lnTo>
                    <a:pt x="33" y="5426"/>
                  </a:lnTo>
                  <a:cubicBezTo>
                    <a:pt x="0" y="5459"/>
                    <a:pt x="0" y="5526"/>
                    <a:pt x="33" y="5559"/>
                  </a:cubicBezTo>
                  <a:cubicBezTo>
                    <a:pt x="33" y="5592"/>
                    <a:pt x="67" y="5592"/>
                    <a:pt x="100" y="5592"/>
                  </a:cubicBezTo>
                  <a:cubicBezTo>
                    <a:pt x="100" y="5592"/>
                    <a:pt x="133" y="5559"/>
                    <a:pt x="133" y="5559"/>
                  </a:cubicBezTo>
                  <a:lnTo>
                    <a:pt x="5804" y="155"/>
                  </a:lnTo>
                  <a:cubicBezTo>
                    <a:pt x="5856" y="78"/>
                    <a:pt x="5807" y="0"/>
                    <a:pt x="57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4209000" y="960050"/>
              <a:ext cx="53400" cy="68900"/>
            </a:xfrm>
            <a:custGeom>
              <a:avLst/>
              <a:gdLst/>
              <a:ahLst/>
              <a:cxnLst/>
              <a:rect l="l" t="t" r="r" b="b"/>
              <a:pathLst>
                <a:path w="2136" h="2756" extrusionOk="0">
                  <a:moveTo>
                    <a:pt x="1548" y="1"/>
                  </a:moveTo>
                  <a:cubicBezTo>
                    <a:pt x="1405" y="1"/>
                    <a:pt x="1242" y="47"/>
                    <a:pt x="1068" y="144"/>
                  </a:cubicBezTo>
                  <a:cubicBezTo>
                    <a:pt x="435" y="544"/>
                    <a:pt x="34" y="1245"/>
                    <a:pt x="1" y="2012"/>
                  </a:cubicBezTo>
                  <a:cubicBezTo>
                    <a:pt x="1" y="2484"/>
                    <a:pt x="252" y="2756"/>
                    <a:pt x="599" y="2756"/>
                  </a:cubicBezTo>
                  <a:cubicBezTo>
                    <a:pt x="743" y="2756"/>
                    <a:pt x="903" y="2710"/>
                    <a:pt x="1068" y="2612"/>
                  </a:cubicBezTo>
                  <a:cubicBezTo>
                    <a:pt x="1702" y="2212"/>
                    <a:pt x="2102" y="1511"/>
                    <a:pt x="2136" y="778"/>
                  </a:cubicBezTo>
                  <a:cubicBezTo>
                    <a:pt x="2136" y="280"/>
                    <a:pt x="1900" y="1"/>
                    <a:pt x="15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4388300" y="1128950"/>
              <a:ext cx="29225" cy="37825"/>
            </a:xfrm>
            <a:custGeom>
              <a:avLst/>
              <a:gdLst/>
              <a:ahLst/>
              <a:cxnLst/>
              <a:rect l="l" t="t" r="r" b="b"/>
              <a:pathLst>
                <a:path w="1169" h="1513" extrusionOk="0">
                  <a:moveTo>
                    <a:pt x="852" y="1"/>
                  </a:moveTo>
                  <a:cubicBezTo>
                    <a:pt x="768" y="1"/>
                    <a:pt x="671" y="31"/>
                    <a:pt x="568" y="93"/>
                  </a:cubicBezTo>
                  <a:cubicBezTo>
                    <a:pt x="234" y="293"/>
                    <a:pt x="1" y="660"/>
                    <a:pt x="1" y="1093"/>
                  </a:cubicBezTo>
                  <a:cubicBezTo>
                    <a:pt x="1" y="1353"/>
                    <a:pt x="134" y="1512"/>
                    <a:pt x="319" y="1512"/>
                  </a:cubicBezTo>
                  <a:cubicBezTo>
                    <a:pt x="395" y="1512"/>
                    <a:pt x="480" y="1485"/>
                    <a:pt x="568" y="1427"/>
                  </a:cubicBezTo>
                  <a:cubicBezTo>
                    <a:pt x="935" y="1193"/>
                    <a:pt x="1135" y="826"/>
                    <a:pt x="1168" y="426"/>
                  </a:cubicBezTo>
                  <a:cubicBezTo>
                    <a:pt x="1168" y="150"/>
                    <a:pt x="1041" y="1"/>
                    <a:pt x="85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4116450" y="1268775"/>
              <a:ext cx="29200" cy="37725"/>
            </a:xfrm>
            <a:custGeom>
              <a:avLst/>
              <a:gdLst/>
              <a:ahLst/>
              <a:cxnLst/>
              <a:rect l="l" t="t" r="r" b="b"/>
              <a:pathLst>
                <a:path w="1168" h="1509" extrusionOk="0">
                  <a:moveTo>
                    <a:pt x="829" y="0"/>
                  </a:moveTo>
                  <a:cubicBezTo>
                    <a:pt x="750" y="0"/>
                    <a:pt x="661" y="23"/>
                    <a:pt x="567" y="70"/>
                  </a:cubicBezTo>
                  <a:cubicBezTo>
                    <a:pt x="234" y="304"/>
                    <a:pt x="34" y="671"/>
                    <a:pt x="0" y="1104"/>
                  </a:cubicBezTo>
                  <a:cubicBezTo>
                    <a:pt x="0" y="1366"/>
                    <a:pt x="136" y="1509"/>
                    <a:pt x="323" y="1509"/>
                  </a:cubicBezTo>
                  <a:cubicBezTo>
                    <a:pt x="398" y="1509"/>
                    <a:pt x="481" y="1486"/>
                    <a:pt x="567" y="1438"/>
                  </a:cubicBezTo>
                  <a:cubicBezTo>
                    <a:pt x="934" y="1204"/>
                    <a:pt x="1134" y="837"/>
                    <a:pt x="1168" y="437"/>
                  </a:cubicBezTo>
                  <a:cubicBezTo>
                    <a:pt x="1168" y="150"/>
                    <a:pt x="1030" y="0"/>
                    <a:pt x="82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4402475" y="1534400"/>
              <a:ext cx="29225" cy="37675"/>
            </a:xfrm>
            <a:custGeom>
              <a:avLst/>
              <a:gdLst/>
              <a:ahLst/>
              <a:cxnLst/>
              <a:rect l="l" t="t" r="r" b="b"/>
              <a:pathLst>
                <a:path w="1169" h="1507" extrusionOk="0">
                  <a:moveTo>
                    <a:pt x="850" y="1"/>
                  </a:moveTo>
                  <a:cubicBezTo>
                    <a:pt x="774" y="1"/>
                    <a:pt x="689" y="28"/>
                    <a:pt x="601" y="86"/>
                  </a:cubicBezTo>
                  <a:cubicBezTo>
                    <a:pt x="234" y="286"/>
                    <a:pt x="34" y="687"/>
                    <a:pt x="1" y="1087"/>
                  </a:cubicBezTo>
                  <a:cubicBezTo>
                    <a:pt x="1" y="1347"/>
                    <a:pt x="134" y="1506"/>
                    <a:pt x="331" y="1506"/>
                  </a:cubicBezTo>
                  <a:cubicBezTo>
                    <a:pt x="412" y="1506"/>
                    <a:pt x="504" y="1479"/>
                    <a:pt x="601" y="1420"/>
                  </a:cubicBezTo>
                  <a:cubicBezTo>
                    <a:pt x="935" y="1187"/>
                    <a:pt x="1168" y="820"/>
                    <a:pt x="1168" y="420"/>
                  </a:cubicBezTo>
                  <a:cubicBezTo>
                    <a:pt x="1168" y="160"/>
                    <a:pt x="1035" y="1"/>
                    <a:pt x="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4600125" y="1618625"/>
              <a:ext cx="29200" cy="37675"/>
            </a:xfrm>
            <a:custGeom>
              <a:avLst/>
              <a:gdLst/>
              <a:ahLst/>
              <a:cxnLst/>
              <a:rect l="l" t="t" r="r" b="b"/>
              <a:pathLst>
                <a:path w="1168" h="1507" extrusionOk="0">
                  <a:moveTo>
                    <a:pt x="850" y="1"/>
                  </a:moveTo>
                  <a:cubicBezTo>
                    <a:pt x="773" y="1"/>
                    <a:pt x="689" y="28"/>
                    <a:pt x="601" y="86"/>
                  </a:cubicBezTo>
                  <a:cubicBezTo>
                    <a:pt x="234" y="320"/>
                    <a:pt x="34" y="687"/>
                    <a:pt x="0" y="1087"/>
                  </a:cubicBezTo>
                  <a:cubicBezTo>
                    <a:pt x="0" y="1347"/>
                    <a:pt x="134" y="1506"/>
                    <a:pt x="331" y="1506"/>
                  </a:cubicBezTo>
                  <a:cubicBezTo>
                    <a:pt x="412" y="1506"/>
                    <a:pt x="503" y="1479"/>
                    <a:pt x="601" y="1421"/>
                  </a:cubicBezTo>
                  <a:cubicBezTo>
                    <a:pt x="934" y="1187"/>
                    <a:pt x="1168" y="820"/>
                    <a:pt x="1168" y="420"/>
                  </a:cubicBezTo>
                  <a:cubicBezTo>
                    <a:pt x="1168" y="160"/>
                    <a:pt x="1034" y="1"/>
                    <a:pt x="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4580100" y="1915500"/>
              <a:ext cx="29225" cy="37675"/>
            </a:xfrm>
            <a:custGeom>
              <a:avLst/>
              <a:gdLst/>
              <a:ahLst/>
              <a:cxnLst/>
              <a:rect l="l" t="t" r="r" b="b"/>
              <a:pathLst>
                <a:path w="1169" h="1507" extrusionOk="0">
                  <a:moveTo>
                    <a:pt x="838" y="1"/>
                  </a:moveTo>
                  <a:cubicBezTo>
                    <a:pt x="757" y="1"/>
                    <a:pt x="665" y="28"/>
                    <a:pt x="568" y="86"/>
                  </a:cubicBezTo>
                  <a:cubicBezTo>
                    <a:pt x="234" y="320"/>
                    <a:pt x="34" y="687"/>
                    <a:pt x="1" y="1087"/>
                  </a:cubicBezTo>
                  <a:cubicBezTo>
                    <a:pt x="1" y="1347"/>
                    <a:pt x="135" y="1506"/>
                    <a:pt x="319" y="1506"/>
                  </a:cubicBezTo>
                  <a:cubicBezTo>
                    <a:pt x="395" y="1506"/>
                    <a:pt x="480" y="1479"/>
                    <a:pt x="568" y="1421"/>
                  </a:cubicBezTo>
                  <a:cubicBezTo>
                    <a:pt x="935" y="1221"/>
                    <a:pt x="1135" y="820"/>
                    <a:pt x="1168" y="420"/>
                  </a:cubicBezTo>
                  <a:cubicBezTo>
                    <a:pt x="1168" y="160"/>
                    <a:pt x="1035" y="1"/>
                    <a:pt x="8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4656000" y="1733925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88" y="0"/>
                  </a:moveTo>
                  <a:cubicBezTo>
                    <a:pt x="1173" y="0"/>
                    <a:pt x="1042" y="35"/>
                    <a:pt x="901" y="111"/>
                  </a:cubicBezTo>
                  <a:cubicBezTo>
                    <a:pt x="367" y="444"/>
                    <a:pt x="34" y="1012"/>
                    <a:pt x="0" y="1645"/>
                  </a:cubicBezTo>
                  <a:cubicBezTo>
                    <a:pt x="0" y="2043"/>
                    <a:pt x="198" y="2277"/>
                    <a:pt x="488" y="2277"/>
                  </a:cubicBezTo>
                  <a:cubicBezTo>
                    <a:pt x="612" y="2277"/>
                    <a:pt x="752" y="2235"/>
                    <a:pt x="901" y="2146"/>
                  </a:cubicBezTo>
                  <a:cubicBezTo>
                    <a:pt x="1435" y="1812"/>
                    <a:pt x="1735" y="1245"/>
                    <a:pt x="1768" y="611"/>
                  </a:cubicBezTo>
                  <a:cubicBezTo>
                    <a:pt x="1768" y="228"/>
                    <a:pt x="1579" y="0"/>
                    <a:pt x="12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4479200" y="1835975"/>
              <a:ext cx="44225" cy="56925"/>
            </a:xfrm>
            <a:custGeom>
              <a:avLst/>
              <a:gdLst/>
              <a:ahLst/>
              <a:cxnLst/>
              <a:rect l="l" t="t" r="r" b="b"/>
              <a:pathLst>
                <a:path w="1769" h="2277" extrusionOk="0">
                  <a:moveTo>
                    <a:pt x="1307" y="0"/>
                  </a:moveTo>
                  <a:cubicBezTo>
                    <a:pt x="1188" y="0"/>
                    <a:pt x="1050" y="42"/>
                    <a:pt x="901" y="132"/>
                  </a:cubicBezTo>
                  <a:cubicBezTo>
                    <a:pt x="368" y="465"/>
                    <a:pt x="34" y="1032"/>
                    <a:pt x="1" y="1633"/>
                  </a:cubicBezTo>
                  <a:cubicBezTo>
                    <a:pt x="1" y="2041"/>
                    <a:pt x="208" y="2277"/>
                    <a:pt x="511" y="2277"/>
                  </a:cubicBezTo>
                  <a:cubicBezTo>
                    <a:pt x="629" y="2277"/>
                    <a:pt x="761" y="2241"/>
                    <a:pt x="901" y="2167"/>
                  </a:cubicBezTo>
                  <a:cubicBezTo>
                    <a:pt x="1435" y="1833"/>
                    <a:pt x="1735" y="1266"/>
                    <a:pt x="1769" y="632"/>
                  </a:cubicBezTo>
                  <a:cubicBezTo>
                    <a:pt x="1769" y="234"/>
                    <a:pt x="1588" y="0"/>
                    <a:pt x="13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5503275" y="668475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80" y="0"/>
                  </a:moveTo>
                  <a:cubicBezTo>
                    <a:pt x="1157" y="0"/>
                    <a:pt x="1017" y="42"/>
                    <a:pt x="867" y="132"/>
                  </a:cubicBezTo>
                  <a:cubicBezTo>
                    <a:pt x="334" y="465"/>
                    <a:pt x="34" y="1032"/>
                    <a:pt x="0" y="1666"/>
                  </a:cubicBezTo>
                  <a:cubicBezTo>
                    <a:pt x="0" y="2049"/>
                    <a:pt x="206" y="2277"/>
                    <a:pt x="495" y="2277"/>
                  </a:cubicBezTo>
                  <a:cubicBezTo>
                    <a:pt x="609" y="2277"/>
                    <a:pt x="736" y="2242"/>
                    <a:pt x="867" y="2167"/>
                  </a:cubicBezTo>
                  <a:cubicBezTo>
                    <a:pt x="1401" y="1833"/>
                    <a:pt x="1735" y="1266"/>
                    <a:pt x="1768" y="632"/>
                  </a:cubicBezTo>
                  <a:cubicBezTo>
                    <a:pt x="1768" y="234"/>
                    <a:pt x="1571" y="0"/>
                    <a:pt x="12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4654325" y="1297450"/>
              <a:ext cx="206850" cy="262475"/>
            </a:xfrm>
            <a:custGeom>
              <a:avLst/>
              <a:gdLst/>
              <a:ahLst/>
              <a:cxnLst/>
              <a:rect l="l" t="t" r="r" b="b"/>
              <a:pathLst>
                <a:path w="8274" h="10499" extrusionOk="0">
                  <a:moveTo>
                    <a:pt x="5827" y="673"/>
                  </a:moveTo>
                  <a:cubicBezTo>
                    <a:pt x="6135" y="673"/>
                    <a:pt x="6419" y="745"/>
                    <a:pt x="6672" y="891"/>
                  </a:cubicBezTo>
                  <a:cubicBezTo>
                    <a:pt x="7272" y="1225"/>
                    <a:pt x="7606" y="1992"/>
                    <a:pt x="7606" y="3060"/>
                  </a:cubicBezTo>
                  <a:cubicBezTo>
                    <a:pt x="7606" y="5361"/>
                    <a:pt x="5972" y="8197"/>
                    <a:pt x="3970" y="9331"/>
                  </a:cubicBezTo>
                  <a:cubicBezTo>
                    <a:pt x="3428" y="9652"/>
                    <a:pt x="2911" y="9816"/>
                    <a:pt x="2454" y="9816"/>
                  </a:cubicBezTo>
                  <a:cubicBezTo>
                    <a:pt x="2151" y="9816"/>
                    <a:pt x="1874" y="9744"/>
                    <a:pt x="1635" y="9598"/>
                  </a:cubicBezTo>
                  <a:cubicBezTo>
                    <a:pt x="1001" y="9264"/>
                    <a:pt x="668" y="8497"/>
                    <a:pt x="668" y="7429"/>
                  </a:cubicBezTo>
                  <a:cubicBezTo>
                    <a:pt x="668" y="5128"/>
                    <a:pt x="2302" y="2292"/>
                    <a:pt x="4304" y="1158"/>
                  </a:cubicBezTo>
                  <a:cubicBezTo>
                    <a:pt x="4845" y="837"/>
                    <a:pt x="5363" y="673"/>
                    <a:pt x="5827" y="673"/>
                  </a:cubicBezTo>
                  <a:close/>
                  <a:moveTo>
                    <a:pt x="5853" y="0"/>
                  </a:moveTo>
                  <a:cubicBezTo>
                    <a:pt x="5270" y="0"/>
                    <a:pt x="4631" y="188"/>
                    <a:pt x="3970" y="558"/>
                  </a:cubicBezTo>
                  <a:cubicBezTo>
                    <a:pt x="1802" y="1825"/>
                    <a:pt x="1" y="4894"/>
                    <a:pt x="1" y="7429"/>
                  </a:cubicBezTo>
                  <a:cubicBezTo>
                    <a:pt x="1" y="8730"/>
                    <a:pt x="468" y="9698"/>
                    <a:pt x="1302" y="10198"/>
                  </a:cubicBezTo>
                  <a:cubicBezTo>
                    <a:pt x="1635" y="10398"/>
                    <a:pt x="2035" y="10498"/>
                    <a:pt x="2436" y="10498"/>
                  </a:cubicBezTo>
                  <a:cubicBezTo>
                    <a:pt x="3103" y="10465"/>
                    <a:pt x="3737" y="10265"/>
                    <a:pt x="4304" y="9931"/>
                  </a:cubicBezTo>
                  <a:cubicBezTo>
                    <a:pt x="6505" y="8664"/>
                    <a:pt x="8273" y="5561"/>
                    <a:pt x="8273" y="3060"/>
                  </a:cubicBezTo>
                  <a:cubicBezTo>
                    <a:pt x="8273" y="1759"/>
                    <a:pt x="7806" y="791"/>
                    <a:pt x="7006" y="291"/>
                  </a:cubicBezTo>
                  <a:cubicBezTo>
                    <a:pt x="6658" y="96"/>
                    <a:pt x="6270" y="0"/>
                    <a:pt x="585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4701850" y="1356425"/>
              <a:ext cx="111775" cy="144650"/>
            </a:xfrm>
            <a:custGeom>
              <a:avLst/>
              <a:gdLst/>
              <a:ahLst/>
              <a:cxnLst/>
              <a:rect l="l" t="t" r="r" b="b"/>
              <a:pathLst>
                <a:path w="4471" h="5786" extrusionOk="0">
                  <a:moveTo>
                    <a:pt x="3245" y="1"/>
                  </a:moveTo>
                  <a:cubicBezTo>
                    <a:pt x="2945" y="1"/>
                    <a:pt x="2603" y="97"/>
                    <a:pt x="2236" y="300"/>
                  </a:cubicBezTo>
                  <a:cubicBezTo>
                    <a:pt x="902" y="1168"/>
                    <a:pt x="68" y="2602"/>
                    <a:pt x="1" y="4203"/>
                  </a:cubicBezTo>
                  <a:cubicBezTo>
                    <a:pt x="1" y="5195"/>
                    <a:pt x="503" y="5785"/>
                    <a:pt x="1233" y="5785"/>
                  </a:cubicBezTo>
                  <a:cubicBezTo>
                    <a:pt x="1535" y="5785"/>
                    <a:pt x="1875" y="5685"/>
                    <a:pt x="2236" y="5471"/>
                  </a:cubicBezTo>
                  <a:cubicBezTo>
                    <a:pt x="3570" y="4603"/>
                    <a:pt x="4404" y="3169"/>
                    <a:pt x="4471" y="1601"/>
                  </a:cubicBezTo>
                  <a:cubicBezTo>
                    <a:pt x="4471" y="582"/>
                    <a:pt x="3983" y="1"/>
                    <a:pt x="32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5094650" y="458825"/>
              <a:ext cx="170150" cy="217125"/>
            </a:xfrm>
            <a:custGeom>
              <a:avLst/>
              <a:gdLst/>
              <a:ahLst/>
              <a:cxnLst/>
              <a:rect l="l" t="t" r="r" b="b"/>
              <a:pathLst>
                <a:path w="6806" h="8685" extrusionOk="0">
                  <a:moveTo>
                    <a:pt x="4873" y="397"/>
                  </a:moveTo>
                  <a:cubicBezTo>
                    <a:pt x="5143" y="397"/>
                    <a:pt x="5390" y="458"/>
                    <a:pt x="5604" y="579"/>
                  </a:cubicBezTo>
                  <a:cubicBezTo>
                    <a:pt x="6138" y="912"/>
                    <a:pt x="6438" y="1579"/>
                    <a:pt x="6438" y="2513"/>
                  </a:cubicBezTo>
                  <a:cubicBezTo>
                    <a:pt x="6305" y="4682"/>
                    <a:pt x="5171" y="6683"/>
                    <a:pt x="3336" y="7884"/>
                  </a:cubicBezTo>
                  <a:cubicBezTo>
                    <a:pt x="2857" y="8163"/>
                    <a:pt x="2390" y="8299"/>
                    <a:pt x="1978" y="8299"/>
                  </a:cubicBezTo>
                  <a:cubicBezTo>
                    <a:pt x="1701" y="8299"/>
                    <a:pt x="1449" y="8238"/>
                    <a:pt x="1234" y="8117"/>
                  </a:cubicBezTo>
                  <a:cubicBezTo>
                    <a:pt x="701" y="7817"/>
                    <a:pt x="400" y="7117"/>
                    <a:pt x="400" y="6216"/>
                  </a:cubicBezTo>
                  <a:cubicBezTo>
                    <a:pt x="534" y="4015"/>
                    <a:pt x="1668" y="2013"/>
                    <a:pt x="3536" y="812"/>
                  </a:cubicBezTo>
                  <a:cubicBezTo>
                    <a:pt x="4015" y="533"/>
                    <a:pt x="4470" y="397"/>
                    <a:pt x="4873" y="397"/>
                  </a:cubicBezTo>
                  <a:close/>
                  <a:moveTo>
                    <a:pt x="4856" y="1"/>
                  </a:moveTo>
                  <a:cubicBezTo>
                    <a:pt x="4379" y="1"/>
                    <a:pt x="3852" y="164"/>
                    <a:pt x="3303" y="479"/>
                  </a:cubicBezTo>
                  <a:cubicBezTo>
                    <a:pt x="1501" y="1513"/>
                    <a:pt x="0" y="4115"/>
                    <a:pt x="0" y="6216"/>
                  </a:cubicBezTo>
                  <a:cubicBezTo>
                    <a:pt x="0" y="7250"/>
                    <a:pt x="367" y="8051"/>
                    <a:pt x="1034" y="8451"/>
                  </a:cubicBezTo>
                  <a:cubicBezTo>
                    <a:pt x="1334" y="8618"/>
                    <a:pt x="1635" y="8685"/>
                    <a:pt x="1968" y="8685"/>
                  </a:cubicBezTo>
                  <a:cubicBezTo>
                    <a:pt x="2535" y="8651"/>
                    <a:pt x="3036" y="8518"/>
                    <a:pt x="3503" y="8218"/>
                  </a:cubicBezTo>
                  <a:cubicBezTo>
                    <a:pt x="5337" y="7183"/>
                    <a:pt x="6805" y="4582"/>
                    <a:pt x="6805" y="2480"/>
                  </a:cubicBezTo>
                  <a:cubicBezTo>
                    <a:pt x="6805" y="1446"/>
                    <a:pt x="6438" y="645"/>
                    <a:pt x="5771" y="245"/>
                  </a:cubicBezTo>
                  <a:cubicBezTo>
                    <a:pt x="5497" y="81"/>
                    <a:pt x="5188" y="1"/>
                    <a:pt x="4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5133000" y="506125"/>
              <a:ext cx="94250" cy="122825"/>
            </a:xfrm>
            <a:custGeom>
              <a:avLst/>
              <a:gdLst/>
              <a:ahLst/>
              <a:cxnLst/>
              <a:rect l="l" t="t" r="r" b="b"/>
              <a:pathLst>
                <a:path w="3770" h="4913" extrusionOk="0">
                  <a:moveTo>
                    <a:pt x="2718" y="0"/>
                  </a:moveTo>
                  <a:cubicBezTo>
                    <a:pt x="2464" y="0"/>
                    <a:pt x="2176" y="82"/>
                    <a:pt x="1869" y="255"/>
                  </a:cubicBezTo>
                  <a:cubicBezTo>
                    <a:pt x="768" y="988"/>
                    <a:pt x="67" y="2223"/>
                    <a:pt x="1" y="3557"/>
                  </a:cubicBezTo>
                  <a:cubicBezTo>
                    <a:pt x="1" y="4412"/>
                    <a:pt x="424" y="4912"/>
                    <a:pt x="1041" y="4912"/>
                  </a:cubicBezTo>
                  <a:cubicBezTo>
                    <a:pt x="1290" y="4912"/>
                    <a:pt x="1571" y="4830"/>
                    <a:pt x="1869" y="4658"/>
                  </a:cubicBezTo>
                  <a:cubicBezTo>
                    <a:pt x="3003" y="3924"/>
                    <a:pt x="3703" y="2690"/>
                    <a:pt x="3770" y="1355"/>
                  </a:cubicBezTo>
                  <a:cubicBezTo>
                    <a:pt x="3770" y="500"/>
                    <a:pt x="3347" y="0"/>
                    <a:pt x="27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4732725" y="752950"/>
              <a:ext cx="124125" cy="150675"/>
            </a:xfrm>
            <a:custGeom>
              <a:avLst/>
              <a:gdLst/>
              <a:ahLst/>
              <a:cxnLst/>
              <a:rect l="l" t="t" r="r" b="b"/>
              <a:pathLst>
                <a:path w="4965" h="6027" extrusionOk="0">
                  <a:moveTo>
                    <a:pt x="3403" y="422"/>
                  </a:moveTo>
                  <a:cubicBezTo>
                    <a:pt x="3569" y="422"/>
                    <a:pt x="3736" y="455"/>
                    <a:pt x="3870" y="522"/>
                  </a:cubicBezTo>
                  <a:cubicBezTo>
                    <a:pt x="4270" y="822"/>
                    <a:pt x="4470" y="1289"/>
                    <a:pt x="4403" y="1790"/>
                  </a:cubicBezTo>
                  <a:cubicBezTo>
                    <a:pt x="4337" y="3224"/>
                    <a:pt x="3569" y="4558"/>
                    <a:pt x="2335" y="5359"/>
                  </a:cubicBezTo>
                  <a:cubicBezTo>
                    <a:pt x="2100" y="5575"/>
                    <a:pt x="1828" y="5670"/>
                    <a:pt x="1564" y="5670"/>
                  </a:cubicBezTo>
                  <a:cubicBezTo>
                    <a:pt x="892" y="5670"/>
                    <a:pt x="276" y="5058"/>
                    <a:pt x="467" y="4291"/>
                  </a:cubicBezTo>
                  <a:cubicBezTo>
                    <a:pt x="534" y="2824"/>
                    <a:pt x="1301" y="1489"/>
                    <a:pt x="2535" y="689"/>
                  </a:cubicBezTo>
                  <a:cubicBezTo>
                    <a:pt x="2802" y="522"/>
                    <a:pt x="3102" y="422"/>
                    <a:pt x="3403" y="422"/>
                  </a:cubicBezTo>
                  <a:close/>
                  <a:moveTo>
                    <a:pt x="3287" y="0"/>
                  </a:moveTo>
                  <a:cubicBezTo>
                    <a:pt x="2961" y="0"/>
                    <a:pt x="2627" y="109"/>
                    <a:pt x="2335" y="355"/>
                  </a:cubicBezTo>
                  <a:cubicBezTo>
                    <a:pt x="1001" y="1223"/>
                    <a:pt x="167" y="2690"/>
                    <a:pt x="67" y="4291"/>
                  </a:cubicBezTo>
                  <a:cubicBezTo>
                    <a:pt x="0" y="4892"/>
                    <a:pt x="300" y="5492"/>
                    <a:pt x="801" y="5859"/>
                  </a:cubicBezTo>
                  <a:cubicBezTo>
                    <a:pt x="1001" y="5959"/>
                    <a:pt x="1234" y="6026"/>
                    <a:pt x="1468" y="6026"/>
                  </a:cubicBezTo>
                  <a:cubicBezTo>
                    <a:pt x="1835" y="5993"/>
                    <a:pt x="2202" y="5893"/>
                    <a:pt x="2535" y="5692"/>
                  </a:cubicBezTo>
                  <a:cubicBezTo>
                    <a:pt x="3836" y="4792"/>
                    <a:pt x="4704" y="3357"/>
                    <a:pt x="4770" y="1790"/>
                  </a:cubicBezTo>
                  <a:cubicBezTo>
                    <a:pt x="4964" y="772"/>
                    <a:pt x="4154" y="0"/>
                    <a:pt x="32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4761900" y="787225"/>
              <a:ext cx="63400" cy="82775"/>
            </a:xfrm>
            <a:custGeom>
              <a:avLst/>
              <a:gdLst/>
              <a:ahLst/>
              <a:cxnLst/>
              <a:rect l="l" t="t" r="r" b="b"/>
              <a:pathLst>
                <a:path w="2536" h="3311" extrusionOk="0">
                  <a:moveTo>
                    <a:pt x="1834" y="1"/>
                  </a:moveTo>
                  <a:cubicBezTo>
                    <a:pt x="1664" y="1"/>
                    <a:pt x="1472" y="59"/>
                    <a:pt x="1268" y="185"/>
                  </a:cubicBezTo>
                  <a:cubicBezTo>
                    <a:pt x="501" y="686"/>
                    <a:pt x="34" y="1486"/>
                    <a:pt x="1" y="2387"/>
                  </a:cubicBezTo>
                  <a:cubicBezTo>
                    <a:pt x="1" y="2972"/>
                    <a:pt x="280" y="3311"/>
                    <a:pt x="689" y="3311"/>
                  </a:cubicBezTo>
                  <a:cubicBezTo>
                    <a:pt x="863" y="3311"/>
                    <a:pt x="1059" y="3250"/>
                    <a:pt x="1268" y="3121"/>
                  </a:cubicBezTo>
                  <a:cubicBezTo>
                    <a:pt x="2035" y="2654"/>
                    <a:pt x="2502" y="1820"/>
                    <a:pt x="2536" y="919"/>
                  </a:cubicBezTo>
                  <a:cubicBezTo>
                    <a:pt x="2536" y="351"/>
                    <a:pt x="2250" y="1"/>
                    <a:pt x="18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5092975" y="1267450"/>
              <a:ext cx="124350" cy="149875"/>
            </a:xfrm>
            <a:custGeom>
              <a:avLst/>
              <a:gdLst/>
              <a:ahLst/>
              <a:cxnLst/>
              <a:rect l="l" t="t" r="r" b="b"/>
              <a:pathLst>
                <a:path w="4974" h="5995" extrusionOk="0">
                  <a:moveTo>
                    <a:pt x="3292" y="380"/>
                  </a:moveTo>
                  <a:cubicBezTo>
                    <a:pt x="3961" y="380"/>
                    <a:pt x="4595" y="991"/>
                    <a:pt x="4404" y="1758"/>
                  </a:cubicBezTo>
                  <a:cubicBezTo>
                    <a:pt x="4337" y="3225"/>
                    <a:pt x="3536" y="4560"/>
                    <a:pt x="2335" y="5360"/>
                  </a:cubicBezTo>
                  <a:cubicBezTo>
                    <a:pt x="2101" y="5576"/>
                    <a:pt x="1830" y="5670"/>
                    <a:pt x="1567" y="5670"/>
                  </a:cubicBezTo>
                  <a:cubicBezTo>
                    <a:pt x="892" y="5670"/>
                    <a:pt x="266" y="5051"/>
                    <a:pt x="434" y="4260"/>
                  </a:cubicBezTo>
                  <a:cubicBezTo>
                    <a:pt x="534" y="2792"/>
                    <a:pt x="1301" y="1491"/>
                    <a:pt x="2536" y="690"/>
                  </a:cubicBezTo>
                  <a:cubicBezTo>
                    <a:pt x="2761" y="474"/>
                    <a:pt x="3030" y="380"/>
                    <a:pt x="3292" y="380"/>
                  </a:cubicBezTo>
                  <a:close/>
                  <a:moveTo>
                    <a:pt x="3291" y="1"/>
                  </a:moveTo>
                  <a:cubicBezTo>
                    <a:pt x="2963" y="1"/>
                    <a:pt x="2628" y="110"/>
                    <a:pt x="2335" y="357"/>
                  </a:cubicBezTo>
                  <a:cubicBezTo>
                    <a:pt x="1001" y="1224"/>
                    <a:pt x="167" y="2658"/>
                    <a:pt x="67" y="4260"/>
                  </a:cubicBezTo>
                  <a:cubicBezTo>
                    <a:pt x="0" y="4893"/>
                    <a:pt x="301" y="5494"/>
                    <a:pt x="801" y="5827"/>
                  </a:cubicBezTo>
                  <a:cubicBezTo>
                    <a:pt x="1001" y="5961"/>
                    <a:pt x="1235" y="5994"/>
                    <a:pt x="1468" y="5994"/>
                  </a:cubicBezTo>
                  <a:cubicBezTo>
                    <a:pt x="1835" y="5994"/>
                    <a:pt x="2202" y="5894"/>
                    <a:pt x="2536" y="5694"/>
                  </a:cubicBezTo>
                  <a:cubicBezTo>
                    <a:pt x="3870" y="4827"/>
                    <a:pt x="4704" y="3359"/>
                    <a:pt x="4804" y="1758"/>
                  </a:cubicBezTo>
                  <a:cubicBezTo>
                    <a:pt x="4973" y="765"/>
                    <a:pt x="4159" y="1"/>
                    <a:pt x="3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5122150" y="1301625"/>
              <a:ext cx="63425" cy="82400"/>
            </a:xfrm>
            <a:custGeom>
              <a:avLst/>
              <a:gdLst/>
              <a:ahLst/>
              <a:cxnLst/>
              <a:rect l="l" t="t" r="r" b="b"/>
              <a:pathLst>
                <a:path w="2537" h="3296" extrusionOk="0">
                  <a:moveTo>
                    <a:pt x="1848" y="0"/>
                  </a:moveTo>
                  <a:cubicBezTo>
                    <a:pt x="1674" y="0"/>
                    <a:pt x="1477" y="61"/>
                    <a:pt x="1269" y="191"/>
                  </a:cubicBezTo>
                  <a:cubicBezTo>
                    <a:pt x="501" y="658"/>
                    <a:pt x="34" y="1492"/>
                    <a:pt x="1" y="2392"/>
                  </a:cubicBezTo>
                  <a:cubicBezTo>
                    <a:pt x="1" y="2962"/>
                    <a:pt x="289" y="3296"/>
                    <a:pt x="707" y="3296"/>
                  </a:cubicBezTo>
                  <a:cubicBezTo>
                    <a:pt x="876" y="3296"/>
                    <a:pt x="1067" y="3241"/>
                    <a:pt x="1269" y="3126"/>
                  </a:cubicBezTo>
                  <a:cubicBezTo>
                    <a:pt x="2036" y="2626"/>
                    <a:pt x="2503" y="1825"/>
                    <a:pt x="2536" y="924"/>
                  </a:cubicBezTo>
                  <a:cubicBezTo>
                    <a:pt x="2536" y="339"/>
                    <a:pt x="2257" y="0"/>
                    <a:pt x="18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5272275" y="806675"/>
              <a:ext cx="122925" cy="150300"/>
            </a:xfrm>
            <a:custGeom>
              <a:avLst/>
              <a:gdLst/>
              <a:ahLst/>
              <a:cxnLst/>
              <a:rect l="l" t="t" r="r" b="b"/>
              <a:pathLst>
                <a:path w="4917" h="6012" extrusionOk="0">
                  <a:moveTo>
                    <a:pt x="3271" y="365"/>
                  </a:moveTo>
                  <a:cubicBezTo>
                    <a:pt x="3946" y="365"/>
                    <a:pt x="4571" y="984"/>
                    <a:pt x="4403" y="1776"/>
                  </a:cubicBezTo>
                  <a:cubicBezTo>
                    <a:pt x="4303" y="3210"/>
                    <a:pt x="3536" y="4544"/>
                    <a:pt x="2302" y="5345"/>
                  </a:cubicBezTo>
                  <a:cubicBezTo>
                    <a:pt x="2067" y="5561"/>
                    <a:pt x="1794" y="5655"/>
                    <a:pt x="1531" y="5655"/>
                  </a:cubicBezTo>
                  <a:cubicBezTo>
                    <a:pt x="859" y="5655"/>
                    <a:pt x="242" y="5044"/>
                    <a:pt x="434" y="4277"/>
                  </a:cubicBezTo>
                  <a:cubicBezTo>
                    <a:pt x="501" y="2810"/>
                    <a:pt x="1268" y="1475"/>
                    <a:pt x="2502" y="675"/>
                  </a:cubicBezTo>
                  <a:cubicBezTo>
                    <a:pt x="2736" y="459"/>
                    <a:pt x="3007" y="365"/>
                    <a:pt x="3271" y="365"/>
                  </a:cubicBezTo>
                  <a:close/>
                  <a:moveTo>
                    <a:pt x="3258" y="0"/>
                  </a:moveTo>
                  <a:cubicBezTo>
                    <a:pt x="2935" y="0"/>
                    <a:pt x="2601" y="105"/>
                    <a:pt x="2302" y="341"/>
                  </a:cubicBezTo>
                  <a:cubicBezTo>
                    <a:pt x="968" y="1208"/>
                    <a:pt x="134" y="2676"/>
                    <a:pt x="67" y="4277"/>
                  </a:cubicBezTo>
                  <a:cubicBezTo>
                    <a:pt x="0" y="4878"/>
                    <a:pt x="267" y="5478"/>
                    <a:pt x="801" y="5845"/>
                  </a:cubicBezTo>
                  <a:cubicBezTo>
                    <a:pt x="968" y="5945"/>
                    <a:pt x="1201" y="6012"/>
                    <a:pt x="1435" y="6012"/>
                  </a:cubicBezTo>
                  <a:cubicBezTo>
                    <a:pt x="1802" y="5979"/>
                    <a:pt x="2168" y="5878"/>
                    <a:pt x="2502" y="5678"/>
                  </a:cubicBezTo>
                  <a:cubicBezTo>
                    <a:pt x="3836" y="4811"/>
                    <a:pt x="4670" y="3343"/>
                    <a:pt x="4770" y="1776"/>
                  </a:cubicBezTo>
                  <a:cubicBezTo>
                    <a:pt x="4916" y="755"/>
                    <a:pt x="4124" y="0"/>
                    <a:pt x="32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5300625" y="840600"/>
              <a:ext cx="64225" cy="82775"/>
            </a:xfrm>
            <a:custGeom>
              <a:avLst/>
              <a:gdLst/>
              <a:ahLst/>
              <a:cxnLst/>
              <a:rect l="l" t="t" r="r" b="b"/>
              <a:pathLst>
                <a:path w="2569" h="3311" extrusionOk="0">
                  <a:moveTo>
                    <a:pt x="1840" y="1"/>
                  </a:moveTo>
                  <a:cubicBezTo>
                    <a:pt x="1666" y="1"/>
                    <a:pt x="1471" y="59"/>
                    <a:pt x="1268" y="185"/>
                  </a:cubicBezTo>
                  <a:cubicBezTo>
                    <a:pt x="534" y="685"/>
                    <a:pt x="34" y="1486"/>
                    <a:pt x="0" y="2387"/>
                  </a:cubicBezTo>
                  <a:cubicBezTo>
                    <a:pt x="0" y="2972"/>
                    <a:pt x="280" y="3311"/>
                    <a:pt x="689" y="3311"/>
                  </a:cubicBezTo>
                  <a:cubicBezTo>
                    <a:pt x="862" y="3311"/>
                    <a:pt x="1059" y="3250"/>
                    <a:pt x="1268" y="3120"/>
                  </a:cubicBezTo>
                  <a:cubicBezTo>
                    <a:pt x="2035" y="2653"/>
                    <a:pt x="2502" y="1820"/>
                    <a:pt x="2569" y="919"/>
                  </a:cubicBezTo>
                  <a:cubicBezTo>
                    <a:pt x="2569" y="351"/>
                    <a:pt x="2266" y="1"/>
                    <a:pt x="18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4440850" y="1249125"/>
              <a:ext cx="124350" cy="150675"/>
            </a:xfrm>
            <a:custGeom>
              <a:avLst/>
              <a:gdLst/>
              <a:ahLst/>
              <a:cxnLst/>
              <a:rect l="l" t="t" r="r" b="b"/>
              <a:pathLst>
                <a:path w="4974" h="6027" extrusionOk="0">
                  <a:moveTo>
                    <a:pt x="3289" y="380"/>
                  </a:moveTo>
                  <a:cubicBezTo>
                    <a:pt x="3959" y="380"/>
                    <a:pt x="4595" y="999"/>
                    <a:pt x="4403" y="1790"/>
                  </a:cubicBezTo>
                  <a:cubicBezTo>
                    <a:pt x="4337" y="3225"/>
                    <a:pt x="3536" y="4559"/>
                    <a:pt x="2335" y="5359"/>
                  </a:cubicBezTo>
                  <a:cubicBezTo>
                    <a:pt x="2100" y="5576"/>
                    <a:pt x="1828" y="5670"/>
                    <a:pt x="1563" y="5670"/>
                  </a:cubicBezTo>
                  <a:cubicBezTo>
                    <a:pt x="890" y="5670"/>
                    <a:pt x="266" y="5058"/>
                    <a:pt x="434" y="4292"/>
                  </a:cubicBezTo>
                  <a:cubicBezTo>
                    <a:pt x="534" y="2824"/>
                    <a:pt x="1301" y="1490"/>
                    <a:pt x="2535" y="689"/>
                  </a:cubicBezTo>
                  <a:cubicBezTo>
                    <a:pt x="2760" y="474"/>
                    <a:pt x="3027" y="380"/>
                    <a:pt x="3289" y="380"/>
                  </a:cubicBezTo>
                  <a:close/>
                  <a:moveTo>
                    <a:pt x="3288" y="1"/>
                  </a:moveTo>
                  <a:cubicBezTo>
                    <a:pt x="2961" y="1"/>
                    <a:pt x="2627" y="110"/>
                    <a:pt x="2335" y="356"/>
                  </a:cubicBezTo>
                  <a:cubicBezTo>
                    <a:pt x="1001" y="1223"/>
                    <a:pt x="167" y="2691"/>
                    <a:pt x="67" y="4292"/>
                  </a:cubicBezTo>
                  <a:cubicBezTo>
                    <a:pt x="0" y="4892"/>
                    <a:pt x="300" y="5493"/>
                    <a:pt x="801" y="5860"/>
                  </a:cubicBezTo>
                  <a:cubicBezTo>
                    <a:pt x="1001" y="5960"/>
                    <a:pt x="1234" y="6027"/>
                    <a:pt x="1468" y="6027"/>
                  </a:cubicBezTo>
                  <a:cubicBezTo>
                    <a:pt x="1835" y="5993"/>
                    <a:pt x="2202" y="5893"/>
                    <a:pt x="2535" y="5693"/>
                  </a:cubicBezTo>
                  <a:cubicBezTo>
                    <a:pt x="3870" y="4826"/>
                    <a:pt x="4704" y="3358"/>
                    <a:pt x="4804" y="1790"/>
                  </a:cubicBezTo>
                  <a:cubicBezTo>
                    <a:pt x="4973" y="772"/>
                    <a:pt x="4157" y="1"/>
                    <a:pt x="32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4470025" y="1283425"/>
              <a:ext cx="63400" cy="82775"/>
            </a:xfrm>
            <a:custGeom>
              <a:avLst/>
              <a:gdLst/>
              <a:ahLst/>
              <a:cxnLst/>
              <a:rect l="l" t="t" r="r" b="b"/>
              <a:pathLst>
                <a:path w="2536" h="3311" extrusionOk="0">
                  <a:moveTo>
                    <a:pt x="1834" y="0"/>
                  </a:moveTo>
                  <a:cubicBezTo>
                    <a:pt x="1663" y="0"/>
                    <a:pt x="1471" y="59"/>
                    <a:pt x="1268" y="185"/>
                  </a:cubicBezTo>
                  <a:cubicBezTo>
                    <a:pt x="501" y="685"/>
                    <a:pt x="34" y="1486"/>
                    <a:pt x="1" y="2386"/>
                  </a:cubicBezTo>
                  <a:cubicBezTo>
                    <a:pt x="1" y="2972"/>
                    <a:pt x="280" y="3311"/>
                    <a:pt x="689" y="3311"/>
                  </a:cubicBezTo>
                  <a:cubicBezTo>
                    <a:pt x="863" y="3311"/>
                    <a:pt x="1059" y="3249"/>
                    <a:pt x="1268" y="3120"/>
                  </a:cubicBezTo>
                  <a:cubicBezTo>
                    <a:pt x="2002" y="2653"/>
                    <a:pt x="2502" y="1819"/>
                    <a:pt x="2536" y="919"/>
                  </a:cubicBezTo>
                  <a:cubicBezTo>
                    <a:pt x="2536" y="350"/>
                    <a:pt x="2250" y="0"/>
                    <a:pt x="18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4211500" y="1353900"/>
              <a:ext cx="85650" cy="104275"/>
            </a:xfrm>
            <a:custGeom>
              <a:avLst/>
              <a:gdLst/>
              <a:ahLst/>
              <a:cxnLst/>
              <a:rect l="l" t="t" r="r" b="b"/>
              <a:pathLst>
                <a:path w="3426" h="4171" extrusionOk="0">
                  <a:moveTo>
                    <a:pt x="2336" y="268"/>
                  </a:moveTo>
                  <a:cubicBezTo>
                    <a:pt x="2436" y="268"/>
                    <a:pt x="2569" y="335"/>
                    <a:pt x="2670" y="401"/>
                  </a:cubicBezTo>
                  <a:cubicBezTo>
                    <a:pt x="2936" y="568"/>
                    <a:pt x="3070" y="902"/>
                    <a:pt x="3036" y="1235"/>
                  </a:cubicBezTo>
                  <a:cubicBezTo>
                    <a:pt x="2970" y="2236"/>
                    <a:pt x="2436" y="3170"/>
                    <a:pt x="1602" y="3737"/>
                  </a:cubicBezTo>
                  <a:cubicBezTo>
                    <a:pt x="1443" y="3887"/>
                    <a:pt x="1257" y="3953"/>
                    <a:pt x="1077" y="3953"/>
                  </a:cubicBezTo>
                  <a:cubicBezTo>
                    <a:pt x="613" y="3953"/>
                    <a:pt x="181" y="3522"/>
                    <a:pt x="301" y="2970"/>
                  </a:cubicBezTo>
                  <a:cubicBezTo>
                    <a:pt x="335" y="1969"/>
                    <a:pt x="868" y="1035"/>
                    <a:pt x="1736" y="468"/>
                  </a:cubicBezTo>
                  <a:cubicBezTo>
                    <a:pt x="1902" y="368"/>
                    <a:pt x="2136" y="301"/>
                    <a:pt x="2336" y="301"/>
                  </a:cubicBezTo>
                  <a:lnTo>
                    <a:pt x="2336" y="268"/>
                  </a:lnTo>
                  <a:close/>
                  <a:moveTo>
                    <a:pt x="2250" y="0"/>
                  </a:moveTo>
                  <a:cubicBezTo>
                    <a:pt x="2027" y="0"/>
                    <a:pt x="1800" y="72"/>
                    <a:pt x="1602" y="234"/>
                  </a:cubicBezTo>
                  <a:cubicBezTo>
                    <a:pt x="668" y="835"/>
                    <a:pt x="101" y="1869"/>
                    <a:pt x="34" y="2970"/>
                  </a:cubicBezTo>
                  <a:cubicBezTo>
                    <a:pt x="1" y="3370"/>
                    <a:pt x="201" y="3804"/>
                    <a:pt x="535" y="4037"/>
                  </a:cubicBezTo>
                  <a:cubicBezTo>
                    <a:pt x="668" y="4104"/>
                    <a:pt x="835" y="4171"/>
                    <a:pt x="1002" y="4171"/>
                  </a:cubicBezTo>
                  <a:cubicBezTo>
                    <a:pt x="1269" y="4137"/>
                    <a:pt x="1502" y="4071"/>
                    <a:pt x="1736" y="3937"/>
                  </a:cubicBezTo>
                  <a:cubicBezTo>
                    <a:pt x="2670" y="3337"/>
                    <a:pt x="3237" y="2336"/>
                    <a:pt x="3303" y="1235"/>
                  </a:cubicBezTo>
                  <a:cubicBezTo>
                    <a:pt x="3425" y="529"/>
                    <a:pt x="2853" y="0"/>
                    <a:pt x="22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4230700" y="1377300"/>
              <a:ext cx="44225" cy="56975"/>
            </a:xfrm>
            <a:custGeom>
              <a:avLst/>
              <a:gdLst/>
              <a:ahLst/>
              <a:cxnLst/>
              <a:rect l="l" t="t" r="r" b="b"/>
              <a:pathLst>
                <a:path w="1769" h="2279" extrusionOk="0">
                  <a:moveTo>
                    <a:pt x="1306" y="1"/>
                  </a:moveTo>
                  <a:cubicBezTo>
                    <a:pt x="1187" y="1"/>
                    <a:pt x="1050" y="43"/>
                    <a:pt x="901" y="132"/>
                  </a:cubicBezTo>
                  <a:cubicBezTo>
                    <a:pt x="367" y="466"/>
                    <a:pt x="34" y="1033"/>
                    <a:pt x="0" y="1667"/>
                  </a:cubicBezTo>
                  <a:cubicBezTo>
                    <a:pt x="0" y="2050"/>
                    <a:pt x="206" y="2278"/>
                    <a:pt x="507" y="2278"/>
                  </a:cubicBezTo>
                  <a:cubicBezTo>
                    <a:pt x="626" y="2278"/>
                    <a:pt x="759" y="2243"/>
                    <a:pt x="901" y="2167"/>
                  </a:cubicBezTo>
                  <a:cubicBezTo>
                    <a:pt x="1435" y="1834"/>
                    <a:pt x="1735" y="1267"/>
                    <a:pt x="1768" y="633"/>
                  </a:cubicBezTo>
                  <a:cubicBezTo>
                    <a:pt x="1768" y="235"/>
                    <a:pt x="1587" y="1"/>
                    <a:pt x="13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566650" y="885225"/>
              <a:ext cx="85025" cy="104275"/>
            </a:xfrm>
            <a:custGeom>
              <a:avLst/>
              <a:gdLst/>
              <a:ahLst/>
              <a:cxnLst/>
              <a:rect l="l" t="t" r="r" b="b"/>
              <a:pathLst>
                <a:path w="3401" h="4171" extrusionOk="0">
                  <a:moveTo>
                    <a:pt x="2261" y="253"/>
                  </a:moveTo>
                  <a:cubicBezTo>
                    <a:pt x="2724" y="253"/>
                    <a:pt x="3156" y="684"/>
                    <a:pt x="3036" y="1235"/>
                  </a:cubicBezTo>
                  <a:cubicBezTo>
                    <a:pt x="2969" y="2203"/>
                    <a:pt x="2435" y="3137"/>
                    <a:pt x="1601" y="3670"/>
                  </a:cubicBezTo>
                  <a:cubicBezTo>
                    <a:pt x="1429" y="3800"/>
                    <a:pt x="1215" y="3873"/>
                    <a:pt x="1004" y="3873"/>
                  </a:cubicBezTo>
                  <a:cubicBezTo>
                    <a:pt x="889" y="3873"/>
                    <a:pt x="774" y="3851"/>
                    <a:pt x="667" y="3804"/>
                  </a:cubicBezTo>
                  <a:cubicBezTo>
                    <a:pt x="401" y="3604"/>
                    <a:pt x="267" y="3270"/>
                    <a:pt x="301" y="2970"/>
                  </a:cubicBezTo>
                  <a:cubicBezTo>
                    <a:pt x="367" y="1936"/>
                    <a:pt x="901" y="1035"/>
                    <a:pt x="1735" y="468"/>
                  </a:cubicBezTo>
                  <a:cubicBezTo>
                    <a:pt x="1894" y="318"/>
                    <a:pt x="2080" y="253"/>
                    <a:pt x="2261" y="253"/>
                  </a:cubicBezTo>
                  <a:close/>
                  <a:moveTo>
                    <a:pt x="2244" y="1"/>
                  </a:moveTo>
                  <a:cubicBezTo>
                    <a:pt x="2024" y="1"/>
                    <a:pt x="1799" y="73"/>
                    <a:pt x="1601" y="235"/>
                  </a:cubicBezTo>
                  <a:cubicBezTo>
                    <a:pt x="667" y="835"/>
                    <a:pt x="100" y="1869"/>
                    <a:pt x="34" y="2970"/>
                  </a:cubicBezTo>
                  <a:cubicBezTo>
                    <a:pt x="0" y="3370"/>
                    <a:pt x="167" y="3804"/>
                    <a:pt x="534" y="4037"/>
                  </a:cubicBezTo>
                  <a:cubicBezTo>
                    <a:pt x="667" y="4104"/>
                    <a:pt x="834" y="4171"/>
                    <a:pt x="1001" y="4171"/>
                  </a:cubicBezTo>
                  <a:cubicBezTo>
                    <a:pt x="1268" y="4137"/>
                    <a:pt x="1501" y="4071"/>
                    <a:pt x="1735" y="3937"/>
                  </a:cubicBezTo>
                  <a:cubicBezTo>
                    <a:pt x="2669" y="3337"/>
                    <a:pt x="3236" y="2303"/>
                    <a:pt x="3303" y="1235"/>
                  </a:cubicBezTo>
                  <a:cubicBezTo>
                    <a:pt x="3400" y="529"/>
                    <a:pt x="2840" y="1"/>
                    <a:pt x="22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585825" y="909150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74" y="1"/>
                  </a:moveTo>
                  <a:cubicBezTo>
                    <a:pt x="1160" y="1"/>
                    <a:pt x="1033" y="36"/>
                    <a:pt x="901" y="112"/>
                  </a:cubicBezTo>
                  <a:cubicBezTo>
                    <a:pt x="367" y="445"/>
                    <a:pt x="34" y="1012"/>
                    <a:pt x="1" y="1646"/>
                  </a:cubicBezTo>
                  <a:cubicBezTo>
                    <a:pt x="1" y="2044"/>
                    <a:pt x="198" y="2278"/>
                    <a:pt x="489" y="2278"/>
                  </a:cubicBezTo>
                  <a:cubicBezTo>
                    <a:pt x="612" y="2278"/>
                    <a:pt x="752" y="2236"/>
                    <a:pt x="901" y="2146"/>
                  </a:cubicBezTo>
                  <a:cubicBezTo>
                    <a:pt x="1402" y="1813"/>
                    <a:pt x="1735" y="1246"/>
                    <a:pt x="1768" y="612"/>
                  </a:cubicBezTo>
                  <a:cubicBezTo>
                    <a:pt x="1768" y="229"/>
                    <a:pt x="1563" y="1"/>
                    <a:pt x="12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5424875" y="1154925"/>
              <a:ext cx="271225" cy="339100"/>
            </a:xfrm>
            <a:custGeom>
              <a:avLst/>
              <a:gdLst/>
              <a:ahLst/>
              <a:cxnLst/>
              <a:rect l="l" t="t" r="r" b="b"/>
              <a:pathLst>
                <a:path w="10849" h="13564" extrusionOk="0">
                  <a:moveTo>
                    <a:pt x="10108" y="321"/>
                  </a:moveTo>
                  <a:cubicBezTo>
                    <a:pt x="10175" y="321"/>
                    <a:pt x="10208" y="355"/>
                    <a:pt x="10275" y="388"/>
                  </a:cubicBezTo>
                  <a:cubicBezTo>
                    <a:pt x="10408" y="488"/>
                    <a:pt x="10475" y="655"/>
                    <a:pt x="10475" y="822"/>
                  </a:cubicBezTo>
                  <a:lnTo>
                    <a:pt x="10475" y="6726"/>
                  </a:lnTo>
                  <a:cubicBezTo>
                    <a:pt x="10441" y="7326"/>
                    <a:pt x="10108" y="7860"/>
                    <a:pt x="9641" y="8193"/>
                  </a:cubicBezTo>
                  <a:lnTo>
                    <a:pt x="1068" y="13164"/>
                  </a:lnTo>
                  <a:cubicBezTo>
                    <a:pt x="980" y="13234"/>
                    <a:pt x="883" y="13265"/>
                    <a:pt x="789" y="13265"/>
                  </a:cubicBezTo>
                  <a:cubicBezTo>
                    <a:pt x="527" y="13265"/>
                    <a:pt x="294" y="13025"/>
                    <a:pt x="368" y="12730"/>
                  </a:cubicBezTo>
                  <a:lnTo>
                    <a:pt x="368" y="6859"/>
                  </a:lnTo>
                  <a:cubicBezTo>
                    <a:pt x="401" y="6259"/>
                    <a:pt x="701" y="5725"/>
                    <a:pt x="1201" y="5391"/>
                  </a:cubicBezTo>
                  <a:lnTo>
                    <a:pt x="9774" y="421"/>
                  </a:lnTo>
                  <a:cubicBezTo>
                    <a:pt x="9874" y="388"/>
                    <a:pt x="10008" y="321"/>
                    <a:pt x="10108" y="321"/>
                  </a:cubicBezTo>
                  <a:close/>
                  <a:moveTo>
                    <a:pt x="10058" y="0"/>
                  </a:moveTo>
                  <a:cubicBezTo>
                    <a:pt x="9907" y="0"/>
                    <a:pt x="9750" y="47"/>
                    <a:pt x="9607" y="154"/>
                  </a:cubicBezTo>
                  <a:lnTo>
                    <a:pt x="1035" y="5091"/>
                  </a:lnTo>
                  <a:cubicBezTo>
                    <a:pt x="434" y="5492"/>
                    <a:pt x="67" y="6125"/>
                    <a:pt x="34" y="6859"/>
                  </a:cubicBezTo>
                  <a:lnTo>
                    <a:pt x="34" y="12730"/>
                  </a:lnTo>
                  <a:cubicBezTo>
                    <a:pt x="1" y="13030"/>
                    <a:pt x="134" y="13297"/>
                    <a:pt x="401" y="13464"/>
                  </a:cubicBezTo>
                  <a:cubicBezTo>
                    <a:pt x="501" y="13531"/>
                    <a:pt x="601" y="13564"/>
                    <a:pt x="701" y="13564"/>
                  </a:cubicBezTo>
                  <a:cubicBezTo>
                    <a:pt x="901" y="13564"/>
                    <a:pt x="1068" y="13497"/>
                    <a:pt x="1201" y="13397"/>
                  </a:cubicBezTo>
                  <a:lnTo>
                    <a:pt x="9774" y="8460"/>
                  </a:lnTo>
                  <a:cubicBezTo>
                    <a:pt x="10375" y="8060"/>
                    <a:pt x="10742" y="7426"/>
                    <a:pt x="10775" y="6726"/>
                  </a:cubicBezTo>
                  <a:lnTo>
                    <a:pt x="10775" y="822"/>
                  </a:lnTo>
                  <a:cubicBezTo>
                    <a:pt x="10848" y="357"/>
                    <a:pt x="10474" y="0"/>
                    <a:pt x="100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468250" y="1230775"/>
              <a:ext cx="184500" cy="108150"/>
            </a:xfrm>
            <a:custGeom>
              <a:avLst/>
              <a:gdLst/>
              <a:ahLst/>
              <a:cxnLst/>
              <a:rect l="l" t="t" r="r" b="b"/>
              <a:pathLst>
                <a:path w="7380" h="4326" extrusionOk="0">
                  <a:moveTo>
                    <a:pt x="7148" y="0"/>
                  </a:moveTo>
                  <a:cubicBezTo>
                    <a:pt x="7123" y="0"/>
                    <a:pt x="7098" y="7"/>
                    <a:pt x="7072" y="22"/>
                  </a:cubicBezTo>
                  <a:lnTo>
                    <a:pt x="134" y="4025"/>
                  </a:lnTo>
                  <a:cubicBezTo>
                    <a:pt x="0" y="4125"/>
                    <a:pt x="34" y="4326"/>
                    <a:pt x="200" y="4326"/>
                  </a:cubicBezTo>
                  <a:lnTo>
                    <a:pt x="267" y="4326"/>
                  </a:lnTo>
                  <a:lnTo>
                    <a:pt x="7239" y="289"/>
                  </a:lnTo>
                  <a:cubicBezTo>
                    <a:pt x="7380" y="205"/>
                    <a:pt x="7282" y="0"/>
                    <a:pt x="71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468250" y="1271625"/>
              <a:ext cx="184500" cy="108175"/>
            </a:xfrm>
            <a:custGeom>
              <a:avLst/>
              <a:gdLst/>
              <a:ahLst/>
              <a:cxnLst/>
              <a:rect l="l" t="t" r="r" b="b"/>
              <a:pathLst>
                <a:path w="7380" h="4327" extrusionOk="0">
                  <a:moveTo>
                    <a:pt x="7148" y="1"/>
                  </a:moveTo>
                  <a:cubicBezTo>
                    <a:pt x="7123" y="1"/>
                    <a:pt x="7098" y="8"/>
                    <a:pt x="7072" y="23"/>
                  </a:cubicBezTo>
                  <a:lnTo>
                    <a:pt x="134" y="4026"/>
                  </a:lnTo>
                  <a:cubicBezTo>
                    <a:pt x="0" y="4126"/>
                    <a:pt x="34" y="4326"/>
                    <a:pt x="200" y="4326"/>
                  </a:cubicBezTo>
                  <a:lnTo>
                    <a:pt x="267" y="4326"/>
                  </a:lnTo>
                  <a:lnTo>
                    <a:pt x="7239" y="290"/>
                  </a:lnTo>
                  <a:cubicBezTo>
                    <a:pt x="7380" y="205"/>
                    <a:pt x="7282" y="1"/>
                    <a:pt x="71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469075" y="1312725"/>
              <a:ext cx="182650" cy="107925"/>
            </a:xfrm>
            <a:custGeom>
              <a:avLst/>
              <a:gdLst/>
              <a:ahLst/>
              <a:cxnLst/>
              <a:rect l="l" t="t" r="r" b="b"/>
              <a:pathLst>
                <a:path w="7306" h="4317" extrusionOk="0">
                  <a:moveTo>
                    <a:pt x="7098" y="0"/>
                  </a:moveTo>
                  <a:cubicBezTo>
                    <a:pt x="7077" y="0"/>
                    <a:pt x="7057" y="5"/>
                    <a:pt x="7039" y="13"/>
                  </a:cubicBezTo>
                  <a:lnTo>
                    <a:pt x="101" y="4016"/>
                  </a:lnTo>
                  <a:cubicBezTo>
                    <a:pt x="1" y="4083"/>
                    <a:pt x="1" y="4183"/>
                    <a:pt x="34" y="4250"/>
                  </a:cubicBezTo>
                  <a:cubicBezTo>
                    <a:pt x="67" y="4283"/>
                    <a:pt x="101" y="4317"/>
                    <a:pt x="167" y="4317"/>
                  </a:cubicBezTo>
                  <a:lnTo>
                    <a:pt x="234" y="4317"/>
                  </a:lnTo>
                  <a:lnTo>
                    <a:pt x="7206" y="280"/>
                  </a:lnTo>
                  <a:cubicBezTo>
                    <a:pt x="7272" y="247"/>
                    <a:pt x="7306" y="147"/>
                    <a:pt x="7272" y="80"/>
                  </a:cubicBezTo>
                  <a:cubicBezTo>
                    <a:pt x="7224" y="31"/>
                    <a:pt x="7157" y="0"/>
                    <a:pt x="70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5741775" y="2234875"/>
              <a:ext cx="271225" cy="338275"/>
            </a:xfrm>
            <a:custGeom>
              <a:avLst/>
              <a:gdLst/>
              <a:ahLst/>
              <a:cxnLst/>
              <a:rect l="l" t="t" r="r" b="b"/>
              <a:pathLst>
                <a:path w="10849" h="13531" extrusionOk="0">
                  <a:moveTo>
                    <a:pt x="10053" y="299"/>
                  </a:moveTo>
                  <a:cubicBezTo>
                    <a:pt x="10293" y="299"/>
                    <a:pt x="10513" y="534"/>
                    <a:pt x="10441" y="821"/>
                  </a:cubicBezTo>
                  <a:lnTo>
                    <a:pt x="10441" y="6725"/>
                  </a:lnTo>
                  <a:cubicBezTo>
                    <a:pt x="10408" y="7292"/>
                    <a:pt x="10108" y="7859"/>
                    <a:pt x="9607" y="8193"/>
                  </a:cubicBezTo>
                  <a:lnTo>
                    <a:pt x="1034" y="13130"/>
                  </a:lnTo>
                  <a:cubicBezTo>
                    <a:pt x="955" y="13200"/>
                    <a:pt x="862" y="13231"/>
                    <a:pt x="770" y="13231"/>
                  </a:cubicBezTo>
                  <a:cubicBezTo>
                    <a:pt x="514" y="13231"/>
                    <a:pt x="269" y="12991"/>
                    <a:pt x="367" y="12696"/>
                  </a:cubicBezTo>
                  <a:lnTo>
                    <a:pt x="367" y="6825"/>
                  </a:lnTo>
                  <a:cubicBezTo>
                    <a:pt x="401" y="6225"/>
                    <a:pt x="701" y="5691"/>
                    <a:pt x="1201" y="5358"/>
                  </a:cubicBezTo>
                  <a:lnTo>
                    <a:pt x="9774" y="421"/>
                  </a:lnTo>
                  <a:cubicBezTo>
                    <a:pt x="9859" y="336"/>
                    <a:pt x="9958" y="299"/>
                    <a:pt x="10053" y="299"/>
                  </a:cubicBezTo>
                  <a:close/>
                  <a:moveTo>
                    <a:pt x="10041" y="0"/>
                  </a:moveTo>
                  <a:cubicBezTo>
                    <a:pt x="9892" y="0"/>
                    <a:pt x="9740" y="48"/>
                    <a:pt x="9607" y="154"/>
                  </a:cubicBezTo>
                  <a:lnTo>
                    <a:pt x="1034" y="5124"/>
                  </a:lnTo>
                  <a:cubicBezTo>
                    <a:pt x="434" y="5491"/>
                    <a:pt x="67" y="6158"/>
                    <a:pt x="34" y="6859"/>
                  </a:cubicBezTo>
                  <a:lnTo>
                    <a:pt x="34" y="12696"/>
                  </a:lnTo>
                  <a:cubicBezTo>
                    <a:pt x="0" y="12996"/>
                    <a:pt x="134" y="13297"/>
                    <a:pt x="367" y="13463"/>
                  </a:cubicBezTo>
                  <a:cubicBezTo>
                    <a:pt x="467" y="13497"/>
                    <a:pt x="567" y="13530"/>
                    <a:pt x="701" y="13530"/>
                  </a:cubicBezTo>
                  <a:cubicBezTo>
                    <a:pt x="868" y="13530"/>
                    <a:pt x="1034" y="13497"/>
                    <a:pt x="1201" y="13430"/>
                  </a:cubicBezTo>
                  <a:lnTo>
                    <a:pt x="9774" y="8460"/>
                  </a:lnTo>
                  <a:cubicBezTo>
                    <a:pt x="10374" y="8093"/>
                    <a:pt x="10741" y="7426"/>
                    <a:pt x="10775" y="6725"/>
                  </a:cubicBezTo>
                  <a:lnTo>
                    <a:pt x="10775" y="854"/>
                  </a:lnTo>
                  <a:cubicBezTo>
                    <a:pt x="10848" y="364"/>
                    <a:pt x="10454" y="0"/>
                    <a:pt x="100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5785125" y="2310400"/>
              <a:ext cx="182675" cy="108475"/>
            </a:xfrm>
            <a:custGeom>
              <a:avLst/>
              <a:gdLst/>
              <a:ahLst/>
              <a:cxnLst/>
              <a:rect l="l" t="t" r="r" b="b"/>
              <a:pathLst>
                <a:path w="7307" h="4339" extrusionOk="0">
                  <a:moveTo>
                    <a:pt x="7152" y="0"/>
                  </a:moveTo>
                  <a:cubicBezTo>
                    <a:pt x="7124" y="0"/>
                    <a:pt x="7096" y="11"/>
                    <a:pt x="7073" y="35"/>
                  </a:cubicBezTo>
                  <a:lnTo>
                    <a:pt x="101" y="4038"/>
                  </a:lnTo>
                  <a:cubicBezTo>
                    <a:pt x="34" y="4071"/>
                    <a:pt x="1" y="4171"/>
                    <a:pt x="34" y="4271"/>
                  </a:cubicBezTo>
                  <a:cubicBezTo>
                    <a:pt x="68" y="4305"/>
                    <a:pt x="134" y="4338"/>
                    <a:pt x="201" y="4338"/>
                  </a:cubicBezTo>
                  <a:cubicBezTo>
                    <a:pt x="201" y="4338"/>
                    <a:pt x="234" y="4338"/>
                    <a:pt x="268" y="4305"/>
                  </a:cubicBezTo>
                  <a:lnTo>
                    <a:pt x="7206" y="302"/>
                  </a:lnTo>
                  <a:cubicBezTo>
                    <a:pt x="7306" y="269"/>
                    <a:pt x="7306" y="168"/>
                    <a:pt x="7273" y="102"/>
                  </a:cubicBezTo>
                  <a:cubicBezTo>
                    <a:pt x="7251" y="37"/>
                    <a:pt x="7202" y="0"/>
                    <a:pt x="71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5784300" y="2351625"/>
              <a:ext cx="183500" cy="108100"/>
            </a:xfrm>
            <a:custGeom>
              <a:avLst/>
              <a:gdLst/>
              <a:ahLst/>
              <a:cxnLst/>
              <a:rect l="l" t="t" r="r" b="b"/>
              <a:pathLst>
                <a:path w="7340" h="4324" extrusionOk="0">
                  <a:moveTo>
                    <a:pt x="7187" y="1"/>
                  </a:moveTo>
                  <a:cubicBezTo>
                    <a:pt x="7159" y="1"/>
                    <a:pt x="7130" y="8"/>
                    <a:pt x="7106" y="21"/>
                  </a:cubicBezTo>
                  <a:lnTo>
                    <a:pt x="134" y="4023"/>
                  </a:lnTo>
                  <a:cubicBezTo>
                    <a:pt x="1" y="4123"/>
                    <a:pt x="67" y="4324"/>
                    <a:pt x="234" y="4324"/>
                  </a:cubicBezTo>
                  <a:cubicBezTo>
                    <a:pt x="234" y="4324"/>
                    <a:pt x="267" y="4324"/>
                    <a:pt x="301" y="4290"/>
                  </a:cubicBezTo>
                  <a:lnTo>
                    <a:pt x="7239" y="287"/>
                  </a:lnTo>
                  <a:cubicBezTo>
                    <a:pt x="7339" y="254"/>
                    <a:pt x="7339" y="154"/>
                    <a:pt x="7306" y="87"/>
                  </a:cubicBezTo>
                  <a:cubicBezTo>
                    <a:pt x="7285" y="24"/>
                    <a:pt x="7237" y="1"/>
                    <a:pt x="71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785125" y="2391825"/>
              <a:ext cx="182675" cy="108775"/>
            </a:xfrm>
            <a:custGeom>
              <a:avLst/>
              <a:gdLst/>
              <a:ahLst/>
              <a:cxnLst/>
              <a:rect l="l" t="t" r="r" b="b"/>
              <a:pathLst>
                <a:path w="7307" h="4351" extrusionOk="0">
                  <a:moveTo>
                    <a:pt x="7132" y="1"/>
                  </a:moveTo>
                  <a:cubicBezTo>
                    <a:pt x="7111" y="1"/>
                    <a:pt x="7091" y="5"/>
                    <a:pt x="7073" y="14"/>
                  </a:cubicBezTo>
                  <a:lnTo>
                    <a:pt x="101" y="4050"/>
                  </a:lnTo>
                  <a:cubicBezTo>
                    <a:pt x="34" y="4083"/>
                    <a:pt x="1" y="4183"/>
                    <a:pt x="34" y="4250"/>
                  </a:cubicBezTo>
                  <a:cubicBezTo>
                    <a:pt x="68" y="4317"/>
                    <a:pt x="134" y="4317"/>
                    <a:pt x="201" y="4350"/>
                  </a:cubicBezTo>
                  <a:lnTo>
                    <a:pt x="268" y="4350"/>
                  </a:lnTo>
                  <a:lnTo>
                    <a:pt x="7206" y="314"/>
                  </a:lnTo>
                  <a:cubicBezTo>
                    <a:pt x="7306" y="247"/>
                    <a:pt x="7306" y="147"/>
                    <a:pt x="7273" y="80"/>
                  </a:cubicBezTo>
                  <a:cubicBezTo>
                    <a:pt x="7248" y="32"/>
                    <a:pt x="7188" y="1"/>
                    <a:pt x="71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294775" y="3726250"/>
              <a:ext cx="271200" cy="338800"/>
            </a:xfrm>
            <a:custGeom>
              <a:avLst/>
              <a:gdLst/>
              <a:ahLst/>
              <a:cxnLst/>
              <a:rect l="l" t="t" r="r" b="b"/>
              <a:pathLst>
                <a:path w="10848" h="13552" extrusionOk="0">
                  <a:moveTo>
                    <a:pt x="10090" y="307"/>
                  </a:moveTo>
                  <a:cubicBezTo>
                    <a:pt x="10153" y="307"/>
                    <a:pt x="10216" y="318"/>
                    <a:pt x="10275" y="342"/>
                  </a:cubicBezTo>
                  <a:cubicBezTo>
                    <a:pt x="10408" y="475"/>
                    <a:pt x="10475" y="642"/>
                    <a:pt x="10475" y="809"/>
                  </a:cubicBezTo>
                  <a:lnTo>
                    <a:pt x="10475" y="6713"/>
                  </a:lnTo>
                  <a:cubicBezTo>
                    <a:pt x="10442" y="7280"/>
                    <a:pt x="10108" y="7847"/>
                    <a:pt x="9641" y="8181"/>
                  </a:cubicBezTo>
                  <a:lnTo>
                    <a:pt x="1068" y="13118"/>
                  </a:lnTo>
                  <a:cubicBezTo>
                    <a:pt x="985" y="13192"/>
                    <a:pt x="888" y="13225"/>
                    <a:pt x="793" y="13225"/>
                  </a:cubicBezTo>
                  <a:cubicBezTo>
                    <a:pt x="549" y="13225"/>
                    <a:pt x="320" y="13006"/>
                    <a:pt x="368" y="12717"/>
                  </a:cubicBezTo>
                  <a:lnTo>
                    <a:pt x="368" y="6846"/>
                  </a:lnTo>
                  <a:cubicBezTo>
                    <a:pt x="401" y="6246"/>
                    <a:pt x="735" y="5712"/>
                    <a:pt x="1202" y="5379"/>
                  </a:cubicBezTo>
                  <a:lnTo>
                    <a:pt x="9775" y="409"/>
                  </a:lnTo>
                  <a:cubicBezTo>
                    <a:pt x="9861" y="344"/>
                    <a:pt x="9975" y="307"/>
                    <a:pt x="10090" y="307"/>
                  </a:cubicBezTo>
                  <a:close/>
                  <a:moveTo>
                    <a:pt x="10078" y="1"/>
                  </a:moveTo>
                  <a:cubicBezTo>
                    <a:pt x="9920" y="1"/>
                    <a:pt x="9756" y="54"/>
                    <a:pt x="9608" y="175"/>
                  </a:cubicBezTo>
                  <a:lnTo>
                    <a:pt x="1035" y="5079"/>
                  </a:lnTo>
                  <a:cubicBezTo>
                    <a:pt x="435" y="5479"/>
                    <a:pt x="68" y="6113"/>
                    <a:pt x="34" y="6846"/>
                  </a:cubicBezTo>
                  <a:lnTo>
                    <a:pt x="34" y="12717"/>
                  </a:lnTo>
                  <a:cubicBezTo>
                    <a:pt x="1" y="13018"/>
                    <a:pt x="134" y="13284"/>
                    <a:pt x="401" y="13451"/>
                  </a:cubicBezTo>
                  <a:cubicBezTo>
                    <a:pt x="501" y="13518"/>
                    <a:pt x="601" y="13551"/>
                    <a:pt x="701" y="13551"/>
                  </a:cubicBezTo>
                  <a:cubicBezTo>
                    <a:pt x="902" y="13551"/>
                    <a:pt x="1068" y="13485"/>
                    <a:pt x="1202" y="13418"/>
                  </a:cubicBezTo>
                  <a:lnTo>
                    <a:pt x="9775" y="8448"/>
                  </a:lnTo>
                  <a:cubicBezTo>
                    <a:pt x="10375" y="8081"/>
                    <a:pt x="10742" y="7414"/>
                    <a:pt x="10775" y="6713"/>
                  </a:cubicBezTo>
                  <a:lnTo>
                    <a:pt x="10775" y="842"/>
                  </a:lnTo>
                  <a:cubicBezTo>
                    <a:pt x="10848" y="361"/>
                    <a:pt x="10485" y="1"/>
                    <a:pt x="100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338975" y="3802025"/>
              <a:ext cx="183825" cy="107900"/>
            </a:xfrm>
            <a:custGeom>
              <a:avLst/>
              <a:gdLst/>
              <a:ahLst/>
              <a:cxnLst/>
              <a:rect l="l" t="t" r="r" b="b"/>
              <a:pathLst>
                <a:path w="7353" h="4316" extrusionOk="0">
                  <a:moveTo>
                    <a:pt x="7100" y="1"/>
                  </a:moveTo>
                  <a:cubicBezTo>
                    <a:pt x="7080" y="1"/>
                    <a:pt x="7060" y="5"/>
                    <a:pt x="7039" y="13"/>
                  </a:cubicBezTo>
                  <a:lnTo>
                    <a:pt x="101" y="4016"/>
                  </a:lnTo>
                  <a:cubicBezTo>
                    <a:pt x="1" y="4082"/>
                    <a:pt x="1" y="4182"/>
                    <a:pt x="34" y="4249"/>
                  </a:cubicBezTo>
                  <a:cubicBezTo>
                    <a:pt x="68" y="4282"/>
                    <a:pt x="101" y="4316"/>
                    <a:pt x="168" y="4316"/>
                  </a:cubicBezTo>
                  <a:lnTo>
                    <a:pt x="268" y="4316"/>
                  </a:lnTo>
                  <a:lnTo>
                    <a:pt x="7206" y="280"/>
                  </a:lnTo>
                  <a:cubicBezTo>
                    <a:pt x="7352" y="192"/>
                    <a:pt x="7242" y="1"/>
                    <a:pt x="71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338975" y="3842700"/>
              <a:ext cx="182675" cy="108100"/>
            </a:xfrm>
            <a:custGeom>
              <a:avLst/>
              <a:gdLst/>
              <a:ahLst/>
              <a:cxnLst/>
              <a:rect l="l" t="t" r="r" b="b"/>
              <a:pathLst>
                <a:path w="7307" h="4324" extrusionOk="0">
                  <a:moveTo>
                    <a:pt x="7123" y="0"/>
                  </a:moveTo>
                  <a:cubicBezTo>
                    <a:pt x="7093" y="0"/>
                    <a:pt x="7064" y="8"/>
                    <a:pt x="7039" y="20"/>
                  </a:cubicBezTo>
                  <a:lnTo>
                    <a:pt x="101" y="4023"/>
                  </a:lnTo>
                  <a:cubicBezTo>
                    <a:pt x="1" y="4090"/>
                    <a:pt x="1" y="4157"/>
                    <a:pt x="34" y="4257"/>
                  </a:cubicBezTo>
                  <a:cubicBezTo>
                    <a:pt x="68" y="4290"/>
                    <a:pt x="101" y="4323"/>
                    <a:pt x="168" y="4323"/>
                  </a:cubicBezTo>
                  <a:lnTo>
                    <a:pt x="268" y="4323"/>
                  </a:lnTo>
                  <a:lnTo>
                    <a:pt x="7206" y="287"/>
                  </a:lnTo>
                  <a:cubicBezTo>
                    <a:pt x="7273" y="254"/>
                    <a:pt x="7306" y="154"/>
                    <a:pt x="7273" y="87"/>
                  </a:cubicBezTo>
                  <a:cubicBezTo>
                    <a:pt x="7230" y="24"/>
                    <a:pt x="7175" y="0"/>
                    <a:pt x="71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5338975" y="3883550"/>
              <a:ext cx="182675" cy="108100"/>
            </a:xfrm>
            <a:custGeom>
              <a:avLst/>
              <a:gdLst/>
              <a:ahLst/>
              <a:cxnLst/>
              <a:rect l="l" t="t" r="r" b="b"/>
              <a:pathLst>
                <a:path w="7307" h="4324" extrusionOk="0">
                  <a:moveTo>
                    <a:pt x="7123" y="1"/>
                  </a:moveTo>
                  <a:cubicBezTo>
                    <a:pt x="7093" y="1"/>
                    <a:pt x="7064" y="9"/>
                    <a:pt x="7039" y="21"/>
                  </a:cubicBezTo>
                  <a:lnTo>
                    <a:pt x="101" y="4024"/>
                  </a:lnTo>
                  <a:cubicBezTo>
                    <a:pt x="1" y="4090"/>
                    <a:pt x="1" y="4157"/>
                    <a:pt x="34" y="4257"/>
                  </a:cubicBezTo>
                  <a:cubicBezTo>
                    <a:pt x="68" y="4290"/>
                    <a:pt x="101" y="4324"/>
                    <a:pt x="168" y="4324"/>
                  </a:cubicBezTo>
                  <a:cubicBezTo>
                    <a:pt x="201" y="4324"/>
                    <a:pt x="234" y="4324"/>
                    <a:pt x="268" y="4290"/>
                  </a:cubicBezTo>
                  <a:lnTo>
                    <a:pt x="7206" y="288"/>
                  </a:lnTo>
                  <a:cubicBezTo>
                    <a:pt x="7273" y="254"/>
                    <a:pt x="7306" y="154"/>
                    <a:pt x="7273" y="87"/>
                  </a:cubicBezTo>
                  <a:cubicBezTo>
                    <a:pt x="7230" y="24"/>
                    <a:pt x="7175" y="1"/>
                    <a:pt x="71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3495175" y="4514325"/>
              <a:ext cx="271175" cy="338775"/>
            </a:xfrm>
            <a:custGeom>
              <a:avLst/>
              <a:gdLst/>
              <a:ahLst/>
              <a:cxnLst/>
              <a:rect l="l" t="t" r="r" b="b"/>
              <a:pathLst>
                <a:path w="10847" h="13551" extrusionOk="0">
                  <a:moveTo>
                    <a:pt x="10144" y="328"/>
                  </a:moveTo>
                  <a:cubicBezTo>
                    <a:pt x="10180" y="328"/>
                    <a:pt x="10227" y="351"/>
                    <a:pt x="10274" y="375"/>
                  </a:cubicBezTo>
                  <a:cubicBezTo>
                    <a:pt x="10408" y="475"/>
                    <a:pt x="10474" y="642"/>
                    <a:pt x="10474" y="842"/>
                  </a:cubicBezTo>
                  <a:lnTo>
                    <a:pt x="10474" y="6713"/>
                  </a:lnTo>
                  <a:cubicBezTo>
                    <a:pt x="10408" y="7313"/>
                    <a:pt x="10107" y="7847"/>
                    <a:pt x="9640" y="8180"/>
                  </a:cubicBezTo>
                  <a:lnTo>
                    <a:pt x="1068" y="13151"/>
                  </a:lnTo>
                  <a:cubicBezTo>
                    <a:pt x="976" y="13206"/>
                    <a:pt x="884" y="13230"/>
                    <a:pt x="792" y="13230"/>
                  </a:cubicBezTo>
                  <a:cubicBezTo>
                    <a:pt x="717" y="13230"/>
                    <a:pt x="642" y="13214"/>
                    <a:pt x="567" y="13184"/>
                  </a:cubicBezTo>
                  <a:cubicBezTo>
                    <a:pt x="434" y="13084"/>
                    <a:pt x="334" y="12917"/>
                    <a:pt x="367" y="12750"/>
                  </a:cubicBezTo>
                  <a:lnTo>
                    <a:pt x="367" y="6846"/>
                  </a:lnTo>
                  <a:cubicBezTo>
                    <a:pt x="400" y="6246"/>
                    <a:pt x="701" y="5712"/>
                    <a:pt x="1201" y="5378"/>
                  </a:cubicBezTo>
                  <a:lnTo>
                    <a:pt x="9774" y="441"/>
                  </a:lnTo>
                  <a:cubicBezTo>
                    <a:pt x="9874" y="375"/>
                    <a:pt x="9974" y="341"/>
                    <a:pt x="10107" y="341"/>
                  </a:cubicBezTo>
                  <a:cubicBezTo>
                    <a:pt x="10117" y="332"/>
                    <a:pt x="10130" y="328"/>
                    <a:pt x="10144" y="328"/>
                  </a:cubicBezTo>
                  <a:close/>
                  <a:moveTo>
                    <a:pt x="10062" y="0"/>
                  </a:moveTo>
                  <a:cubicBezTo>
                    <a:pt x="9906" y="0"/>
                    <a:pt x="9746" y="54"/>
                    <a:pt x="9607" y="175"/>
                  </a:cubicBezTo>
                  <a:lnTo>
                    <a:pt x="1034" y="5111"/>
                  </a:lnTo>
                  <a:cubicBezTo>
                    <a:pt x="434" y="5478"/>
                    <a:pt x="67" y="6146"/>
                    <a:pt x="34" y="6846"/>
                  </a:cubicBezTo>
                  <a:lnTo>
                    <a:pt x="34" y="12750"/>
                  </a:lnTo>
                  <a:cubicBezTo>
                    <a:pt x="0" y="13017"/>
                    <a:pt x="134" y="13317"/>
                    <a:pt x="367" y="13484"/>
                  </a:cubicBezTo>
                  <a:cubicBezTo>
                    <a:pt x="467" y="13517"/>
                    <a:pt x="567" y="13551"/>
                    <a:pt x="701" y="13551"/>
                  </a:cubicBezTo>
                  <a:cubicBezTo>
                    <a:pt x="867" y="13551"/>
                    <a:pt x="1034" y="13517"/>
                    <a:pt x="1201" y="13417"/>
                  </a:cubicBezTo>
                  <a:lnTo>
                    <a:pt x="9774" y="8447"/>
                  </a:lnTo>
                  <a:cubicBezTo>
                    <a:pt x="10374" y="8080"/>
                    <a:pt x="10741" y="7413"/>
                    <a:pt x="10775" y="6713"/>
                  </a:cubicBezTo>
                  <a:lnTo>
                    <a:pt x="10775" y="842"/>
                  </a:lnTo>
                  <a:cubicBezTo>
                    <a:pt x="10847" y="360"/>
                    <a:pt x="10467" y="0"/>
                    <a:pt x="100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538525" y="4590900"/>
              <a:ext cx="183750" cy="107925"/>
            </a:xfrm>
            <a:custGeom>
              <a:avLst/>
              <a:gdLst/>
              <a:ahLst/>
              <a:cxnLst/>
              <a:rect l="l" t="t" r="r" b="b"/>
              <a:pathLst>
                <a:path w="7350" h="4317" extrusionOk="0">
                  <a:moveTo>
                    <a:pt x="7138" y="0"/>
                  </a:moveTo>
                  <a:cubicBezTo>
                    <a:pt x="7117" y="0"/>
                    <a:pt x="7095" y="5"/>
                    <a:pt x="7072" y="14"/>
                  </a:cubicBezTo>
                  <a:lnTo>
                    <a:pt x="101" y="4017"/>
                  </a:lnTo>
                  <a:cubicBezTo>
                    <a:pt x="34" y="4050"/>
                    <a:pt x="1" y="4150"/>
                    <a:pt x="34" y="4217"/>
                  </a:cubicBezTo>
                  <a:cubicBezTo>
                    <a:pt x="67" y="4283"/>
                    <a:pt x="134" y="4317"/>
                    <a:pt x="201" y="4317"/>
                  </a:cubicBezTo>
                  <a:cubicBezTo>
                    <a:pt x="201" y="4317"/>
                    <a:pt x="234" y="4317"/>
                    <a:pt x="268" y="4283"/>
                  </a:cubicBezTo>
                  <a:lnTo>
                    <a:pt x="7206" y="281"/>
                  </a:lnTo>
                  <a:cubicBezTo>
                    <a:pt x="7350" y="165"/>
                    <a:pt x="7270" y="0"/>
                    <a:pt x="71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3538525" y="4631750"/>
              <a:ext cx="183750" cy="107950"/>
            </a:xfrm>
            <a:custGeom>
              <a:avLst/>
              <a:gdLst/>
              <a:ahLst/>
              <a:cxnLst/>
              <a:rect l="l" t="t" r="r" b="b"/>
              <a:pathLst>
                <a:path w="7350" h="4318" extrusionOk="0">
                  <a:moveTo>
                    <a:pt x="7138" y="1"/>
                  </a:moveTo>
                  <a:cubicBezTo>
                    <a:pt x="7117" y="1"/>
                    <a:pt x="7095" y="5"/>
                    <a:pt x="7072" y="14"/>
                  </a:cubicBezTo>
                  <a:lnTo>
                    <a:pt x="101" y="4017"/>
                  </a:lnTo>
                  <a:cubicBezTo>
                    <a:pt x="34" y="4050"/>
                    <a:pt x="1" y="4150"/>
                    <a:pt x="34" y="4217"/>
                  </a:cubicBezTo>
                  <a:cubicBezTo>
                    <a:pt x="67" y="4284"/>
                    <a:pt x="134" y="4317"/>
                    <a:pt x="201" y="4317"/>
                  </a:cubicBezTo>
                  <a:cubicBezTo>
                    <a:pt x="201" y="4317"/>
                    <a:pt x="234" y="4317"/>
                    <a:pt x="268" y="4284"/>
                  </a:cubicBezTo>
                  <a:lnTo>
                    <a:pt x="7206" y="281"/>
                  </a:lnTo>
                  <a:cubicBezTo>
                    <a:pt x="7350" y="166"/>
                    <a:pt x="7270" y="1"/>
                    <a:pt x="71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3538525" y="4672050"/>
              <a:ext cx="182650" cy="108500"/>
            </a:xfrm>
            <a:custGeom>
              <a:avLst/>
              <a:gdLst/>
              <a:ahLst/>
              <a:cxnLst/>
              <a:rect l="l" t="t" r="r" b="b"/>
              <a:pathLst>
                <a:path w="7306" h="4340" extrusionOk="0">
                  <a:moveTo>
                    <a:pt x="7158" y="0"/>
                  </a:moveTo>
                  <a:cubicBezTo>
                    <a:pt x="7128" y="0"/>
                    <a:pt x="7098" y="11"/>
                    <a:pt x="7072" y="37"/>
                  </a:cubicBezTo>
                  <a:lnTo>
                    <a:pt x="101" y="4040"/>
                  </a:lnTo>
                  <a:cubicBezTo>
                    <a:pt x="34" y="4073"/>
                    <a:pt x="1" y="4173"/>
                    <a:pt x="34" y="4240"/>
                  </a:cubicBezTo>
                  <a:cubicBezTo>
                    <a:pt x="67" y="4306"/>
                    <a:pt x="134" y="4340"/>
                    <a:pt x="201" y="4340"/>
                  </a:cubicBezTo>
                  <a:cubicBezTo>
                    <a:pt x="201" y="4340"/>
                    <a:pt x="234" y="4340"/>
                    <a:pt x="268" y="4306"/>
                  </a:cubicBezTo>
                  <a:lnTo>
                    <a:pt x="7206" y="304"/>
                  </a:lnTo>
                  <a:cubicBezTo>
                    <a:pt x="7306" y="237"/>
                    <a:pt x="7306" y="170"/>
                    <a:pt x="7273" y="70"/>
                  </a:cubicBezTo>
                  <a:cubicBezTo>
                    <a:pt x="7252" y="29"/>
                    <a:pt x="7206" y="0"/>
                    <a:pt x="71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4530075" y="1997525"/>
              <a:ext cx="271175" cy="338775"/>
            </a:xfrm>
            <a:custGeom>
              <a:avLst/>
              <a:gdLst/>
              <a:ahLst/>
              <a:cxnLst/>
              <a:rect l="l" t="t" r="r" b="b"/>
              <a:pathLst>
                <a:path w="10847" h="13551" extrusionOk="0">
                  <a:moveTo>
                    <a:pt x="10022" y="334"/>
                  </a:moveTo>
                  <a:cubicBezTo>
                    <a:pt x="10274" y="334"/>
                    <a:pt x="10513" y="553"/>
                    <a:pt x="10441" y="842"/>
                  </a:cubicBezTo>
                  <a:lnTo>
                    <a:pt x="10441" y="6713"/>
                  </a:lnTo>
                  <a:cubicBezTo>
                    <a:pt x="10408" y="7313"/>
                    <a:pt x="10108" y="7847"/>
                    <a:pt x="9607" y="8180"/>
                  </a:cubicBezTo>
                  <a:lnTo>
                    <a:pt x="1034" y="13150"/>
                  </a:lnTo>
                  <a:cubicBezTo>
                    <a:pt x="954" y="13222"/>
                    <a:pt x="863" y="13252"/>
                    <a:pt x="773" y="13252"/>
                  </a:cubicBezTo>
                  <a:cubicBezTo>
                    <a:pt x="526" y="13252"/>
                    <a:pt x="294" y="13019"/>
                    <a:pt x="367" y="12750"/>
                  </a:cubicBezTo>
                  <a:lnTo>
                    <a:pt x="367" y="6846"/>
                  </a:lnTo>
                  <a:cubicBezTo>
                    <a:pt x="401" y="6279"/>
                    <a:pt x="701" y="5712"/>
                    <a:pt x="1201" y="5378"/>
                  </a:cubicBezTo>
                  <a:lnTo>
                    <a:pt x="9741" y="441"/>
                  </a:lnTo>
                  <a:cubicBezTo>
                    <a:pt x="9825" y="367"/>
                    <a:pt x="9924" y="334"/>
                    <a:pt x="10022" y="334"/>
                  </a:cubicBezTo>
                  <a:close/>
                  <a:moveTo>
                    <a:pt x="10063" y="0"/>
                  </a:moveTo>
                  <a:cubicBezTo>
                    <a:pt x="9906" y="0"/>
                    <a:pt x="9747" y="54"/>
                    <a:pt x="9607" y="175"/>
                  </a:cubicBezTo>
                  <a:lnTo>
                    <a:pt x="1034" y="5111"/>
                  </a:lnTo>
                  <a:cubicBezTo>
                    <a:pt x="434" y="5512"/>
                    <a:pt x="67" y="6145"/>
                    <a:pt x="34" y="6846"/>
                  </a:cubicBezTo>
                  <a:lnTo>
                    <a:pt x="34" y="12750"/>
                  </a:lnTo>
                  <a:cubicBezTo>
                    <a:pt x="0" y="13017"/>
                    <a:pt x="134" y="13317"/>
                    <a:pt x="367" y="13484"/>
                  </a:cubicBezTo>
                  <a:cubicBezTo>
                    <a:pt x="467" y="13551"/>
                    <a:pt x="567" y="13551"/>
                    <a:pt x="701" y="13551"/>
                  </a:cubicBezTo>
                  <a:cubicBezTo>
                    <a:pt x="868" y="13551"/>
                    <a:pt x="1034" y="13517"/>
                    <a:pt x="1201" y="13451"/>
                  </a:cubicBezTo>
                  <a:lnTo>
                    <a:pt x="9774" y="8480"/>
                  </a:lnTo>
                  <a:cubicBezTo>
                    <a:pt x="10341" y="8080"/>
                    <a:pt x="10741" y="7446"/>
                    <a:pt x="10775" y="6713"/>
                  </a:cubicBezTo>
                  <a:lnTo>
                    <a:pt x="10775" y="842"/>
                  </a:lnTo>
                  <a:cubicBezTo>
                    <a:pt x="10847" y="360"/>
                    <a:pt x="10467" y="0"/>
                    <a:pt x="100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4573425" y="2073875"/>
              <a:ext cx="184400" cy="108150"/>
            </a:xfrm>
            <a:custGeom>
              <a:avLst/>
              <a:gdLst/>
              <a:ahLst/>
              <a:cxnLst/>
              <a:rect l="l" t="t" r="r" b="b"/>
              <a:pathLst>
                <a:path w="7376" h="4326" extrusionOk="0">
                  <a:moveTo>
                    <a:pt x="7128" y="1"/>
                  </a:moveTo>
                  <a:cubicBezTo>
                    <a:pt x="7100" y="1"/>
                    <a:pt x="7070" y="7"/>
                    <a:pt x="7039" y="23"/>
                  </a:cubicBezTo>
                  <a:lnTo>
                    <a:pt x="101" y="4025"/>
                  </a:lnTo>
                  <a:cubicBezTo>
                    <a:pt x="34" y="4059"/>
                    <a:pt x="1" y="4159"/>
                    <a:pt x="34" y="4259"/>
                  </a:cubicBezTo>
                  <a:cubicBezTo>
                    <a:pt x="68" y="4292"/>
                    <a:pt x="134" y="4326"/>
                    <a:pt x="201" y="4326"/>
                  </a:cubicBezTo>
                  <a:cubicBezTo>
                    <a:pt x="201" y="4326"/>
                    <a:pt x="234" y="4326"/>
                    <a:pt x="268" y="4292"/>
                  </a:cubicBezTo>
                  <a:lnTo>
                    <a:pt x="7206" y="289"/>
                  </a:lnTo>
                  <a:cubicBezTo>
                    <a:pt x="7376" y="205"/>
                    <a:pt x="7282" y="1"/>
                    <a:pt x="71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4573425" y="2114150"/>
              <a:ext cx="184875" cy="108750"/>
            </a:xfrm>
            <a:custGeom>
              <a:avLst/>
              <a:gdLst/>
              <a:ahLst/>
              <a:cxnLst/>
              <a:rect l="l" t="t" r="r" b="b"/>
              <a:pathLst>
                <a:path w="7395" h="4350" extrusionOk="0">
                  <a:moveTo>
                    <a:pt x="7153" y="0"/>
                  </a:moveTo>
                  <a:cubicBezTo>
                    <a:pt x="7117" y="0"/>
                    <a:pt x="7078" y="14"/>
                    <a:pt x="7039" y="46"/>
                  </a:cubicBezTo>
                  <a:lnTo>
                    <a:pt x="101" y="4049"/>
                  </a:lnTo>
                  <a:cubicBezTo>
                    <a:pt x="34" y="4082"/>
                    <a:pt x="1" y="4182"/>
                    <a:pt x="34" y="4282"/>
                  </a:cubicBezTo>
                  <a:cubicBezTo>
                    <a:pt x="68" y="4316"/>
                    <a:pt x="134" y="4349"/>
                    <a:pt x="201" y="4349"/>
                  </a:cubicBezTo>
                  <a:cubicBezTo>
                    <a:pt x="201" y="4349"/>
                    <a:pt x="234" y="4349"/>
                    <a:pt x="268" y="4316"/>
                  </a:cubicBezTo>
                  <a:lnTo>
                    <a:pt x="7206" y="313"/>
                  </a:lnTo>
                  <a:cubicBezTo>
                    <a:pt x="7394" y="232"/>
                    <a:pt x="7301" y="0"/>
                    <a:pt x="71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4573425" y="2155850"/>
              <a:ext cx="183825" cy="107900"/>
            </a:xfrm>
            <a:custGeom>
              <a:avLst/>
              <a:gdLst/>
              <a:ahLst/>
              <a:cxnLst/>
              <a:rect l="l" t="t" r="r" b="b"/>
              <a:pathLst>
                <a:path w="7353" h="4316" extrusionOk="0">
                  <a:moveTo>
                    <a:pt x="7109" y="1"/>
                  </a:moveTo>
                  <a:cubicBezTo>
                    <a:pt x="7087" y="1"/>
                    <a:pt x="7064" y="4"/>
                    <a:pt x="7039" y="13"/>
                  </a:cubicBezTo>
                  <a:lnTo>
                    <a:pt x="101" y="4015"/>
                  </a:lnTo>
                  <a:cubicBezTo>
                    <a:pt x="34" y="4049"/>
                    <a:pt x="1" y="4149"/>
                    <a:pt x="34" y="4249"/>
                  </a:cubicBezTo>
                  <a:cubicBezTo>
                    <a:pt x="68" y="4282"/>
                    <a:pt x="134" y="4316"/>
                    <a:pt x="201" y="4316"/>
                  </a:cubicBezTo>
                  <a:lnTo>
                    <a:pt x="268" y="4316"/>
                  </a:lnTo>
                  <a:lnTo>
                    <a:pt x="7206" y="279"/>
                  </a:lnTo>
                  <a:cubicBezTo>
                    <a:pt x="7353" y="192"/>
                    <a:pt x="7268" y="1"/>
                    <a:pt x="7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527700" y="1049250"/>
              <a:ext cx="140950" cy="179600"/>
            </a:xfrm>
            <a:custGeom>
              <a:avLst/>
              <a:gdLst/>
              <a:ahLst/>
              <a:cxnLst/>
              <a:rect l="l" t="t" r="r" b="b"/>
              <a:pathLst>
                <a:path w="5638" h="7184" extrusionOk="0">
                  <a:moveTo>
                    <a:pt x="3970" y="445"/>
                  </a:moveTo>
                  <a:cubicBezTo>
                    <a:pt x="4170" y="445"/>
                    <a:pt x="4370" y="479"/>
                    <a:pt x="4537" y="579"/>
                  </a:cubicBezTo>
                  <a:cubicBezTo>
                    <a:pt x="4970" y="845"/>
                    <a:pt x="5204" y="1346"/>
                    <a:pt x="5204" y="2080"/>
                  </a:cubicBezTo>
                  <a:cubicBezTo>
                    <a:pt x="5104" y="3848"/>
                    <a:pt x="4170" y="5449"/>
                    <a:pt x="2702" y="6416"/>
                  </a:cubicBezTo>
                  <a:cubicBezTo>
                    <a:pt x="2327" y="6633"/>
                    <a:pt x="1975" y="6745"/>
                    <a:pt x="1661" y="6745"/>
                  </a:cubicBezTo>
                  <a:cubicBezTo>
                    <a:pt x="1444" y="6745"/>
                    <a:pt x="1245" y="6692"/>
                    <a:pt x="1068" y="6583"/>
                  </a:cubicBezTo>
                  <a:cubicBezTo>
                    <a:pt x="667" y="6349"/>
                    <a:pt x="434" y="5816"/>
                    <a:pt x="434" y="5082"/>
                  </a:cubicBezTo>
                  <a:cubicBezTo>
                    <a:pt x="500" y="3347"/>
                    <a:pt x="1434" y="1713"/>
                    <a:pt x="2936" y="779"/>
                  </a:cubicBezTo>
                  <a:cubicBezTo>
                    <a:pt x="3236" y="579"/>
                    <a:pt x="3603" y="445"/>
                    <a:pt x="3970" y="445"/>
                  </a:cubicBezTo>
                  <a:close/>
                  <a:moveTo>
                    <a:pt x="3969" y="1"/>
                  </a:moveTo>
                  <a:cubicBezTo>
                    <a:pt x="3575" y="1"/>
                    <a:pt x="3144" y="129"/>
                    <a:pt x="2702" y="378"/>
                  </a:cubicBezTo>
                  <a:cubicBezTo>
                    <a:pt x="1101" y="1446"/>
                    <a:pt x="100" y="3181"/>
                    <a:pt x="0" y="5082"/>
                  </a:cubicBezTo>
                  <a:cubicBezTo>
                    <a:pt x="0" y="5983"/>
                    <a:pt x="300" y="6650"/>
                    <a:pt x="867" y="6950"/>
                  </a:cubicBezTo>
                  <a:cubicBezTo>
                    <a:pt x="1101" y="7083"/>
                    <a:pt x="1368" y="7183"/>
                    <a:pt x="1635" y="7183"/>
                  </a:cubicBezTo>
                  <a:cubicBezTo>
                    <a:pt x="2102" y="7150"/>
                    <a:pt x="2535" y="7017"/>
                    <a:pt x="2936" y="6783"/>
                  </a:cubicBezTo>
                  <a:cubicBezTo>
                    <a:pt x="4537" y="5749"/>
                    <a:pt x="5537" y="3981"/>
                    <a:pt x="5637" y="2080"/>
                  </a:cubicBezTo>
                  <a:cubicBezTo>
                    <a:pt x="5637" y="1212"/>
                    <a:pt x="5337" y="545"/>
                    <a:pt x="4770" y="212"/>
                  </a:cubicBezTo>
                  <a:cubicBezTo>
                    <a:pt x="4530" y="70"/>
                    <a:pt x="4259" y="1"/>
                    <a:pt x="39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559375" y="1089175"/>
              <a:ext cx="77575" cy="99500"/>
            </a:xfrm>
            <a:custGeom>
              <a:avLst/>
              <a:gdLst/>
              <a:ahLst/>
              <a:cxnLst/>
              <a:rect l="l" t="t" r="r" b="b"/>
              <a:pathLst>
                <a:path w="3103" h="3980" extrusionOk="0">
                  <a:moveTo>
                    <a:pt x="2251" y="0"/>
                  </a:moveTo>
                  <a:cubicBezTo>
                    <a:pt x="2044" y="0"/>
                    <a:pt x="1812" y="70"/>
                    <a:pt x="1568" y="216"/>
                  </a:cubicBezTo>
                  <a:cubicBezTo>
                    <a:pt x="634" y="816"/>
                    <a:pt x="67" y="1817"/>
                    <a:pt x="1" y="2884"/>
                  </a:cubicBezTo>
                  <a:cubicBezTo>
                    <a:pt x="1" y="3578"/>
                    <a:pt x="378" y="3980"/>
                    <a:pt x="899" y="3980"/>
                  </a:cubicBezTo>
                  <a:cubicBezTo>
                    <a:pt x="1104" y="3980"/>
                    <a:pt x="1332" y="3917"/>
                    <a:pt x="1568" y="3785"/>
                  </a:cubicBezTo>
                  <a:cubicBezTo>
                    <a:pt x="2469" y="3185"/>
                    <a:pt x="3036" y="2184"/>
                    <a:pt x="3103" y="1117"/>
                  </a:cubicBezTo>
                  <a:cubicBezTo>
                    <a:pt x="3103" y="408"/>
                    <a:pt x="2752" y="0"/>
                    <a:pt x="2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3415950" y="582075"/>
              <a:ext cx="357775" cy="431625"/>
            </a:xfrm>
            <a:custGeom>
              <a:avLst/>
              <a:gdLst/>
              <a:ahLst/>
              <a:cxnLst/>
              <a:rect l="l" t="t" r="r" b="b"/>
              <a:pathLst>
                <a:path w="14311" h="17265" extrusionOk="0">
                  <a:moveTo>
                    <a:pt x="13619" y="322"/>
                  </a:moveTo>
                  <a:cubicBezTo>
                    <a:pt x="13841" y="322"/>
                    <a:pt x="14047" y="530"/>
                    <a:pt x="13977" y="786"/>
                  </a:cubicBezTo>
                  <a:lnTo>
                    <a:pt x="13977" y="8391"/>
                  </a:lnTo>
                  <a:cubicBezTo>
                    <a:pt x="13910" y="8958"/>
                    <a:pt x="13610" y="9492"/>
                    <a:pt x="13143" y="9792"/>
                  </a:cubicBezTo>
                  <a:lnTo>
                    <a:pt x="8873" y="12261"/>
                  </a:lnTo>
                  <a:lnTo>
                    <a:pt x="7639" y="16530"/>
                  </a:lnTo>
                  <a:cubicBezTo>
                    <a:pt x="7639" y="16564"/>
                    <a:pt x="7606" y="16597"/>
                    <a:pt x="7572" y="16597"/>
                  </a:cubicBezTo>
                  <a:cubicBezTo>
                    <a:pt x="7539" y="16597"/>
                    <a:pt x="7506" y="16564"/>
                    <a:pt x="7506" y="16530"/>
                  </a:cubicBezTo>
                  <a:lnTo>
                    <a:pt x="6305" y="13762"/>
                  </a:lnTo>
                  <a:lnTo>
                    <a:pt x="1001" y="16797"/>
                  </a:lnTo>
                  <a:cubicBezTo>
                    <a:pt x="915" y="16862"/>
                    <a:pt x="815" y="16899"/>
                    <a:pt x="710" y="16899"/>
                  </a:cubicBezTo>
                  <a:cubicBezTo>
                    <a:pt x="652" y="16899"/>
                    <a:pt x="593" y="16888"/>
                    <a:pt x="534" y="16864"/>
                  </a:cubicBezTo>
                  <a:cubicBezTo>
                    <a:pt x="401" y="16764"/>
                    <a:pt x="334" y="16597"/>
                    <a:pt x="367" y="16464"/>
                  </a:cubicBezTo>
                  <a:lnTo>
                    <a:pt x="367" y="8858"/>
                  </a:lnTo>
                  <a:cubicBezTo>
                    <a:pt x="401" y="8291"/>
                    <a:pt x="701" y="7757"/>
                    <a:pt x="1168" y="7457"/>
                  </a:cubicBezTo>
                  <a:lnTo>
                    <a:pt x="13310" y="419"/>
                  </a:lnTo>
                  <a:lnTo>
                    <a:pt x="13343" y="452"/>
                  </a:lnTo>
                  <a:cubicBezTo>
                    <a:pt x="13424" y="361"/>
                    <a:pt x="13523" y="322"/>
                    <a:pt x="13619" y="322"/>
                  </a:cubicBezTo>
                  <a:close/>
                  <a:moveTo>
                    <a:pt x="13582" y="0"/>
                  </a:moveTo>
                  <a:cubicBezTo>
                    <a:pt x="13426" y="0"/>
                    <a:pt x="13274" y="44"/>
                    <a:pt x="13143" y="119"/>
                  </a:cubicBezTo>
                  <a:lnTo>
                    <a:pt x="1001" y="7157"/>
                  </a:lnTo>
                  <a:cubicBezTo>
                    <a:pt x="401" y="7524"/>
                    <a:pt x="34" y="8158"/>
                    <a:pt x="0" y="8858"/>
                  </a:cubicBezTo>
                  <a:lnTo>
                    <a:pt x="0" y="16464"/>
                  </a:lnTo>
                  <a:cubicBezTo>
                    <a:pt x="0" y="16730"/>
                    <a:pt x="134" y="16997"/>
                    <a:pt x="367" y="17164"/>
                  </a:cubicBezTo>
                  <a:cubicBezTo>
                    <a:pt x="467" y="17231"/>
                    <a:pt x="567" y="17264"/>
                    <a:pt x="667" y="17264"/>
                  </a:cubicBezTo>
                  <a:cubicBezTo>
                    <a:pt x="868" y="17231"/>
                    <a:pt x="1034" y="17197"/>
                    <a:pt x="1168" y="17097"/>
                  </a:cubicBezTo>
                  <a:lnTo>
                    <a:pt x="6138" y="14262"/>
                  </a:lnTo>
                  <a:lnTo>
                    <a:pt x="7172" y="16697"/>
                  </a:lnTo>
                  <a:cubicBezTo>
                    <a:pt x="7251" y="16856"/>
                    <a:pt x="7406" y="16931"/>
                    <a:pt x="7560" y="16931"/>
                  </a:cubicBezTo>
                  <a:cubicBezTo>
                    <a:pt x="7731" y="16931"/>
                    <a:pt x="7903" y="16839"/>
                    <a:pt x="7973" y="16664"/>
                  </a:cubicBezTo>
                  <a:lnTo>
                    <a:pt x="9173" y="12527"/>
                  </a:lnTo>
                  <a:lnTo>
                    <a:pt x="13310" y="10092"/>
                  </a:lnTo>
                  <a:cubicBezTo>
                    <a:pt x="13910" y="9725"/>
                    <a:pt x="14277" y="9092"/>
                    <a:pt x="14310" y="8391"/>
                  </a:cubicBezTo>
                  <a:lnTo>
                    <a:pt x="14310" y="786"/>
                  </a:lnTo>
                  <a:cubicBezTo>
                    <a:pt x="14310" y="519"/>
                    <a:pt x="14177" y="219"/>
                    <a:pt x="13944" y="85"/>
                  </a:cubicBezTo>
                  <a:cubicBezTo>
                    <a:pt x="13827" y="27"/>
                    <a:pt x="13703" y="0"/>
                    <a:pt x="1358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3485150" y="692600"/>
              <a:ext cx="220150" cy="129300"/>
            </a:xfrm>
            <a:custGeom>
              <a:avLst/>
              <a:gdLst/>
              <a:ahLst/>
              <a:cxnLst/>
              <a:rect l="l" t="t" r="r" b="b"/>
              <a:pathLst>
                <a:path w="8806" h="5172" extrusionOk="0">
                  <a:moveTo>
                    <a:pt x="8574" y="1"/>
                  </a:moveTo>
                  <a:cubicBezTo>
                    <a:pt x="8543" y="1"/>
                    <a:pt x="8509" y="11"/>
                    <a:pt x="8474" y="34"/>
                  </a:cubicBezTo>
                  <a:lnTo>
                    <a:pt x="134" y="4837"/>
                  </a:lnTo>
                  <a:cubicBezTo>
                    <a:pt x="34" y="4904"/>
                    <a:pt x="1" y="5004"/>
                    <a:pt x="68" y="5071"/>
                  </a:cubicBezTo>
                  <a:cubicBezTo>
                    <a:pt x="101" y="5138"/>
                    <a:pt x="134" y="5171"/>
                    <a:pt x="201" y="5171"/>
                  </a:cubicBezTo>
                  <a:cubicBezTo>
                    <a:pt x="234" y="5171"/>
                    <a:pt x="268" y="5171"/>
                    <a:pt x="301" y="5138"/>
                  </a:cubicBezTo>
                  <a:lnTo>
                    <a:pt x="8640" y="334"/>
                  </a:lnTo>
                  <a:cubicBezTo>
                    <a:pt x="8806" y="224"/>
                    <a:pt x="8721" y="1"/>
                    <a:pt x="85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3485150" y="733150"/>
              <a:ext cx="219350" cy="129600"/>
            </a:xfrm>
            <a:custGeom>
              <a:avLst/>
              <a:gdLst/>
              <a:ahLst/>
              <a:cxnLst/>
              <a:rect l="l" t="t" r="r" b="b"/>
              <a:pathLst>
                <a:path w="8774" h="5184" extrusionOk="0">
                  <a:moveTo>
                    <a:pt x="8553" y="0"/>
                  </a:moveTo>
                  <a:cubicBezTo>
                    <a:pt x="8527" y="0"/>
                    <a:pt x="8500" y="4"/>
                    <a:pt x="8474" y="13"/>
                  </a:cubicBezTo>
                  <a:lnTo>
                    <a:pt x="134" y="4850"/>
                  </a:lnTo>
                  <a:cubicBezTo>
                    <a:pt x="34" y="4883"/>
                    <a:pt x="1" y="4983"/>
                    <a:pt x="68" y="5083"/>
                  </a:cubicBezTo>
                  <a:cubicBezTo>
                    <a:pt x="101" y="5150"/>
                    <a:pt x="134" y="5184"/>
                    <a:pt x="201" y="5184"/>
                  </a:cubicBezTo>
                  <a:cubicBezTo>
                    <a:pt x="234" y="5184"/>
                    <a:pt x="268" y="5150"/>
                    <a:pt x="301" y="5150"/>
                  </a:cubicBezTo>
                  <a:lnTo>
                    <a:pt x="8640" y="313"/>
                  </a:lnTo>
                  <a:cubicBezTo>
                    <a:pt x="8740" y="280"/>
                    <a:pt x="8774" y="147"/>
                    <a:pt x="8707" y="80"/>
                  </a:cubicBezTo>
                  <a:cubicBezTo>
                    <a:pt x="8683" y="31"/>
                    <a:pt x="8623" y="0"/>
                    <a:pt x="85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3485150" y="773500"/>
              <a:ext cx="220150" cy="129275"/>
            </a:xfrm>
            <a:custGeom>
              <a:avLst/>
              <a:gdLst/>
              <a:ahLst/>
              <a:cxnLst/>
              <a:rect l="l" t="t" r="r" b="b"/>
              <a:pathLst>
                <a:path w="8806" h="5171" extrusionOk="0">
                  <a:moveTo>
                    <a:pt x="8574" y="0"/>
                  </a:moveTo>
                  <a:cubicBezTo>
                    <a:pt x="8543" y="0"/>
                    <a:pt x="8509" y="10"/>
                    <a:pt x="8474" y="34"/>
                  </a:cubicBezTo>
                  <a:lnTo>
                    <a:pt x="134" y="4837"/>
                  </a:lnTo>
                  <a:cubicBezTo>
                    <a:pt x="34" y="4904"/>
                    <a:pt x="1" y="5004"/>
                    <a:pt x="68" y="5071"/>
                  </a:cubicBezTo>
                  <a:cubicBezTo>
                    <a:pt x="101" y="5137"/>
                    <a:pt x="134" y="5171"/>
                    <a:pt x="201" y="5171"/>
                  </a:cubicBezTo>
                  <a:cubicBezTo>
                    <a:pt x="234" y="5171"/>
                    <a:pt x="268" y="5171"/>
                    <a:pt x="301" y="5137"/>
                  </a:cubicBezTo>
                  <a:lnTo>
                    <a:pt x="8640" y="334"/>
                  </a:lnTo>
                  <a:cubicBezTo>
                    <a:pt x="8806" y="224"/>
                    <a:pt x="8721" y="0"/>
                    <a:pt x="857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2327675" y="942775"/>
              <a:ext cx="73400" cy="162650"/>
            </a:xfrm>
            <a:custGeom>
              <a:avLst/>
              <a:gdLst/>
              <a:ahLst/>
              <a:cxnLst/>
              <a:rect l="l" t="t" r="r" b="b"/>
              <a:pathLst>
                <a:path w="2936" h="6506" extrusionOk="0">
                  <a:moveTo>
                    <a:pt x="2702" y="1"/>
                  </a:moveTo>
                  <a:lnTo>
                    <a:pt x="0" y="1535"/>
                  </a:lnTo>
                  <a:lnTo>
                    <a:pt x="0" y="3136"/>
                  </a:lnTo>
                  <a:lnTo>
                    <a:pt x="1168" y="5438"/>
                  </a:lnTo>
                  <a:cubicBezTo>
                    <a:pt x="1168" y="5471"/>
                    <a:pt x="1201" y="5505"/>
                    <a:pt x="1234" y="5505"/>
                  </a:cubicBezTo>
                  <a:lnTo>
                    <a:pt x="2936" y="6506"/>
                  </a:lnTo>
                  <a:lnTo>
                    <a:pt x="1835" y="4104"/>
                  </a:lnTo>
                  <a:lnTo>
                    <a:pt x="2702" y="1569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2327675" y="942775"/>
              <a:ext cx="73400" cy="162650"/>
            </a:xfrm>
            <a:custGeom>
              <a:avLst/>
              <a:gdLst/>
              <a:ahLst/>
              <a:cxnLst/>
              <a:rect l="l" t="t" r="r" b="b"/>
              <a:pathLst>
                <a:path w="2936" h="6506" extrusionOk="0">
                  <a:moveTo>
                    <a:pt x="2702" y="1"/>
                  </a:moveTo>
                  <a:lnTo>
                    <a:pt x="0" y="1535"/>
                  </a:lnTo>
                  <a:lnTo>
                    <a:pt x="0" y="3136"/>
                  </a:lnTo>
                  <a:lnTo>
                    <a:pt x="1168" y="5438"/>
                  </a:lnTo>
                  <a:cubicBezTo>
                    <a:pt x="1168" y="5471"/>
                    <a:pt x="1201" y="5505"/>
                    <a:pt x="1234" y="5505"/>
                  </a:cubicBezTo>
                  <a:lnTo>
                    <a:pt x="2936" y="6506"/>
                  </a:lnTo>
                  <a:lnTo>
                    <a:pt x="1835" y="4104"/>
                  </a:lnTo>
                  <a:lnTo>
                    <a:pt x="2702" y="1569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2210075" y="581475"/>
              <a:ext cx="352775" cy="524075"/>
            </a:xfrm>
            <a:custGeom>
              <a:avLst/>
              <a:gdLst/>
              <a:ahLst/>
              <a:cxnLst/>
              <a:rect l="l" t="t" r="r" b="b"/>
              <a:pathLst>
                <a:path w="14111" h="20963" extrusionOk="0">
                  <a:moveTo>
                    <a:pt x="11813" y="1"/>
                  </a:moveTo>
                  <a:cubicBezTo>
                    <a:pt x="11534" y="1"/>
                    <a:pt x="11259" y="59"/>
                    <a:pt x="11009" y="176"/>
                  </a:cubicBezTo>
                  <a:lnTo>
                    <a:pt x="835" y="6080"/>
                  </a:lnTo>
                  <a:cubicBezTo>
                    <a:pt x="368" y="6380"/>
                    <a:pt x="34" y="6914"/>
                    <a:pt x="1" y="7481"/>
                  </a:cubicBezTo>
                  <a:lnTo>
                    <a:pt x="1" y="18656"/>
                  </a:lnTo>
                  <a:cubicBezTo>
                    <a:pt x="34" y="19223"/>
                    <a:pt x="368" y="19757"/>
                    <a:pt x="835" y="20057"/>
                  </a:cubicBezTo>
                  <a:lnTo>
                    <a:pt x="1502" y="20457"/>
                  </a:lnTo>
                  <a:cubicBezTo>
                    <a:pt x="1752" y="20591"/>
                    <a:pt x="2036" y="20657"/>
                    <a:pt x="2319" y="20657"/>
                  </a:cubicBezTo>
                  <a:cubicBezTo>
                    <a:pt x="2603" y="20657"/>
                    <a:pt x="2886" y="20591"/>
                    <a:pt x="3136" y="20457"/>
                  </a:cubicBezTo>
                  <a:lnTo>
                    <a:pt x="6405" y="18556"/>
                  </a:lnTo>
                  <a:lnTo>
                    <a:pt x="7573" y="20891"/>
                  </a:lnTo>
                  <a:cubicBezTo>
                    <a:pt x="7604" y="20937"/>
                    <a:pt x="7664" y="20962"/>
                    <a:pt x="7725" y="20962"/>
                  </a:cubicBezTo>
                  <a:cubicBezTo>
                    <a:pt x="7797" y="20962"/>
                    <a:pt x="7871" y="20929"/>
                    <a:pt x="7906" y="20857"/>
                  </a:cubicBezTo>
                  <a:lnTo>
                    <a:pt x="9141" y="16988"/>
                  </a:lnTo>
                  <a:lnTo>
                    <a:pt x="13310" y="14553"/>
                  </a:lnTo>
                  <a:cubicBezTo>
                    <a:pt x="13777" y="14253"/>
                    <a:pt x="14078" y="13719"/>
                    <a:pt x="14111" y="13152"/>
                  </a:cubicBezTo>
                  <a:lnTo>
                    <a:pt x="14111" y="1977"/>
                  </a:lnTo>
                  <a:cubicBezTo>
                    <a:pt x="14078" y="1410"/>
                    <a:pt x="13777" y="876"/>
                    <a:pt x="13310" y="576"/>
                  </a:cubicBezTo>
                  <a:lnTo>
                    <a:pt x="12643" y="176"/>
                  </a:lnTo>
                  <a:cubicBezTo>
                    <a:pt x="12376" y="59"/>
                    <a:pt x="12093" y="1"/>
                    <a:pt x="118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2210925" y="747650"/>
              <a:ext cx="74225" cy="349875"/>
            </a:xfrm>
            <a:custGeom>
              <a:avLst/>
              <a:gdLst/>
              <a:ahLst/>
              <a:cxnLst/>
              <a:rect l="l" t="t" r="r" b="b"/>
              <a:pathLst>
                <a:path w="2969" h="13995" extrusionOk="0">
                  <a:moveTo>
                    <a:pt x="2969" y="13877"/>
                  </a:moveTo>
                  <a:cubicBezTo>
                    <a:pt x="2964" y="13878"/>
                    <a:pt x="2960" y="13880"/>
                    <a:pt x="2955" y="13882"/>
                  </a:cubicBezTo>
                  <a:lnTo>
                    <a:pt x="2955" y="13882"/>
                  </a:lnTo>
                  <a:cubicBezTo>
                    <a:pt x="2960" y="13880"/>
                    <a:pt x="2964" y="13879"/>
                    <a:pt x="2969" y="13877"/>
                  </a:cubicBezTo>
                  <a:close/>
                  <a:moveTo>
                    <a:pt x="267" y="0"/>
                  </a:moveTo>
                  <a:cubicBezTo>
                    <a:pt x="100" y="267"/>
                    <a:pt x="34" y="534"/>
                    <a:pt x="34" y="801"/>
                  </a:cubicBezTo>
                  <a:lnTo>
                    <a:pt x="0" y="12009"/>
                  </a:lnTo>
                  <a:cubicBezTo>
                    <a:pt x="34" y="12576"/>
                    <a:pt x="334" y="13110"/>
                    <a:pt x="834" y="13410"/>
                  </a:cubicBezTo>
                  <a:lnTo>
                    <a:pt x="1501" y="13810"/>
                  </a:lnTo>
                  <a:cubicBezTo>
                    <a:pt x="1754" y="13937"/>
                    <a:pt x="2027" y="13995"/>
                    <a:pt x="2298" y="13995"/>
                  </a:cubicBezTo>
                  <a:cubicBezTo>
                    <a:pt x="2522" y="13995"/>
                    <a:pt x="2745" y="13955"/>
                    <a:pt x="2955" y="13882"/>
                  </a:cubicBezTo>
                  <a:lnTo>
                    <a:pt x="2955" y="13882"/>
                  </a:lnTo>
                  <a:cubicBezTo>
                    <a:pt x="2885" y="13906"/>
                    <a:pt x="2818" y="13917"/>
                    <a:pt x="2755" y="13917"/>
                  </a:cubicBezTo>
                  <a:cubicBezTo>
                    <a:pt x="2492" y="13917"/>
                    <a:pt x="2302" y="13715"/>
                    <a:pt x="2302" y="13343"/>
                  </a:cubicBezTo>
                  <a:lnTo>
                    <a:pt x="2302" y="2135"/>
                  </a:lnTo>
                  <a:cubicBezTo>
                    <a:pt x="2302" y="1835"/>
                    <a:pt x="2402" y="1568"/>
                    <a:pt x="2535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2216750" y="581700"/>
              <a:ext cx="345275" cy="200150"/>
            </a:xfrm>
            <a:custGeom>
              <a:avLst/>
              <a:gdLst/>
              <a:ahLst/>
              <a:cxnLst/>
              <a:rect l="l" t="t" r="r" b="b"/>
              <a:pathLst>
                <a:path w="13811" h="8006" extrusionOk="0">
                  <a:moveTo>
                    <a:pt x="11546" y="0"/>
                  </a:moveTo>
                  <a:cubicBezTo>
                    <a:pt x="11267" y="0"/>
                    <a:pt x="10992" y="67"/>
                    <a:pt x="10742" y="200"/>
                  </a:cubicBezTo>
                  <a:lnTo>
                    <a:pt x="568" y="6071"/>
                  </a:lnTo>
                  <a:cubicBezTo>
                    <a:pt x="334" y="6238"/>
                    <a:pt x="134" y="6438"/>
                    <a:pt x="1" y="6705"/>
                  </a:cubicBezTo>
                  <a:lnTo>
                    <a:pt x="2302" y="8006"/>
                  </a:lnTo>
                  <a:cubicBezTo>
                    <a:pt x="2436" y="7739"/>
                    <a:pt x="2636" y="7539"/>
                    <a:pt x="2869" y="7372"/>
                  </a:cubicBezTo>
                  <a:lnTo>
                    <a:pt x="13043" y="1501"/>
                  </a:lnTo>
                  <a:cubicBezTo>
                    <a:pt x="13171" y="1432"/>
                    <a:pt x="13290" y="1399"/>
                    <a:pt x="13395" y="1399"/>
                  </a:cubicBezTo>
                  <a:cubicBezTo>
                    <a:pt x="13594" y="1399"/>
                    <a:pt x="13745" y="1517"/>
                    <a:pt x="13811" y="1735"/>
                  </a:cubicBezTo>
                  <a:cubicBezTo>
                    <a:pt x="13710" y="1268"/>
                    <a:pt x="13444" y="834"/>
                    <a:pt x="13043" y="601"/>
                  </a:cubicBezTo>
                  <a:lnTo>
                    <a:pt x="12376" y="200"/>
                  </a:lnTo>
                  <a:cubicBezTo>
                    <a:pt x="12109" y="67"/>
                    <a:pt x="11826" y="0"/>
                    <a:pt x="11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2312650" y="723450"/>
              <a:ext cx="206000" cy="273575"/>
            </a:xfrm>
            <a:custGeom>
              <a:avLst/>
              <a:gdLst/>
              <a:ahLst/>
              <a:cxnLst/>
              <a:rect l="l" t="t" r="r" b="b"/>
              <a:pathLst>
                <a:path w="8240" h="10943" extrusionOk="0">
                  <a:moveTo>
                    <a:pt x="4914" y="3061"/>
                  </a:moveTo>
                  <a:cubicBezTo>
                    <a:pt x="4955" y="3061"/>
                    <a:pt x="4996" y="3064"/>
                    <a:pt x="5038" y="3070"/>
                  </a:cubicBezTo>
                  <a:lnTo>
                    <a:pt x="5138" y="3070"/>
                  </a:lnTo>
                  <a:cubicBezTo>
                    <a:pt x="5438" y="3103"/>
                    <a:pt x="5705" y="3303"/>
                    <a:pt x="5838" y="3603"/>
                  </a:cubicBezTo>
                  <a:cubicBezTo>
                    <a:pt x="6239" y="4437"/>
                    <a:pt x="5772" y="5972"/>
                    <a:pt x="4871" y="6939"/>
                  </a:cubicBezTo>
                  <a:cubicBezTo>
                    <a:pt x="4537" y="7339"/>
                    <a:pt x="4104" y="7606"/>
                    <a:pt x="3637" y="7773"/>
                  </a:cubicBezTo>
                  <a:lnTo>
                    <a:pt x="3303" y="7773"/>
                  </a:lnTo>
                  <a:cubicBezTo>
                    <a:pt x="2936" y="7740"/>
                    <a:pt x="2603" y="7540"/>
                    <a:pt x="2469" y="7173"/>
                  </a:cubicBezTo>
                  <a:cubicBezTo>
                    <a:pt x="2402" y="7039"/>
                    <a:pt x="2336" y="6872"/>
                    <a:pt x="2336" y="6706"/>
                  </a:cubicBezTo>
                  <a:cubicBezTo>
                    <a:pt x="2336" y="6606"/>
                    <a:pt x="2336" y="6539"/>
                    <a:pt x="2336" y="6439"/>
                  </a:cubicBezTo>
                  <a:cubicBezTo>
                    <a:pt x="2402" y="5471"/>
                    <a:pt x="2803" y="4571"/>
                    <a:pt x="3470" y="3870"/>
                  </a:cubicBezTo>
                  <a:cubicBezTo>
                    <a:pt x="3670" y="3637"/>
                    <a:pt x="3904" y="3470"/>
                    <a:pt x="4137" y="3303"/>
                  </a:cubicBezTo>
                  <a:cubicBezTo>
                    <a:pt x="4237" y="3270"/>
                    <a:pt x="4304" y="3237"/>
                    <a:pt x="4371" y="3203"/>
                  </a:cubicBezTo>
                  <a:cubicBezTo>
                    <a:pt x="4535" y="3121"/>
                    <a:pt x="4722" y="3061"/>
                    <a:pt x="4914" y="3061"/>
                  </a:cubicBezTo>
                  <a:close/>
                  <a:moveTo>
                    <a:pt x="6172" y="1"/>
                  </a:moveTo>
                  <a:lnTo>
                    <a:pt x="5271" y="101"/>
                  </a:lnTo>
                  <a:cubicBezTo>
                    <a:pt x="5171" y="101"/>
                    <a:pt x="5104" y="168"/>
                    <a:pt x="5071" y="234"/>
                  </a:cubicBezTo>
                  <a:lnTo>
                    <a:pt x="4571" y="1535"/>
                  </a:lnTo>
                  <a:cubicBezTo>
                    <a:pt x="4537" y="1635"/>
                    <a:pt x="4471" y="1702"/>
                    <a:pt x="4371" y="1735"/>
                  </a:cubicBezTo>
                  <a:cubicBezTo>
                    <a:pt x="4170" y="1836"/>
                    <a:pt x="4004" y="1936"/>
                    <a:pt x="3803" y="2069"/>
                  </a:cubicBezTo>
                  <a:cubicBezTo>
                    <a:pt x="3770" y="2102"/>
                    <a:pt x="3737" y="2119"/>
                    <a:pt x="3708" y="2119"/>
                  </a:cubicBezTo>
                  <a:cubicBezTo>
                    <a:pt x="3678" y="2119"/>
                    <a:pt x="3653" y="2102"/>
                    <a:pt x="3637" y="2069"/>
                  </a:cubicBezTo>
                  <a:lnTo>
                    <a:pt x="3170" y="1369"/>
                  </a:lnTo>
                  <a:cubicBezTo>
                    <a:pt x="3156" y="1340"/>
                    <a:pt x="3130" y="1330"/>
                    <a:pt x="3102" y="1330"/>
                  </a:cubicBezTo>
                  <a:cubicBezTo>
                    <a:pt x="3064" y="1330"/>
                    <a:pt x="3022" y="1349"/>
                    <a:pt x="3003" y="1369"/>
                  </a:cubicBezTo>
                  <a:lnTo>
                    <a:pt x="2002" y="2436"/>
                  </a:lnTo>
                  <a:cubicBezTo>
                    <a:pt x="1935" y="2503"/>
                    <a:pt x="1902" y="2569"/>
                    <a:pt x="1902" y="2636"/>
                  </a:cubicBezTo>
                  <a:lnTo>
                    <a:pt x="2202" y="3603"/>
                  </a:lnTo>
                  <a:cubicBezTo>
                    <a:pt x="2202" y="3670"/>
                    <a:pt x="2202" y="3737"/>
                    <a:pt x="2136" y="3804"/>
                  </a:cubicBezTo>
                  <a:cubicBezTo>
                    <a:pt x="1969" y="4070"/>
                    <a:pt x="1835" y="4337"/>
                    <a:pt x="1702" y="4604"/>
                  </a:cubicBezTo>
                  <a:cubicBezTo>
                    <a:pt x="1635" y="4704"/>
                    <a:pt x="1569" y="4738"/>
                    <a:pt x="1468" y="4771"/>
                  </a:cubicBezTo>
                  <a:lnTo>
                    <a:pt x="635" y="4971"/>
                  </a:lnTo>
                  <a:cubicBezTo>
                    <a:pt x="534" y="5004"/>
                    <a:pt x="468" y="5071"/>
                    <a:pt x="434" y="5138"/>
                  </a:cubicBezTo>
                  <a:lnTo>
                    <a:pt x="34" y="6572"/>
                  </a:lnTo>
                  <a:cubicBezTo>
                    <a:pt x="1" y="6639"/>
                    <a:pt x="67" y="6706"/>
                    <a:pt x="134" y="6706"/>
                  </a:cubicBezTo>
                  <a:lnTo>
                    <a:pt x="901" y="6772"/>
                  </a:lnTo>
                  <a:cubicBezTo>
                    <a:pt x="914" y="6766"/>
                    <a:pt x="926" y="6764"/>
                    <a:pt x="938" y="6764"/>
                  </a:cubicBezTo>
                  <a:cubicBezTo>
                    <a:pt x="990" y="6764"/>
                    <a:pt x="1035" y="6818"/>
                    <a:pt x="1035" y="6872"/>
                  </a:cubicBezTo>
                  <a:cubicBezTo>
                    <a:pt x="1001" y="7139"/>
                    <a:pt x="1001" y="7373"/>
                    <a:pt x="1035" y="7640"/>
                  </a:cubicBezTo>
                  <a:cubicBezTo>
                    <a:pt x="1035" y="7706"/>
                    <a:pt x="1001" y="7806"/>
                    <a:pt x="968" y="7873"/>
                  </a:cubicBezTo>
                  <a:lnTo>
                    <a:pt x="67" y="8907"/>
                  </a:lnTo>
                  <a:cubicBezTo>
                    <a:pt x="34" y="8974"/>
                    <a:pt x="1" y="9041"/>
                    <a:pt x="34" y="9141"/>
                  </a:cubicBezTo>
                  <a:lnTo>
                    <a:pt x="434" y="10041"/>
                  </a:lnTo>
                  <a:cubicBezTo>
                    <a:pt x="468" y="10041"/>
                    <a:pt x="468" y="10075"/>
                    <a:pt x="468" y="10075"/>
                  </a:cubicBezTo>
                  <a:lnTo>
                    <a:pt x="501" y="10075"/>
                  </a:lnTo>
                  <a:cubicBezTo>
                    <a:pt x="534" y="10075"/>
                    <a:pt x="568" y="10041"/>
                    <a:pt x="601" y="10041"/>
                  </a:cubicBezTo>
                  <a:lnTo>
                    <a:pt x="1535" y="9207"/>
                  </a:lnTo>
                  <a:cubicBezTo>
                    <a:pt x="1584" y="9159"/>
                    <a:pt x="1633" y="9128"/>
                    <a:pt x="1682" y="9128"/>
                  </a:cubicBezTo>
                  <a:cubicBezTo>
                    <a:pt x="1700" y="9128"/>
                    <a:pt x="1717" y="9132"/>
                    <a:pt x="1735" y="9141"/>
                  </a:cubicBezTo>
                  <a:cubicBezTo>
                    <a:pt x="1869" y="9241"/>
                    <a:pt x="2002" y="9341"/>
                    <a:pt x="2169" y="9374"/>
                  </a:cubicBezTo>
                  <a:cubicBezTo>
                    <a:pt x="2236" y="9408"/>
                    <a:pt x="2269" y="9474"/>
                    <a:pt x="2236" y="9541"/>
                  </a:cubicBezTo>
                  <a:lnTo>
                    <a:pt x="1969" y="10842"/>
                  </a:lnTo>
                  <a:cubicBezTo>
                    <a:pt x="1935" y="10875"/>
                    <a:pt x="1969" y="10909"/>
                    <a:pt x="2002" y="10942"/>
                  </a:cubicBezTo>
                  <a:lnTo>
                    <a:pt x="2102" y="10942"/>
                  </a:lnTo>
                  <a:lnTo>
                    <a:pt x="3003" y="10842"/>
                  </a:lnTo>
                  <a:cubicBezTo>
                    <a:pt x="3070" y="10842"/>
                    <a:pt x="3136" y="10775"/>
                    <a:pt x="3203" y="10709"/>
                  </a:cubicBezTo>
                  <a:lnTo>
                    <a:pt x="3670" y="9408"/>
                  </a:lnTo>
                  <a:cubicBezTo>
                    <a:pt x="3737" y="9308"/>
                    <a:pt x="3803" y="9241"/>
                    <a:pt x="3870" y="9207"/>
                  </a:cubicBezTo>
                  <a:cubicBezTo>
                    <a:pt x="3970" y="9141"/>
                    <a:pt x="4070" y="9107"/>
                    <a:pt x="4170" y="9041"/>
                  </a:cubicBezTo>
                  <a:cubicBezTo>
                    <a:pt x="4270" y="9007"/>
                    <a:pt x="4337" y="8941"/>
                    <a:pt x="4437" y="8874"/>
                  </a:cubicBezTo>
                  <a:cubicBezTo>
                    <a:pt x="4487" y="8841"/>
                    <a:pt x="4529" y="8824"/>
                    <a:pt x="4562" y="8824"/>
                  </a:cubicBezTo>
                  <a:cubicBezTo>
                    <a:pt x="4596" y="8824"/>
                    <a:pt x="4621" y="8841"/>
                    <a:pt x="4637" y="8874"/>
                  </a:cubicBezTo>
                  <a:lnTo>
                    <a:pt x="5104" y="9574"/>
                  </a:lnTo>
                  <a:cubicBezTo>
                    <a:pt x="5114" y="9584"/>
                    <a:pt x="5127" y="9588"/>
                    <a:pt x="5141" y="9588"/>
                  </a:cubicBezTo>
                  <a:cubicBezTo>
                    <a:pt x="5174" y="9588"/>
                    <a:pt x="5214" y="9565"/>
                    <a:pt x="5238" y="9541"/>
                  </a:cubicBezTo>
                  <a:lnTo>
                    <a:pt x="6239" y="8507"/>
                  </a:lnTo>
                  <a:cubicBezTo>
                    <a:pt x="6305" y="8440"/>
                    <a:pt x="6339" y="8340"/>
                    <a:pt x="6305" y="8273"/>
                  </a:cubicBezTo>
                  <a:lnTo>
                    <a:pt x="6038" y="7339"/>
                  </a:lnTo>
                  <a:cubicBezTo>
                    <a:pt x="6038" y="7273"/>
                    <a:pt x="6038" y="7173"/>
                    <a:pt x="6105" y="7106"/>
                  </a:cubicBezTo>
                  <a:cubicBezTo>
                    <a:pt x="6272" y="6839"/>
                    <a:pt x="6405" y="6572"/>
                    <a:pt x="6539" y="6305"/>
                  </a:cubicBezTo>
                  <a:cubicBezTo>
                    <a:pt x="6605" y="6239"/>
                    <a:pt x="6672" y="6172"/>
                    <a:pt x="6772" y="6172"/>
                  </a:cubicBezTo>
                  <a:lnTo>
                    <a:pt x="7606" y="5938"/>
                  </a:lnTo>
                  <a:cubicBezTo>
                    <a:pt x="7673" y="5938"/>
                    <a:pt x="7773" y="5872"/>
                    <a:pt x="7806" y="5805"/>
                  </a:cubicBezTo>
                  <a:lnTo>
                    <a:pt x="8207" y="4337"/>
                  </a:lnTo>
                  <a:cubicBezTo>
                    <a:pt x="8240" y="4304"/>
                    <a:pt x="8207" y="4271"/>
                    <a:pt x="8173" y="4237"/>
                  </a:cubicBezTo>
                  <a:lnTo>
                    <a:pt x="8140" y="4237"/>
                  </a:lnTo>
                  <a:lnTo>
                    <a:pt x="7339" y="4204"/>
                  </a:lnTo>
                  <a:cubicBezTo>
                    <a:pt x="7273" y="4204"/>
                    <a:pt x="7206" y="4137"/>
                    <a:pt x="7239" y="4070"/>
                  </a:cubicBezTo>
                  <a:lnTo>
                    <a:pt x="7239" y="3704"/>
                  </a:lnTo>
                  <a:lnTo>
                    <a:pt x="7239" y="3303"/>
                  </a:lnTo>
                  <a:cubicBezTo>
                    <a:pt x="7239" y="3237"/>
                    <a:pt x="7239" y="3136"/>
                    <a:pt x="7306" y="3070"/>
                  </a:cubicBezTo>
                  <a:lnTo>
                    <a:pt x="8173" y="2036"/>
                  </a:lnTo>
                  <a:cubicBezTo>
                    <a:pt x="8240" y="1969"/>
                    <a:pt x="8240" y="1902"/>
                    <a:pt x="8240" y="1802"/>
                  </a:cubicBezTo>
                  <a:lnTo>
                    <a:pt x="7806" y="902"/>
                  </a:lnTo>
                  <a:cubicBezTo>
                    <a:pt x="7806" y="902"/>
                    <a:pt x="7806" y="868"/>
                    <a:pt x="7773" y="868"/>
                  </a:cubicBezTo>
                  <a:cubicBezTo>
                    <a:pt x="7740" y="868"/>
                    <a:pt x="7706" y="868"/>
                    <a:pt x="7640" y="902"/>
                  </a:cubicBezTo>
                  <a:lnTo>
                    <a:pt x="6739" y="1735"/>
                  </a:lnTo>
                  <a:cubicBezTo>
                    <a:pt x="6698" y="1777"/>
                    <a:pt x="6656" y="1805"/>
                    <a:pt x="6615" y="1805"/>
                  </a:cubicBezTo>
                  <a:cubicBezTo>
                    <a:pt x="6590" y="1805"/>
                    <a:pt x="6564" y="1794"/>
                    <a:pt x="6539" y="1769"/>
                  </a:cubicBezTo>
                  <a:cubicBezTo>
                    <a:pt x="6405" y="1669"/>
                    <a:pt x="6272" y="1602"/>
                    <a:pt x="6105" y="1569"/>
                  </a:cubicBezTo>
                  <a:cubicBezTo>
                    <a:pt x="6038" y="1535"/>
                    <a:pt x="6005" y="1469"/>
                    <a:pt x="6005" y="1402"/>
                  </a:cubicBezTo>
                  <a:lnTo>
                    <a:pt x="6305" y="101"/>
                  </a:lnTo>
                  <a:cubicBezTo>
                    <a:pt x="6305" y="68"/>
                    <a:pt x="6305" y="34"/>
                    <a:pt x="6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49847" y="226577"/>
            <a:ext cx="810822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l">
              <a:lnSpc>
                <a:spcPct val="150000"/>
              </a:lnSpc>
            </a:pP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3A34CC-20CD-4DBB-B445-5A1E0D13B5CC}"/>
              </a:ext>
            </a:extLst>
          </p:cNvPr>
          <p:cNvSpPr txBox="1"/>
          <p:nvPr/>
        </p:nvSpPr>
        <p:spPr>
          <a:xfrm>
            <a:off x="425303" y="883443"/>
            <a:ext cx="85273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การทำซ้ำ การทำใหม่ ทวน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Search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การตรวจ การค้นหา การพินิจพิเคราะห์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Research….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เป็นการวิจัยสืบเสาะ ค้นคว้าหาความรู้ หรือเป็นการค้นคว้าใหม่ จนได้ข้อสรุปหรือแนวทาง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(So Sethaputra,2538)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เป็นกระบวนการแสวงหาหรือพัฒนาองค์ความรู้ใหม่ที่มีลักษณะเป็นนัยทั่วไป อย่างมีระบบแบบแผนโดยการใช้กระบวนการทางวิทยาศาสตร์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ศิริชัย กาญจนวาสี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,2550)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E26D-7094-47F7-A98F-5F8D5A5F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11" y="251416"/>
            <a:ext cx="8923377" cy="3495300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ปี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คศ.1961  ณ สหรัฐอเมริกาที่ประชุม 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Pan Pacific Science  Congress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โดยนักจิตวิทยาด้านการวิจัยได้ออกแบบแนวคิดอธิบายคำว่า “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Research”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โดยแยกเป็นอักษรอธิบายความหมายไว้ดังนี้</a:t>
            </a:r>
            <a:endParaRPr lang="en-US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R =  </a:t>
            </a:r>
            <a:r>
              <a:rPr lang="en-US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ecruitment &amp; Relationship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การฝึกตนให้มีความรู้ รวมทั้งรวบรวมผู้ที่มีความรู้เพื่อปฏิบัติงานรวมกันติดต่อสัมพันธ์และประสานงานกัน</a:t>
            </a:r>
            <a:endParaRPr lang="en-US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 =  Education &amp; Efficiency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</a:t>
            </a:r>
            <a:r>
              <a:rPr lang="th-TH" sz="2800" b="0" i="0" spc="-1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ผู้วิจัยจะต้องมีการศึกษามีความรู้และสมรรถภาพสูงในการวิจัย</a:t>
            </a:r>
            <a:endParaRPr lang="th-TH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th-TH" sz="2800" b="0" i="0" spc="-1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                      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9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E26D-7094-47F7-A98F-5F8D5A5F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23" y="410903"/>
            <a:ext cx="8702754" cy="3495300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  =   Science  &amp;  Stimulation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เป็นศาสตร์ที่ต้องมีการพิสูจน์ค้นคว้า  เพื่อหาความจริงและผู้วิจัยต้องมีความคิดริเริ่มกระตือรือร้นที่จะทำวิจัย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  =  Evaluation  &amp;  Environment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รู้จักประเมินผลว่ามีประโยชน์สมควรจะทำต่อไปหรือไม่และต้องรู้จักใช้เครื่องมือต่างๆในการวิจัย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A  =  Aim  &amp;  Attitude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มีจุดมุ่งหมายหรือเป้าหมายที่แน่นอนและมีทัศนคติที่ดีต่อการติดตามผลการวิจัย</a:t>
            </a:r>
          </a:p>
          <a:p>
            <a:pPr marL="139700" indent="0" algn="l">
              <a:lnSpc>
                <a:spcPct val="150000"/>
              </a:lnSpc>
              <a:spcAft>
                <a:spcPts val="1000"/>
              </a:spcAft>
              <a:buNone/>
            </a:pP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            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189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3318</Words>
  <Application>Microsoft Office PowerPoint</Application>
  <PresentationFormat>On-screen Show (16:9)</PresentationFormat>
  <Paragraphs>198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TH Niramit AS</vt:lpstr>
      <vt:lpstr>Libre Franklin</vt:lpstr>
      <vt:lpstr>Be Vietnam ExtraBold</vt:lpstr>
      <vt:lpstr>Arial</vt:lpstr>
      <vt:lpstr>Libre Franklin Thin</vt:lpstr>
      <vt:lpstr>Nunito Light</vt:lpstr>
      <vt:lpstr>Wingdings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Weekly Activities</vt:lpstr>
      <vt:lpstr>Grading</vt:lpstr>
      <vt:lpstr>การวิจัยเชิงธุรกิจด้านโลจิสติกส์และซัพพลายเชน Business Research on Logistics and Supply Chain </vt:lpstr>
      <vt:lpstr>Week 1: Morning Section</vt:lpstr>
      <vt:lpstr>01</vt:lpstr>
      <vt:lpstr>ความหมายของวิจัย</vt:lpstr>
      <vt:lpstr>PowerPoint Presentation</vt:lpstr>
      <vt:lpstr>PowerPoint Presentation</vt:lpstr>
      <vt:lpstr>PowerPoint Presentation</vt:lpstr>
      <vt:lpstr>ความหมายของวิจัยธุรกิจ</vt:lpstr>
      <vt:lpstr>PowerPoint Presentation</vt:lpstr>
      <vt:lpstr>ประโยชน์ของการวิจัยธุรกิจ</vt:lpstr>
      <vt:lpstr>ประโยชน์ของการวิจัยธุรกิจ</vt:lpstr>
      <vt:lpstr>ตัวอย่างที่ 1</vt:lpstr>
      <vt:lpstr>ตัวอย่างที่ 2</vt:lpstr>
      <vt:lpstr>ประเภทของการวิจัย</vt:lpstr>
      <vt:lpstr>ประเภทของการวิจัย</vt:lpstr>
      <vt:lpstr>ตามระเบียบวิธีวิจัย  </vt:lpstr>
      <vt:lpstr>ตามประโยชน์ของการทําการวิจัย</vt:lpstr>
      <vt:lpstr>ตามประโยชน์ของการทําการวิจัย</vt:lpstr>
      <vt:lpstr>ตามประโยชน์ของการทําการวิจัย</vt:lpstr>
      <vt:lpstr>ตามระดับของการควบคุมตัวแปร</vt:lpstr>
      <vt:lpstr>PowerPoint Presentation</vt:lpstr>
      <vt:lpstr>PowerPoint Presentation</vt:lpstr>
      <vt:lpstr>ตามเวลาที่ทําการวิจัย</vt:lpstr>
      <vt:lpstr>ตามคุณลักษณะของข้อมูล</vt:lpstr>
      <vt:lpstr>PowerPoint Presentation</vt:lpstr>
      <vt:lpstr>ปัจจัยที่ส่งผลต่อการตัดสินใจทำวิจัยธุรกิจ</vt:lpstr>
      <vt:lpstr>ปัจจัยที่ส่งผลต่อการตัดสินใจทำวิจัยธุรกิจ</vt:lpstr>
      <vt:lpstr>การตัดสินใจทำวิจัยธุรกิจ</vt:lpstr>
      <vt:lpstr>เอกสารอ้างอิง</vt:lpstr>
      <vt:lpstr>การวิจัยเชิงธุรกิจด้านโลจิสติกส์และซัพพลายเชน</vt:lpstr>
      <vt:lpstr>ความหมายของวิจัยเชิงธุรกิจด้านโลจิสติกส์และซัพพลายเชน</vt:lpstr>
      <vt:lpstr>ตัวอย่างหัวข้อวิจัย (แผน ก)</vt:lpstr>
      <vt:lpstr>ตัวอย่างหัวข้อวิจัย (แผน ข)</vt:lpstr>
      <vt:lpstr>การสืบค้นงานวิจัย</vt:lpstr>
      <vt:lpstr>PowerPoint Presentation</vt:lpstr>
      <vt:lpstr>PowerPoint Presentation</vt:lpstr>
      <vt:lpstr>PowerPoint Presentation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77</cp:revision>
  <dcterms:modified xsi:type="dcterms:W3CDTF">2024-09-10T06:28:39Z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