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ED66-5FF1-F4FB-7868-835D61378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2CF7E-5603-7774-60DE-716492982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AF2B-EE82-6D85-BD3A-C2A94B47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EB2EF-872D-E8B9-92C9-FCA77B3F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ADCBD-0A25-8A58-FDAD-EC3985D0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367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6880-B6D2-0A8C-AC4B-4C38E722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2C351-440C-6C48-474E-D1B12EDEC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DF738-096A-276A-CEB1-B733A292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EEE99-6955-707E-BD48-5DC95DF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561D-2DD8-72AC-1158-7889C5A9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899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C2F36-4E4A-A469-FC79-3014B7780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6FD48-2BA5-453A-217F-7444C1791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9E472-0E13-E297-9784-86350D9E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99957-A945-11DE-53F4-7D92736F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B17E2-BDC5-109E-C101-6C702F58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499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1F08-FF17-9251-5712-D739B853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4F3DB-EB45-D355-AE60-649A659B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0DDF-7C4F-6131-E524-23C739D8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837EC-9267-2295-B40F-4599E18F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D30BB-E0C4-C094-767B-A6B5731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28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D32D-68C1-2E26-A681-7455C701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E2D24-B72F-84BF-BAAD-ABC4C1BFE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94080-7820-4234-467E-871179D9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5A7A-380A-3996-5947-F62C672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847C5-9627-04E1-8E38-C7B1282D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29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FC54-FDC9-E4E7-6442-D0F1583A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3626A-3744-73E9-FE2B-04E6E49C3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A295D-EDE8-6054-6E76-F64256C05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CE0C4-4811-DF87-102A-02685AB9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E4977-62FD-6029-2F10-DC59A01C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09566-08D1-BD1C-6E08-5433C49E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467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6DE9-7CEA-22D3-DE52-4BC92F45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44E35-340E-6306-F0E2-E3F5F8DD4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A71BA-E558-A6DD-9F6F-C86F070E8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21463-41F2-29F6-0A25-0FA3D1E77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F254-D3AC-DC7E-CCAD-8E52A262E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470A8-061C-9139-10C0-AD149CE1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E78C9-3CC7-1557-A540-5AB03B48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27B61-7EB0-3703-7AF2-EB55FD92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573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717B-9DF2-DE6E-2DEB-8AE86784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2F97D8-11E8-36C8-8345-8562C7B1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70A5B-BFDB-B348-E652-239A02A4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48875-1A4E-8DB0-F612-55D59B03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729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60F38-D0AD-6B09-2054-0114950B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16300-8B22-6078-4FBB-0986A87D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2BB28-AB22-AF53-3499-AEC04B8C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568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973D-81F2-6BD2-BCB9-3D3B4D5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1CB27-2E03-C366-8411-CF51ED9F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F2C04-3656-6656-4045-6E0234C6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BBB3A-34B3-6F03-7A06-5D682C01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CB0DF-3736-D2C3-8240-886A8B22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53E35-4717-13C0-1AE8-B4DF48DE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624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FC2E-46CE-6DC5-3E26-B268BE0A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A5893-4E3E-D866-6364-232A182EF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A891F-7062-0F9C-2EBF-621F1CFD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98E79-FB12-B1F4-7504-E4C00F76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18110-EA19-6066-1209-EB2DEF9E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C6896-10FD-57F3-E261-9F26E4E8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938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B4761C-BC0B-6729-138C-B2253D5D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22ABD-C5ED-BD9F-2C2F-421E11209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167A9-F16D-D337-7E80-432FC37DA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A8DE9B-637B-4FF0-B7CD-412F9C97258A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57D6B-B391-8697-75C2-B5BED6A9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058FA-887B-B4B6-43FE-15F0BEEA3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BB56D1-5432-4EA4-BBFE-A03F646FF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33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8516F-52D2-335C-8B98-E89B2524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43" t="30159" r="27232" b="28095"/>
          <a:stretch>
            <a:fillRect/>
          </a:stretch>
        </p:blipFill>
        <p:spPr>
          <a:xfrm>
            <a:off x="578018" y="239485"/>
            <a:ext cx="11035964" cy="63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22A547-E059-3B61-09C7-FC49DC9C2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551" t="31094" r="26781" b="28128"/>
          <a:stretch>
            <a:fillRect/>
          </a:stretch>
        </p:blipFill>
        <p:spPr>
          <a:xfrm>
            <a:off x="750374" y="489858"/>
            <a:ext cx="10886454" cy="61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22AF57-17AA-53A2-6DE1-D87E8040C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551" t="31845" r="26922" b="28379"/>
          <a:stretch>
            <a:fillRect/>
          </a:stretch>
        </p:blipFill>
        <p:spPr>
          <a:xfrm>
            <a:off x="653964" y="424543"/>
            <a:ext cx="10884071" cy="6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4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32DF9-B594-6C22-DE40-15AA6675F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69" t="30844" r="27204" b="28629"/>
          <a:stretch>
            <a:fillRect/>
          </a:stretch>
        </p:blipFill>
        <p:spPr>
          <a:xfrm>
            <a:off x="638629" y="359228"/>
            <a:ext cx="10914742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09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75F75-7FC1-7FE4-7248-375DB7152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410" t="31094" r="27204" b="28378"/>
          <a:stretch>
            <a:fillRect/>
          </a:stretch>
        </p:blipFill>
        <p:spPr>
          <a:xfrm>
            <a:off x="764888" y="419802"/>
            <a:ext cx="10662224" cy="60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0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190E2-8DB7-B1E7-BDF2-4A3042FF9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832" t="31594" r="27344" b="28129"/>
          <a:stretch>
            <a:fillRect/>
          </a:stretch>
        </p:blipFill>
        <p:spPr>
          <a:xfrm>
            <a:off x="556560" y="381001"/>
            <a:ext cx="11078880" cy="63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06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48BAE-F59C-CA2C-FF12-C164EBD4C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69" t="30593" r="26641" b="28629"/>
          <a:stretch>
            <a:fillRect/>
          </a:stretch>
        </p:blipFill>
        <p:spPr>
          <a:xfrm>
            <a:off x="750999" y="445318"/>
            <a:ext cx="10690001" cy="59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4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5CDB7-225C-2913-A5DB-71A7170FC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409" t="31594" r="26501" b="28879"/>
          <a:stretch>
            <a:fillRect/>
          </a:stretch>
        </p:blipFill>
        <p:spPr>
          <a:xfrm>
            <a:off x="662378" y="418651"/>
            <a:ext cx="11126850" cy="60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1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1336E7-B1FC-C34F-273C-997BFE270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551" t="30593" r="26781" b="28379"/>
          <a:stretch>
            <a:fillRect/>
          </a:stretch>
        </p:blipFill>
        <p:spPr>
          <a:xfrm>
            <a:off x="708234" y="371584"/>
            <a:ext cx="10775531" cy="61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C84FB-AB0D-DBB3-944A-A9027A006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692" t="30844" r="26640" b="28629"/>
          <a:stretch>
            <a:fillRect/>
          </a:stretch>
        </p:blipFill>
        <p:spPr>
          <a:xfrm>
            <a:off x="710594" y="620486"/>
            <a:ext cx="10770812" cy="60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40152E-C21B-235E-8F45-F83923CA0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3114" t="31344" r="27484" b="28379"/>
          <a:stretch>
            <a:fillRect/>
          </a:stretch>
        </p:blipFill>
        <p:spPr>
          <a:xfrm>
            <a:off x="797027" y="413657"/>
            <a:ext cx="10807143" cy="62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9B022A-CAE4-1116-13DF-67CB8FFC8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409" t="31594" r="27345" b="28379"/>
          <a:stretch>
            <a:fillRect/>
          </a:stretch>
        </p:blipFill>
        <p:spPr>
          <a:xfrm>
            <a:off x="648859" y="566057"/>
            <a:ext cx="10894282" cy="609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4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2AEDC-7EEB-8595-D522-80F66BCE0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551" t="30593" r="26640" b="28129"/>
          <a:stretch>
            <a:fillRect/>
          </a:stretch>
        </p:blipFill>
        <p:spPr>
          <a:xfrm>
            <a:off x="578920" y="289973"/>
            <a:ext cx="11034159" cy="62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1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FAF19-8C38-CBED-29B6-725F80C42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973" t="32095" r="27766" b="28879"/>
          <a:stretch>
            <a:fillRect/>
          </a:stretch>
        </p:blipFill>
        <p:spPr>
          <a:xfrm>
            <a:off x="703176" y="566057"/>
            <a:ext cx="10785648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A3F16-BE85-A90B-61E7-E4F05E7AE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706" t="30843" r="26781" b="28129"/>
          <a:stretch>
            <a:fillRect/>
          </a:stretch>
        </p:blipFill>
        <p:spPr>
          <a:xfrm>
            <a:off x="447306" y="598714"/>
            <a:ext cx="11080665" cy="61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05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2</cp:revision>
  <dcterms:created xsi:type="dcterms:W3CDTF">2026-01-28T08:31:06Z</dcterms:created>
  <dcterms:modified xsi:type="dcterms:W3CDTF">2026-01-28T09:30:12Z</dcterms:modified>
</cp:coreProperties>
</file>