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0"/>
  </p:notesMasterIdLst>
  <p:sldIdLst>
    <p:sldId id="256" r:id="rId5"/>
    <p:sldId id="257" r:id="rId6"/>
    <p:sldId id="258" r:id="rId7"/>
    <p:sldId id="320" r:id="rId8"/>
    <p:sldId id="321" r:id="rId9"/>
    <p:sldId id="317" r:id="rId10"/>
    <p:sldId id="259" r:id="rId11"/>
    <p:sldId id="318" r:id="rId12"/>
    <p:sldId id="316" r:id="rId13"/>
    <p:sldId id="266" r:id="rId14"/>
    <p:sldId id="272" r:id="rId15"/>
    <p:sldId id="270" r:id="rId16"/>
    <p:sldId id="315" r:id="rId17"/>
    <p:sldId id="279" r:id="rId18"/>
    <p:sldId id="280" r:id="rId19"/>
    <p:sldId id="281" r:id="rId20"/>
    <p:sldId id="283" r:id="rId21"/>
    <p:sldId id="284" r:id="rId22"/>
    <p:sldId id="282" r:id="rId23"/>
    <p:sldId id="273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3" r:id="rId32"/>
    <p:sldId id="294" r:id="rId33"/>
    <p:sldId id="295" r:id="rId34"/>
    <p:sldId id="275" r:id="rId35"/>
    <p:sldId id="296" r:id="rId36"/>
    <p:sldId id="297" r:id="rId37"/>
    <p:sldId id="300" r:id="rId38"/>
    <p:sldId id="302" r:id="rId39"/>
    <p:sldId id="301" r:id="rId40"/>
    <p:sldId id="303" r:id="rId41"/>
    <p:sldId id="304" r:id="rId42"/>
    <p:sldId id="314" r:id="rId43"/>
    <p:sldId id="278" r:id="rId44"/>
    <p:sldId id="277" r:id="rId45"/>
    <p:sldId id="309" r:id="rId46"/>
    <p:sldId id="312" r:id="rId47"/>
    <p:sldId id="313" r:id="rId48"/>
    <p:sldId id="26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5B7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ABCC78-E06B-4300-B463-1D771262D90C}" v="19" dt="2023-12-07T00:29:09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02" autoAdjust="0"/>
    <p:restoredTop sz="95736" autoAdjust="0"/>
  </p:normalViewPr>
  <p:slideViewPr>
    <p:cSldViewPr snapToGrid="0">
      <p:cViewPr varScale="1">
        <p:scale>
          <a:sx n="117" d="100"/>
          <a:sy n="117" d="100"/>
        </p:scale>
        <p:origin x="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 Tinprapa" userId="816b75de-fdcf-492f-83d4-7bf23dab54d2" providerId="ADAL" clId="{39ABCC78-E06B-4300-B463-1D771262D90C}"/>
    <pc:docChg chg="custSel addSld delSld modSld">
      <pc:chgData name="Teerawit  Tinprapa" userId="816b75de-fdcf-492f-83d4-7bf23dab54d2" providerId="ADAL" clId="{39ABCC78-E06B-4300-B463-1D771262D90C}" dt="2023-12-07T00:30:23.529" v="383" actId="207"/>
      <pc:docMkLst>
        <pc:docMk/>
      </pc:docMkLst>
      <pc:sldChg chg="modSp mod">
        <pc:chgData name="Teerawit  Tinprapa" userId="816b75de-fdcf-492f-83d4-7bf23dab54d2" providerId="ADAL" clId="{39ABCC78-E06B-4300-B463-1D771262D90C}" dt="2023-12-06T04:49:41.843" v="3" actId="2711"/>
        <pc:sldMkLst>
          <pc:docMk/>
          <pc:sldMk cId="2906397050" sldId="256"/>
        </pc:sldMkLst>
        <pc:spChg chg="mod">
          <ac:chgData name="Teerawit  Tinprapa" userId="816b75de-fdcf-492f-83d4-7bf23dab54d2" providerId="ADAL" clId="{39ABCC78-E06B-4300-B463-1D771262D90C}" dt="2023-12-06T04:49:41.843" v="3" actId="2711"/>
          <ac:spMkLst>
            <pc:docMk/>
            <pc:sldMk cId="2906397050" sldId="256"/>
            <ac:spMk id="2" creationId="{F4B5F415-7490-4054-85B4-10F7AE6D3385}"/>
          </ac:spMkLst>
        </pc:spChg>
        <pc:spChg chg="mod">
          <ac:chgData name="Teerawit  Tinprapa" userId="816b75de-fdcf-492f-83d4-7bf23dab54d2" providerId="ADAL" clId="{39ABCC78-E06B-4300-B463-1D771262D90C}" dt="2023-12-06T04:49:41.843" v="3" actId="2711"/>
          <ac:spMkLst>
            <pc:docMk/>
            <pc:sldMk cId="2906397050" sldId="256"/>
            <ac:spMk id="3" creationId="{D05F6415-1E7C-453D-B6B7-DBF76BDA691B}"/>
          </ac:spMkLst>
        </pc:spChg>
      </pc:sldChg>
      <pc:sldChg chg="modSp mod">
        <pc:chgData name="Teerawit  Tinprapa" userId="816b75de-fdcf-492f-83d4-7bf23dab54d2" providerId="ADAL" clId="{39ABCC78-E06B-4300-B463-1D771262D90C}" dt="2023-12-06T04:50:17.977" v="10" actId="1076"/>
        <pc:sldMkLst>
          <pc:docMk/>
          <pc:sldMk cId="2797506426" sldId="259"/>
        </pc:sldMkLst>
        <pc:graphicFrameChg chg="mod modGraphic">
          <ac:chgData name="Teerawit  Tinprapa" userId="816b75de-fdcf-492f-83d4-7bf23dab54d2" providerId="ADAL" clId="{39ABCC78-E06B-4300-B463-1D771262D90C}" dt="2023-12-06T04:50:17.977" v="10" actId="1076"/>
          <ac:graphicFrameMkLst>
            <pc:docMk/>
            <pc:sldMk cId="2797506426" sldId="259"/>
            <ac:graphicFrameMk id="11" creationId="{D32CE14B-3BA1-4454-827F-251611057F3E}"/>
          </ac:graphicFrameMkLst>
        </pc:graphicFrameChg>
      </pc:sldChg>
      <pc:sldChg chg="modSp mod">
        <pc:chgData name="Teerawit  Tinprapa" userId="816b75de-fdcf-492f-83d4-7bf23dab54d2" providerId="ADAL" clId="{39ABCC78-E06B-4300-B463-1D771262D90C}" dt="2023-12-06T04:50:35.307" v="11" actId="2711"/>
        <pc:sldMkLst>
          <pc:docMk/>
          <pc:sldMk cId="3472263624" sldId="266"/>
        </pc:sldMkLst>
        <pc:spChg chg="mod">
          <ac:chgData name="Teerawit  Tinprapa" userId="816b75de-fdcf-492f-83d4-7bf23dab54d2" providerId="ADAL" clId="{39ABCC78-E06B-4300-B463-1D771262D90C}" dt="2023-12-06T04:50:35.307" v="11" actId="2711"/>
          <ac:spMkLst>
            <pc:docMk/>
            <pc:sldMk cId="3472263624" sldId="266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0:35.307" v="11" actId="2711"/>
          <ac:spMkLst>
            <pc:docMk/>
            <pc:sldMk cId="3472263624" sldId="266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0:35.307" v="11" actId="2711"/>
          <ac:spMkLst>
            <pc:docMk/>
            <pc:sldMk cId="3472263624" sldId="266"/>
            <ac:spMk id="19" creationId="{766C06A9-763A-4E8E-A8FE-FAFDFA9276DA}"/>
          </ac:spMkLst>
        </pc:spChg>
      </pc:sldChg>
      <pc:sldChg chg="modSp mod">
        <pc:chgData name="Teerawit  Tinprapa" userId="816b75de-fdcf-492f-83d4-7bf23dab54d2" providerId="ADAL" clId="{39ABCC78-E06B-4300-B463-1D771262D90C}" dt="2023-12-06T04:50:46.677" v="13" actId="2711"/>
        <pc:sldMkLst>
          <pc:docMk/>
          <pc:sldMk cId="1526836287" sldId="270"/>
        </pc:sldMkLst>
        <pc:spChg chg="mod">
          <ac:chgData name="Teerawit  Tinprapa" userId="816b75de-fdcf-492f-83d4-7bf23dab54d2" providerId="ADAL" clId="{39ABCC78-E06B-4300-B463-1D771262D90C}" dt="2023-12-06T04:50:46.677" v="13" actId="2711"/>
          <ac:spMkLst>
            <pc:docMk/>
            <pc:sldMk cId="1526836287" sldId="270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0:46.677" v="13" actId="2711"/>
          <ac:spMkLst>
            <pc:docMk/>
            <pc:sldMk cId="1526836287" sldId="270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0:46.677" v="13" actId="2711"/>
          <ac:spMkLst>
            <pc:docMk/>
            <pc:sldMk cId="1526836287" sldId="270"/>
            <ac:spMk id="19" creationId="{766C06A9-763A-4E8E-A8FE-FAFDFA9276DA}"/>
          </ac:spMkLst>
        </pc:spChg>
      </pc:sldChg>
      <pc:sldChg chg="modSp mod">
        <pc:chgData name="Teerawit  Tinprapa" userId="816b75de-fdcf-492f-83d4-7bf23dab54d2" providerId="ADAL" clId="{39ABCC78-E06B-4300-B463-1D771262D90C}" dt="2023-12-06T04:50:41.380" v="12" actId="2711"/>
        <pc:sldMkLst>
          <pc:docMk/>
          <pc:sldMk cId="3193371114" sldId="272"/>
        </pc:sldMkLst>
        <pc:spChg chg="mod">
          <ac:chgData name="Teerawit  Tinprapa" userId="816b75de-fdcf-492f-83d4-7bf23dab54d2" providerId="ADAL" clId="{39ABCC78-E06B-4300-B463-1D771262D90C}" dt="2023-12-06T04:50:41.380" v="12" actId="2711"/>
          <ac:spMkLst>
            <pc:docMk/>
            <pc:sldMk cId="3193371114" sldId="272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0:41.380" v="12" actId="2711"/>
          <ac:spMkLst>
            <pc:docMk/>
            <pc:sldMk cId="3193371114" sldId="272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0:41.380" v="12" actId="2711"/>
          <ac:spMkLst>
            <pc:docMk/>
            <pc:sldMk cId="3193371114" sldId="272"/>
            <ac:spMk id="19" creationId="{766C06A9-763A-4E8E-A8FE-FAFDFA9276DA}"/>
          </ac:spMkLst>
        </pc:spChg>
      </pc:sldChg>
      <pc:sldChg chg="modSp mod">
        <pc:chgData name="Teerawit  Tinprapa" userId="816b75de-fdcf-492f-83d4-7bf23dab54d2" providerId="ADAL" clId="{39ABCC78-E06B-4300-B463-1D771262D90C}" dt="2023-12-06T04:51:08.928" v="14" actId="2711"/>
        <pc:sldMkLst>
          <pc:docMk/>
          <pc:sldMk cId="2482693293" sldId="273"/>
        </pc:sldMkLst>
        <pc:spChg chg="mod">
          <ac:chgData name="Teerawit  Tinprapa" userId="816b75de-fdcf-492f-83d4-7bf23dab54d2" providerId="ADAL" clId="{39ABCC78-E06B-4300-B463-1D771262D90C}" dt="2023-12-06T04:51:08.928" v="14" actId="2711"/>
          <ac:spMkLst>
            <pc:docMk/>
            <pc:sldMk cId="2482693293" sldId="273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1:08.928" v="14" actId="2711"/>
          <ac:spMkLst>
            <pc:docMk/>
            <pc:sldMk cId="2482693293" sldId="273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1:08.928" v="14" actId="2711"/>
          <ac:spMkLst>
            <pc:docMk/>
            <pc:sldMk cId="2482693293" sldId="273"/>
            <ac:spMk id="19" creationId="{766C06A9-763A-4E8E-A8FE-FAFDFA9276DA}"/>
          </ac:spMkLst>
        </pc:spChg>
      </pc:sldChg>
      <pc:sldChg chg="modSp mod">
        <pc:chgData name="Teerawit  Tinprapa" userId="816b75de-fdcf-492f-83d4-7bf23dab54d2" providerId="ADAL" clId="{39ABCC78-E06B-4300-B463-1D771262D90C}" dt="2023-12-06T04:52:08.349" v="20" actId="2711"/>
        <pc:sldMkLst>
          <pc:docMk/>
          <pc:sldMk cId="2633604280" sldId="277"/>
        </pc:sldMkLst>
        <pc:spChg chg="mod">
          <ac:chgData name="Teerawit  Tinprapa" userId="816b75de-fdcf-492f-83d4-7bf23dab54d2" providerId="ADAL" clId="{39ABCC78-E06B-4300-B463-1D771262D90C}" dt="2023-12-06T04:52:08.349" v="20" actId="2711"/>
          <ac:spMkLst>
            <pc:docMk/>
            <pc:sldMk cId="2633604280" sldId="277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2:08.349" v="20" actId="2711"/>
          <ac:spMkLst>
            <pc:docMk/>
            <pc:sldMk cId="2633604280" sldId="277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2:08.349" v="20" actId="2711"/>
          <ac:spMkLst>
            <pc:docMk/>
            <pc:sldMk cId="2633604280" sldId="277"/>
            <ac:spMk id="19" creationId="{766C06A9-763A-4E8E-A8FE-FAFDFA9276DA}"/>
          </ac:spMkLst>
        </pc:spChg>
      </pc:sldChg>
      <pc:sldChg chg="modSp mod">
        <pc:chgData name="Teerawit  Tinprapa" userId="816b75de-fdcf-492f-83d4-7bf23dab54d2" providerId="ADAL" clId="{39ABCC78-E06B-4300-B463-1D771262D90C}" dt="2023-12-06T04:52:02.923" v="19" actId="2711"/>
        <pc:sldMkLst>
          <pc:docMk/>
          <pc:sldMk cId="330364710" sldId="278"/>
        </pc:sldMkLst>
        <pc:spChg chg="mod">
          <ac:chgData name="Teerawit  Tinprapa" userId="816b75de-fdcf-492f-83d4-7bf23dab54d2" providerId="ADAL" clId="{39ABCC78-E06B-4300-B463-1D771262D90C}" dt="2023-12-06T04:52:02.923" v="19" actId="2711"/>
          <ac:spMkLst>
            <pc:docMk/>
            <pc:sldMk cId="330364710" sldId="278"/>
            <ac:spMk id="17" creationId="{6A8DF96E-141A-4E18-B7C1-ACC979DD004D}"/>
          </ac:spMkLst>
        </pc:spChg>
        <pc:spChg chg="mod">
          <ac:chgData name="Teerawit  Tinprapa" userId="816b75de-fdcf-492f-83d4-7bf23dab54d2" providerId="ADAL" clId="{39ABCC78-E06B-4300-B463-1D771262D90C}" dt="2023-12-06T04:52:02.923" v="19" actId="2711"/>
          <ac:spMkLst>
            <pc:docMk/>
            <pc:sldMk cId="330364710" sldId="278"/>
            <ac:spMk id="18" creationId="{D9CBBBF7-0842-4418-881A-9F4FB085B32A}"/>
          </ac:spMkLst>
        </pc:spChg>
        <pc:spChg chg="mod">
          <ac:chgData name="Teerawit  Tinprapa" userId="816b75de-fdcf-492f-83d4-7bf23dab54d2" providerId="ADAL" clId="{39ABCC78-E06B-4300-B463-1D771262D90C}" dt="2023-12-06T04:52:02.923" v="19" actId="2711"/>
          <ac:spMkLst>
            <pc:docMk/>
            <pc:sldMk cId="330364710" sldId="278"/>
            <ac:spMk id="19" creationId="{766C06A9-763A-4E8E-A8FE-FAFDFA9276DA}"/>
          </ac:spMkLst>
        </pc:spChg>
      </pc:sldChg>
      <pc:sldChg chg="delSp del mod delAnim">
        <pc:chgData name="Teerawit  Tinprapa" userId="816b75de-fdcf-492f-83d4-7bf23dab54d2" providerId="ADAL" clId="{39ABCC78-E06B-4300-B463-1D771262D90C}" dt="2023-12-06T04:51:53.451" v="16" actId="47"/>
        <pc:sldMkLst>
          <pc:docMk/>
          <pc:sldMk cId="498693189" sldId="305"/>
        </pc:sldMkLst>
        <pc:picChg chg="del">
          <ac:chgData name="Teerawit  Tinprapa" userId="816b75de-fdcf-492f-83d4-7bf23dab54d2" providerId="ADAL" clId="{39ABCC78-E06B-4300-B463-1D771262D90C}" dt="2023-12-06T04:51:51.137" v="15" actId="478"/>
          <ac:picMkLst>
            <pc:docMk/>
            <pc:sldMk cId="498693189" sldId="305"/>
            <ac:picMk id="7" creationId="{8AC6BA94-1A54-3A40-A88B-AC73D86DC9C4}"/>
          </ac:picMkLst>
        </pc:picChg>
      </pc:sldChg>
      <pc:sldChg chg="del">
        <pc:chgData name="Teerawit  Tinprapa" userId="816b75de-fdcf-492f-83d4-7bf23dab54d2" providerId="ADAL" clId="{39ABCC78-E06B-4300-B463-1D771262D90C}" dt="2023-12-06T04:51:54.208" v="17" actId="47"/>
        <pc:sldMkLst>
          <pc:docMk/>
          <pc:sldMk cId="1541894791" sldId="306"/>
        </pc:sldMkLst>
      </pc:sldChg>
      <pc:sldChg chg="del">
        <pc:chgData name="Teerawit  Tinprapa" userId="816b75de-fdcf-492f-83d4-7bf23dab54d2" providerId="ADAL" clId="{39ABCC78-E06B-4300-B463-1D771262D90C}" dt="2023-12-06T04:51:55.058" v="18" actId="47"/>
        <pc:sldMkLst>
          <pc:docMk/>
          <pc:sldMk cId="332611295" sldId="308"/>
        </pc:sldMkLst>
      </pc:sldChg>
      <pc:sldChg chg="addSp delSp modSp mod delAnim">
        <pc:chgData name="Teerawit  Tinprapa" userId="816b75de-fdcf-492f-83d4-7bf23dab54d2" providerId="ADAL" clId="{39ABCC78-E06B-4300-B463-1D771262D90C}" dt="2023-12-06T04:53:03.221" v="28" actId="122"/>
        <pc:sldMkLst>
          <pc:docMk/>
          <pc:sldMk cId="3581622463" sldId="309"/>
        </pc:sldMkLst>
        <pc:spChg chg="add mod">
          <ac:chgData name="Teerawit  Tinprapa" userId="816b75de-fdcf-492f-83d4-7bf23dab54d2" providerId="ADAL" clId="{39ABCC78-E06B-4300-B463-1D771262D90C}" dt="2023-12-06T04:53:03.221" v="28" actId="122"/>
          <ac:spMkLst>
            <pc:docMk/>
            <pc:sldMk cId="3581622463" sldId="309"/>
            <ac:spMk id="3" creationId="{B3253ABF-2D54-F0CD-C08A-8AE07EEA3216}"/>
          </ac:spMkLst>
        </pc:spChg>
        <pc:spChg chg="del">
          <ac:chgData name="Teerawit  Tinprapa" userId="816b75de-fdcf-492f-83d4-7bf23dab54d2" providerId="ADAL" clId="{39ABCC78-E06B-4300-B463-1D771262D90C}" dt="2023-12-06T04:52:13.488" v="21" actId="478"/>
          <ac:spMkLst>
            <pc:docMk/>
            <pc:sldMk cId="3581622463" sldId="309"/>
            <ac:spMk id="4" creationId="{17565F1E-3A6D-9F45-800A-42BAC6A5063D}"/>
          </ac:spMkLst>
        </pc:spChg>
      </pc:sldChg>
      <pc:sldChg chg="addSp delSp modSp mod delAnim">
        <pc:chgData name="Teerawit  Tinprapa" userId="816b75de-fdcf-492f-83d4-7bf23dab54d2" providerId="ADAL" clId="{39ABCC78-E06B-4300-B463-1D771262D90C}" dt="2023-12-06T04:53:44.585" v="42" actId="20577"/>
        <pc:sldMkLst>
          <pc:docMk/>
          <pc:sldMk cId="1336287256" sldId="312"/>
        </pc:sldMkLst>
        <pc:spChg chg="add mod">
          <ac:chgData name="Teerawit  Tinprapa" userId="816b75de-fdcf-492f-83d4-7bf23dab54d2" providerId="ADAL" clId="{39ABCC78-E06B-4300-B463-1D771262D90C}" dt="2023-12-06T04:53:44.585" v="42" actId="20577"/>
          <ac:spMkLst>
            <pc:docMk/>
            <pc:sldMk cId="1336287256" sldId="312"/>
            <ac:spMk id="3" creationId="{2E58EF1E-D857-2172-BA39-2C0688D5066F}"/>
          </ac:spMkLst>
        </pc:spChg>
        <pc:spChg chg="del">
          <ac:chgData name="Teerawit  Tinprapa" userId="816b75de-fdcf-492f-83d4-7bf23dab54d2" providerId="ADAL" clId="{39ABCC78-E06B-4300-B463-1D771262D90C}" dt="2023-12-06T04:53:24.566" v="29" actId="478"/>
          <ac:spMkLst>
            <pc:docMk/>
            <pc:sldMk cId="1336287256" sldId="312"/>
            <ac:spMk id="4" creationId="{17565F1E-3A6D-9F45-800A-42BAC6A5063D}"/>
          </ac:spMkLst>
        </pc:spChg>
      </pc:sldChg>
      <pc:sldChg chg="addSp delSp modSp mod delAnim">
        <pc:chgData name="Teerawit  Tinprapa" userId="816b75de-fdcf-492f-83d4-7bf23dab54d2" providerId="ADAL" clId="{39ABCC78-E06B-4300-B463-1D771262D90C}" dt="2023-12-06T04:54:15.340" v="48" actId="122"/>
        <pc:sldMkLst>
          <pc:docMk/>
          <pc:sldMk cId="3716686897" sldId="313"/>
        </pc:sldMkLst>
        <pc:spChg chg="add mod">
          <ac:chgData name="Teerawit  Tinprapa" userId="816b75de-fdcf-492f-83d4-7bf23dab54d2" providerId="ADAL" clId="{39ABCC78-E06B-4300-B463-1D771262D90C}" dt="2023-12-06T04:54:15.340" v="48" actId="122"/>
          <ac:spMkLst>
            <pc:docMk/>
            <pc:sldMk cId="3716686897" sldId="313"/>
            <ac:spMk id="3" creationId="{DDCE04AD-D7B5-884C-F6FA-7134D1A05878}"/>
          </ac:spMkLst>
        </pc:spChg>
        <pc:spChg chg="del mod">
          <ac:chgData name="Teerawit  Tinprapa" userId="816b75de-fdcf-492f-83d4-7bf23dab54d2" providerId="ADAL" clId="{39ABCC78-E06B-4300-B463-1D771262D90C}" dt="2023-12-06T04:54:06.475" v="43" actId="478"/>
          <ac:spMkLst>
            <pc:docMk/>
            <pc:sldMk cId="3716686897" sldId="313"/>
            <ac:spMk id="4" creationId="{17565F1E-3A6D-9F45-800A-42BAC6A5063D}"/>
          </ac:spMkLst>
        </pc:spChg>
      </pc:sldChg>
      <pc:sldChg chg="addSp delSp modSp new mod">
        <pc:chgData name="Teerawit  Tinprapa" userId="816b75de-fdcf-492f-83d4-7bf23dab54d2" providerId="ADAL" clId="{39ABCC78-E06B-4300-B463-1D771262D90C}" dt="2023-12-07T00:30:23.529" v="383" actId="207"/>
        <pc:sldMkLst>
          <pc:docMk/>
          <pc:sldMk cId="3027286488" sldId="320"/>
        </pc:sldMkLst>
        <pc:spChg chg="del">
          <ac:chgData name="Teerawit  Tinprapa" userId="816b75de-fdcf-492f-83d4-7bf23dab54d2" providerId="ADAL" clId="{39ABCC78-E06B-4300-B463-1D771262D90C}" dt="2023-12-07T00:23:35.346" v="50" actId="478"/>
          <ac:spMkLst>
            <pc:docMk/>
            <pc:sldMk cId="3027286488" sldId="320"/>
            <ac:spMk id="2" creationId="{AD7AEFD3-8A8E-E900-A5AA-3D1D6AD9775B}"/>
          </ac:spMkLst>
        </pc:spChg>
        <pc:spChg chg="del">
          <ac:chgData name="Teerawit  Tinprapa" userId="816b75de-fdcf-492f-83d4-7bf23dab54d2" providerId="ADAL" clId="{39ABCC78-E06B-4300-B463-1D771262D90C}" dt="2023-12-07T00:23:36.551" v="51" actId="478"/>
          <ac:spMkLst>
            <pc:docMk/>
            <pc:sldMk cId="3027286488" sldId="320"/>
            <ac:spMk id="3" creationId="{B9337DFF-5362-EDF7-22DF-4C2D503F87AF}"/>
          </ac:spMkLst>
        </pc:spChg>
        <pc:graphicFrameChg chg="add mod modGraphic">
          <ac:chgData name="Teerawit  Tinprapa" userId="816b75de-fdcf-492f-83d4-7bf23dab54d2" providerId="ADAL" clId="{39ABCC78-E06B-4300-B463-1D771262D90C}" dt="2023-12-07T00:30:23.529" v="383" actId="207"/>
          <ac:graphicFrameMkLst>
            <pc:docMk/>
            <pc:sldMk cId="3027286488" sldId="320"/>
            <ac:graphicFrameMk id="4" creationId="{41FB6CE1-F8BB-0ABE-5E25-C0D52DD3AEDD}"/>
          </ac:graphicFrameMkLst>
        </pc:graphicFrameChg>
      </pc:sldChg>
      <pc:sldChg chg="del">
        <pc:chgData name="Teerawit  Tinprapa" userId="816b75de-fdcf-492f-83d4-7bf23dab54d2" providerId="ADAL" clId="{39ABCC78-E06B-4300-B463-1D771262D90C}" dt="2023-12-05T15:05:03.628" v="1" actId="47"/>
        <pc:sldMkLst>
          <pc:docMk/>
          <pc:sldMk cId="3412535583" sldId="320"/>
        </pc:sldMkLst>
      </pc:sldChg>
    </pc:docChg>
  </pc:docChgLst>
  <pc:docChgLst>
    <pc:chgData name="Teerawit  Tinprapa" userId="816b75de-fdcf-492f-83d4-7bf23dab54d2" providerId="ADAL" clId="{DE3631AA-7616-4417-88BC-A77B80885607}"/>
    <pc:docChg chg="undo custSel addSld modSld sldOrd">
      <pc:chgData name="Teerawit  Tinprapa" userId="816b75de-fdcf-492f-83d4-7bf23dab54d2" providerId="ADAL" clId="{DE3631AA-7616-4417-88BC-A77B80885607}" dt="2022-12-05T12:11:39.373" v="113" actId="478"/>
      <pc:docMkLst>
        <pc:docMk/>
      </pc:docMkLst>
      <pc:sldChg chg="modSp mod">
        <pc:chgData name="Teerawit  Tinprapa" userId="816b75de-fdcf-492f-83d4-7bf23dab54d2" providerId="ADAL" clId="{DE3631AA-7616-4417-88BC-A77B80885607}" dt="2022-12-05T11:53:22.394" v="23" actId="1076"/>
        <pc:sldMkLst>
          <pc:docMk/>
          <pc:sldMk cId="2490499145" sldId="257"/>
        </pc:sldMkLst>
        <pc:spChg chg="mod">
          <ac:chgData name="Teerawit  Tinprapa" userId="816b75de-fdcf-492f-83d4-7bf23dab54d2" providerId="ADAL" clId="{DE3631AA-7616-4417-88BC-A77B80885607}" dt="2022-12-05T11:53:22.394" v="23" actId="1076"/>
          <ac:spMkLst>
            <pc:docMk/>
            <pc:sldMk cId="2490499145" sldId="257"/>
            <ac:spMk id="3" creationId="{B57E0B0F-4D29-4786-B2AB-B84D9F8B5429}"/>
          </ac:spMkLst>
        </pc:spChg>
      </pc:sldChg>
      <pc:sldChg chg="modSp mod ord">
        <pc:chgData name="Teerawit  Tinprapa" userId="816b75de-fdcf-492f-83d4-7bf23dab54d2" providerId="ADAL" clId="{DE3631AA-7616-4417-88BC-A77B80885607}" dt="2022-12-05T11:53:49.529" v="39" actId="1076"/>
        <pc:sldMkLst>
          <pc:docMk/>
          <pc:sldMk cId="2228991210" sldId="258"/>
        </pc:sldMkLst>
        <pc:spChg chg="mod">
          <ac:chgData name="Teerawit  Tinprapa" userId="816b75de-fdcf-492f-83d4-7bf23dab54d2" providerId="ADAL" clId="{DE3631AA-7616-4417-88BC-A77B80885607}" dt="2022-12-05T11:53:49.529" v="39" actId="1076"/>
          <ac:spMkLst>
            <pc:docMk/>
            <pc:sldMk cId="2228991210" sldId="258"/>
            <ac:spMk id="2" creationId="{10742257-3980-4551-868A-26DC3CB821EE}"/>
          </ac:spMkLst>
        </pc:spChg>
      </pc:sldChg>
      <pc:sldChg chg="modSp">
        <pc:chgData name="Teerawit  Tinprapa" userId="816b75de-fdcf-492f-83d4-7bf23dab54d2" providerId="ADAL" clId="{DE3631AA-7616-4417-88BC-A77B80885607}" dt="2022-12-05T11:51:14.011" v="19" actId="2711"/>
        <pc:sldMkLst>
          <pc:docMk/>
          <pc:sldMk cId="3581622463" sldId="309"/>
        </pc:sldMkLst>
        <pc:spChg chg="mod">
          <ac:chgData name="Teerawit  Tinprapa" userId="816b75de-fdcf-492f-83d4-7bf23dab54d2" providerId="ADAL" clId="{DE3631AA-7616-4417-88BC-A77B80885607}" dt="2022-12-05T11:51:14.011" v="19" actId="2711"/>
          <ac:spMkLst>
            <pc:docMk/>
            <pc:sldMk cId="3581622463" sldId="309"/>
            <ac:spMk id="4" creationId="{17565F1E-3A6D-9F45-800A-42BAC6A5063D}"/>
          </ac:spMkLst>
        </pc:spChg>
      </pc:sldChg>
      <pc:sldChg chg="addSp delSp modSp new mod">
        <pc:chgData name="Teerawit  Tinprapa" userId="816b75de-fdcf-492f-83d4-7bf23dab54d2" providerId="ADAL" clId="{DE3631AA-7616-4417-88BC-A77B80885607}" dt="2022-12-05T11:53:34.434" v="25" actId="207"/>
        <pc:sldMkLst>
          <pc:docMk/>
          <pc:sldMk cId="2253739115" sldId="317"/>
        </pc:sldMkLst>
        <pc:spChg chg="del">
          <ac:chgData name="Teerawit  Tinprapa" userId="816b75de-fdcf-492f-83d4-7bf23dab54d2" providerId="ADAL" clId="{DE3631AA-7616-4417-88BC-A77B80885607}" dt="2022-12-05T11:44:45.586" v="1" actId="478"/>
          <ac:spMkLst>
            <pc:docMk/>
            <pc:sldMk cId="2253739115" sldId="317"/>
            <ac:spMk id="2" creationId="{225EB670-9425-B742-8D8E-9D4E2B36EB90}"/>
          </ac:spMkLst>
        </pc:spChg>
        <pc:spChg chg="del">
          <ac:chgData name="Teerawit  Tinprapa" userId="816b75de-fdcf-492f-83d4-7bf23dab54d2" providerId="ADAL" clId="{DE3631AA-7616-4417-88BC-A77B80885607}" dt="2022-12-05T11:44:46.852" v="2" actId="478"/>
          <ac:spMkLst>
            <pc:docMk/>
            <pc:sldMk cId="2253739115" sldId="317"/>
            <ac:spMk id="3" creationId="{074DB511-B429-E98C-9D94-EA03A8F39160}"/>
          </ac:spMkLst>
        </pc:spChg>
        <pc:spChg chg="add mod">
          <ac:chgData name="Teerawit  Tinprapa" userId="816b75de-fdcf-492f-83d4-7bf23dab54d2" providerId="ADAL" clId="{DE3631AA-7616-4417-88BC-A77B80885607}" dt="2022-12-05T11:53:34.434" v="25" actId="207"/>
          <ac:spMkLst>
            <pc:docMk/>
            <pc:sldMk cId="2253739115" sldId="317"/>
            <ac:spMk id="5" creationId="{CED08D70-A054-4B35-A7C4-515563154D24}"/>
          </ac:spMkLst>
        </pc:spChg>
      </pc:sldChg>
      <pc:sldChg chg="addSp delSp modSp new mod">
        <pc:chgData name="Teerawit  Tinprapa" userId="816b75de-fdcf-492f-83d4-7bf23dab54d2" providerId="ADAL" clId="{DE3631AA-7616-4417-88BC-A77B80885607}" dt="2022-12-05T12:00:04.583" v="85" actId="1076"/>
        <pc:sldMkLst>
          <pc:docMk/>
          <pc:sldMk cId="1618062058" sldId="318"/>
        </pc:sldMkLst>
        <pc:spChg chg="del">
          <ac:chgData name="Teerawit  Tinprapa" userId="816b75de-fdcf-492f-83d4-7bf23dab54d2" providerId="ADAL" clId="{DE3631AA-7616-4417-88BC-A77B80885607}" dt="2022-12-05T11:55:17.528" v="41" actId="478"/>
          <ac:spMkLst>
            <pc:docMk/>
            <pc:sldMk cId="1618062058" sldId="318"/>
            <ac:spMk id="2" creationId="{A7CC7FA0-F9C6-034E-998A-AFBFA81CCA58}"/>
          </ac:spMkLst>
        </pc:spChg>
        <pc:spChg chg="del">
          <ac:chgData name="Teerawit  Tinprapa" userId="816b75de-fdcf-492f-83d4-7bf23dab54d2" providerId="ADAL" clId="{DE3631AA-7616-4417-88BC-A77B80885607}" dt="2022-12-05T11:59:15.367" v="42" actId="478"/>
          <ac:spMkLst>
            <pc:docMk/>
            <pc:sldMk cId="1618062058" sldId="318"/>
            <ac:spMk id="3" creationId="{A328A9B5-D4ED-3555-249F-8F009C79A38F}"/>
          </ac:spMkLst>
        </pc:spChg>
        <pc:spChg chg="add mod">
          <ac:chgData name="Teerawit  Tinprapa" userId="816b75de-fdcf-492f-83d4-7bf23dab54d2" providerId="ADAL" clId="{DE3631AA-7616-4417-88BC-A77B80885607}" dt="2022-12-05T12:00:04.583" v="85" actId="1076"/>
          <ac:spMkLst>
            <pc:docMk/>
            <pc:sldMk cId="1618062058" sldId="318"/>
            <ac:spMk id="4" creationId="{5BAB4A21-B744-19A0-1B99-C2D6703D96CD}"/>
          </ac:spMkLst>
        </pc:spChg>
      </pc:sldChg>
      <pc:sldChg chg="addSp delSp modSp new mod setBg">
        <pc:chgData name="Teerawit  Tinprapa" userId="816b75de-fdcf-492f-83d4-7bf23dab54d2" providerId="ADAL" clId="{DE3631AA-7616-4417-88BC-A77B80885607}" dt="2022-12-05T12:04:09.031" v="110" actId="26606"/>
        <pc:sldMkLst>
          <pc:docMk/>
          <pc:sldMk cId="2879306587" sldId="319"/>
        </pc:sldMkLst>
        <pc:spChg chg="del">
          <ac:chgData name="Teerawit  Tinprapa" userId="816b75de-fdcf-492f-83d4-7bf23dab54d2" providerId="ADAL" clId="{DE3631AA-7616-4417-88BC-A77B80885607}" dt="2022-12-05T12:01:14.574" v="87" actId="478"/>
          <ac:spMkLst>
            <pc:docMk/>
            <pc:sldMk cId="2879306587" sldId="319"/>
            <ac:spMk id="2" creationId="{895218F0-617D-6F69-9F52-2E84F8239957}"/>
          </ac:spMkLst>
        </pc:spChg>
        <pc:spChg chg="del">
          <ac:chgData name="Teerawit  Tinprapa" userId="816b75de-fdcf-492f-83d4-7bf23dab54d2" providerId="ADAL" clId="{DE3631AA-7616-4417-88BC-A77B80885607}" dt="2022-12-05T12:01:16.783" v="88" actId="478"/>
          <ac:spMkLst>
            <pc:docMk/>
            <pc:sldMk cId="2879306587" sldId="319"/>
            <ac:spMk id="3" creationId="{E947355D-A169-0BA1-1AE6-9E52CDA3D94B}"/>
          </ac:spMkLst>
        </pc:spChg>
        <pc:spChg chg="add del">
          <ac:chgData name="Teerawit  Tinprapa" userId="816b75de-fdcf-492f-83d4-7bf23dab54d2" providerId="ADAL" clId="{DE3631AA-7616-4417-88BC-A77B80885607}" dt="2022-12-05T12:03:39.393" v="95" actId="26606"/>
          <ac:spMkLst>
            <pc:docMk/>
            <pc:sldMk cId="2879306587" sldId="319"/>
            <ac:spMk id="10" creationId="{42A4FC2C-047E-45A5-965D-8E1E3BF09BC6}"/>
          </ac:spMkLst>
        </pc:spChg>
        <pc:spChg chg="add del">
          <ac:chgData name="Teerawit  Tinprapa" userId="816b75de-fdcf-492f-83d4-7bf23dab54d2" providerId="ADAL" clId="{DE3631AA-7616-4417-88BC-A77B80885607}" dt="2022-12-05T12:04:06.567" v="105" actId="26606"/>
          <ac:spMkLst>
            <pc:docMk/>
            <pc:sldMk cId="2879306587" sldId="319"/>
            <ac:spMk id="12" creationId="{16B067B1-F4E5-4FDF-813D-C9E872E80075}"/>
          </ac:spMkLst>
        </pc:spChg>
        <pc:spChg chg="add del">
          <ac:chgData name="Teerawit  Tinprapa" userId="816b75de-fdcf-492f-83d4-7bf23dab54d2" providerId="ADAL" clId="{DE3631AA-7616-4417-88BC-A77B80885607}" dt="2022-12-05T12:04:07.721" v="107" actId="26606"/>
          <ac:spMkLst>
            <pc:docMk/>
            <pc:sldMk cId="2879306587" sldId="319"/>
            <ac:spMk id="14" creationId="{B670DBD5-770C-4383-9F54-5B86E86BD5BB}"/>
          </ac:spMkLst>
        </pc:spChg>
        <pc:spChg chg="add del">
          <ac:chgData name="Teerawit  Tinprapa" userId="816b75de-fdcf-492f-83d4-7bf23dab54d2" providerId="ADAL" clId="{DE3631AA-7616-4417-88BC-A77B80885607}" dt="2022-12-05T12:04:09.024" v="109" actId="26606"/>
          <ac:spMkLst>
            <pc:docMk/>
            <pc:sldMk cId="2879306587" sldId="319"/>
            <ac:spMk id="16" creationId="{16B067B1-F4E5-4FDF-813D-C9E872E80075}"/>
          </ac:spMkLst>
        </pc:spChg>
        <pc:spChg chg="add">
          <ac:chgData name="Teerawit  Tinprapa" userId="816b75de-fdcf-492f-83d4-7bf23dab54d2" providerId="ADAL" clId="{DE3631AA-7616-4417-88BC-A77B80885607}" dt="2022-12-05T12:04:09.031" v="110" actId="26606"/>
          <ac:spMkLst>
            <pc:docMk/>
            <pc:sldMk cId="2879306587" sldId="319"/>
            <ac:spMk id="18" creationId="{7EBFDB7D-DD97-44CE-AFFB-458781A3DB9B}"/>
          </ac:spMkLst>
        </pc:spChg>
        <pc:spChg chg="add">
          <ac:chgData name="Teerawit  Tinprapa" userId="816b75de-fdcf-492f-83d4-7bf23dab54d2" providerId="ADAL" clId="{DE3631AA-7616-4417-88BC-A77B80885607}" dt="2022-12-05T12:04:09.031" v="110" actId="26606"/>
          <ac:spMkLst>
            <pc:docMk/>
            <pc:sldMk cId="2879306587" sldId="319"/>
            <ac:spMk id="19" creationId="{50F864A1-23CF-4954-887F-3C4458622A68}"/>
          </ac:spMkLst>
        </pc:spChg>
        <pc:spChg chg="add">
          <ac:chgData name="Teerawit  Tinprapa" userId="816b75de-fdcf-492f-83d4-7bf23dab54d2" providerId="ADAL" clId="{DE3631AA-7616-4417-88BC-A77B80885607}" dt="2022-12-05T12:04:09.031" v="110" actId="26606"/>
          <ac:spMkLst>
            <pc:docMk/>
            <pc:sldMk cId="2879306587" sldId="319"/>
            <ac:spMk id="20" creationId="{8D313E8C-7457-407E-BDA5-EACA44D38247}"/>
          </ac:spMkLst>
        </pc:spChg>
        <pc:picChg chg="add del mod">
          <ac:chgData name="Teerawit  Tinprapa" userId="816b75de-fdcf-492f-83d4-7bf23dab54d2" providerId="ADAL" clId="{DE3631AA-7616-4417-88BC-A77B80885607}" dt="2022-12-05T12:03:47.569" v="100" actId="931"/>
          <ac:picMkLst>
            <pc:docMk/>
            <pc:sldMk cId="2879306587" sldId="319"/>
            <ac:picMk id="5" creationId="{39B3FB67-DAF4-CACA-3DDF-D0BCC13CCEDB}"/>
          </ac:picMkLst>
        </pc:picChg>
        <pc:picChg chg="add mod">
          <ac:chgData name="Teerawit  Tinprapa" userId="816b75de-fdcf-492f-83d4-7bf23dab54d2" providerId="ADAL" clId="{DE3631AA-7616-4417-88BC-A77B80885607}" dt="2022-12-05T12:04:09.031" v="110" actId="26606"/>
          <ac:picMkLst>
            <pc:docMk/>
            <pc:sldMk cId="2879306587" sldId="319"/>
            <ac:picMk id="7" creationId="{C9930C3D-F030-5E40-E61A-A53164F0F661}"/>
          </ac:picMkLst>
        </pc:picChg>
      </pc:sldChg>
      <pc:sldChg chg="delSp new mod">
        <pc:chgData name="Teerawit  Tinprapa" userId="816b75de-fdcf-492f-83d4-7bf23dab54d2" providerId="ADAL" clId="{DE3631AA-7616-4417-88BC-A77B80885607}" dt="2022-12-05T12:11:39.373" v="113" actId="478"/>
        <pc:sldMkLst>
          <pc:docMk/>
          <pc:sldMk cId="3412535583" sldId="320"/>
        </pc:sldMkLst>
        <pc:spChg chg="del">
          <ac:chgData name="Teerawit  Tinprapa" userId="816b75de-fdcf-492f-83d4-7bf23dab54d2" providerId="ADAL" clId="{DE3631AA-7616-4417-88BC-A77B80885607}" dt="2022-12-05T12:11:37.680" v="112" actId="478"/>
          <ac:spMkLst>
            <pc:docMk/>
            <pc:sldMk cId="3412535583" sldId="320"/>
            <ac:spMk id="2" creationId="{F1CC167C-BBE7-C2DC-58DA-1D80B306B5DE}"/>
          </ac:spMkLst>
        </pc:spChg>
        <pc:spChg chg="del">
          <ac:chgData name="Teerawit  Tinprapa" userId="816b75de-fdcf-492f-83d4-7bf23dab54d2" providerId="ADAL" clId="{DE3631AA-7616-4417-88BC-A77B80885607}" dt="2022-12-05T12:11:39.373" v="113" actId="478"/>
          <ac:spMkLst>
            <pc:docMk/>
            <pc:sldMk cId="3412535583" sldId="320"/>
            <ac:spMk id="3" creationId="{5E9F1694-B3C9-83EF-EDEB-8ECD5900BE4A}"/>
          </ac:spMkLst>
        </pc:spChg>
      </pc:sldChg>
    </pc:docChg>
  </pc:docChgLst>
  <pc:docChgLst>
    <pc:chgData name="Teerawit  Tinprapa" userId="816b75de-fdcf-492f-83d4-7bf23dab54d2" providerId="ADAL" clId="{B9A779FC-6EFB-CA48-80CD-CC40321BD868}"/>
    <pc:docChg chg="custSel addSld modSld">
      <pc:chgData name="Teerawit  Tinprapa" userId="816b75de-fdcf-492f-83d4-7bf23dab54d2" providerId="ADAL" clId="{B9A779FC-6EFB-CA48-80CD-CC40321BD868}" dt="2021-12-14T00:49:11.975" v="146" actId="207"/>
      <pc:docMkLst>
        <pc:docMk/>
      </pc:docMkLst>
      <pc:sldChg chg="modSp mod">
        <pc:chgData name="Teerawit  Tinprapa" userId="816b75de-fdcf-492f-83d4-7bf23dab54d2" providerId="ADAL" clId="{B9A779FC-6EFB-CA48-80CD-CC40321BD868}" dt="2021-12-14T00:49:11.975" v="146" actId="207"/>
        <pc:sldMkLst>
          <pc:docMk/>
          <pc:sldMk cId="2906397050" sldId="256"/>
        </pc:sldMkLst>
        <pc:spChg chg="mod">
          <ac:chgData name="Teerawit  Tinprapa" userId="816b75de-fdcf-492f-83d4-7bf23dab54d2" providerId="ADAL" clId="{B9A779FC-6EFB-CA48-80CD-CC40321BD868}" dt="2021-12-14T00:49:11.975" v="146" actId="207"/>
          <ac:spMkLst>
            <pc:docMk/>
            <pc:sldMk cId="2906397050" sldId="256"/>
            <ac:spMk id="2" creationId="{F4B5F415-7490-4054-85B4-10F7AE6D3385}"/>
          </ac:spMkLst>
        </pc:spChg>
      </pc:sldChg>
      <pc:sldChg chg="modSp mod">
        <pc:chgData name="Teerawit  Tinprapa" userId="816b75de-fdcf-492f-83d4-7bf23dab54d2" providerId="ADAL" clId="{B9A779FC-6EFB-CA48-80CD-CC40321BD868}" dt="2021-12-14T00:46:10.467" v="141" actId="207"/>
        <pc:sldMkLst>
          <pc:docMk/>
          <pc:sldMk cId="2490499145" sldId="257"/>
        </pc:sldMkLst>
        <pc:spChg chg="mod">
          <ac:chgData name="Teerawit  Tinprapa" userId="816b75de-fdcf-492f-83d4-7bf23dab54d2" providerId="ADAL" clId="{B9A779FC-6EFB-CA48-80CD-CC40321BD868}" dt="2021-12-14T00:46:10.467" v="141" actId="207"/>
          <ac:spMkLst>
            <pc:docMk/>
            <pc:sldMk cId="2490499145" sldId="257"/>
            <ac:spMk id="2" creationId="{10742257-3980-4551-868A-26DC3CB821EE}"/>
          </ac:spMkLst>
        </pc:spChg>
        <pc:spChg chg="mod">
          <ac:chgData name="Teerawit  Tinprapa" userId="816b75de-fdcf-492f-83d4-7bf23dab54d2" providerId="ADAL" clId="{B9A779FC-6EFB-CA48-80CD-CC40321BD868}" dt="2021-12-14T00:45:31.603" v="137" actId="403"/>
          <ac:spMkLst>
            <pc:docMk/>
            <pc:sldMk cId="2490499145" sldId="257"/>
            <ac:spMk id="3" creationId="{B57E0B0F-4D29-4786-B2AB-B84D9F8B5429}"/>
          </ac:spMkLst>
        </pc:spChg>
      </pc:sldChg>
      <pc:sldChg chg="modSp modAnim">
        <pc:chgData name="Teerawit  Tinprapa" userId="816b75de-fdcf-492f-83d4-7bf23dab54d2" providerId="ADAL" clId="{B9A779FC-6EFB-CA48-80CD-CC40321BD868}" dt="2021-12-13T14:28:22.923" v="99" actId="20577"/>
        <pc:sldMkLst>
          <pc:docMk/>
          <pc:sldMk cId="2361163922" sldId="293"/>
        </pc:sldMkLst>
        <pc:graphicFrameChg chg="mod">
          <ac:chgData name="Teerawit  Tinprapa" userId="816b75de-fdcf-492f-83d4-7bf23dab54d2" providerId="ADAL" clId="{B9A779FC-6EFB-CA48-80CD-CC40321BD868}" dt="2021-12-13T14:28:22.923" v="99" actId="20577"/>
          <ac:graphicFrameMkLst>
            <pc:docMk/>
            <pc:sldMk cId="2361163922" sldId="293"/>
            <ac:graphicFrameMk id="7" creationId="{6CFC3DB9-DA7D-3D4D-88C4-8AD6397EEA96}"/>
          </ac:graphicFrameMkLst>
        </pc:graphicFrameChg>
      </pc:sldChg>
      <pc:sldChg chg="modSp">
        <pc:chgData name="Teerawit  Tinprapa" userId="816b75de-fdcf-492f-83d4-7bf23dab54d2" providerId="ADAL" clId="{B9A779FC-6EFB-CA48-80CD-CC40321BD868}" dt="2021-12-13T14:28:49.788" v="131" actId="20577"/>
        <pc:sldMkLst>
          <pc:docMk/>
          <pc:sldMk cId="454164867" sldId="294"/>
        </pc:sldMkLst>
        <pc:graphicFrameChg chg="mod">
          <ac:chgData name="Teerawit  Tinprapa" userId="816b75de-fdcf-492f-83d4-7bf23dab54d2" providerId="ADAL" clId="{B9A779FC-6EFB-CA48-80CD-CC40321BD868}" dt="2021-12-13T14:28:49.788" v="131" actId="20577"/>
          <ac:graphicFrameMkLst>
            <pc:docMk/>
            <pc:sldMk cId="454164867" sldId="294"/>
            <ac:graphicFrameMk id="7" creationId="{F1E8A79A-D543-9F40-A953-C7306083210B}"/>
          </ac:graphicFrameMkLst>
        </pc:graphicFrameChg>
      </pc:sldChg>
      <pc:sldChg chg="addSp delSp modSp new mod setBg">
        <pc:chgData name="Teerawit  Tinprapa" userId="816b75de-fdcf-492f-83d4-7bf23dab54d2" providerId="ADAL" clId="{B9A779FC-6EFB-CA48-80CD-CC40321BD868}" dt="2021-12-13T14:23:20.212" v="4" actId="26606"/>
        <pc:sldMkLst>
          <pc:docMk/>
          <pc:sldMk cId="2342188469" sldId="315"/>
        </pc:sldMkLst>
        <pc:spChg chg="del">
          <ac:chgData name="Teerawit  Tinprapa" userId="816b75de-fdcf-492f-83d4-7bf23dab54d2" providerId="ADAL" clId="{B9A779FC-6EFB-CA48-80CD-CC40321BD868}" dt="2021-12-13T14:23:09.494" v="1" actId="478"/>
          <ac:spMkLst>
            <pc:docMk/>
            <pc:sldMk cId="2342188469" sldId="315"/>
            <ac:spMk id="2" creationId="{961FC161-DC42-E742-8948-1AA98A78C15C}"/>
          </ac:spMkLst>
        </pc:spChg>
        <pc:spChg chg="del">
          <ac:chgData name="Teerawit  Tinprapa" userId="816b75de-fdcf-492f-83d4-7bf23dab54d2" providerId="ADAL" clId="{B9A779FC-6EFB-CA48-80CD-CC40321BD868}" dt="2021-12-13T14:23:11.387" v="2" actId="478"/>
          <ac:spMkLst>
            <pc:docMk/>
            <pc:sldMk cId="2342188469" sldId="315"/>
            <ac:spMk id="3" creationId="{F6ED55C7-B205-4F40-B4B8-759B8C5F5E0D}"/>
          </ac:spMkLst>
        </pc:spChg>
        <pc:spChg chg="add">
          <ac:chgData name="Teerawit  Tinprapa" userId="816b75de-fdcf-492f-83d4-7bf23dab54d2" providerId="ADAL" clId="{B9A779FC-6EFB-CA48-80CD-CC40321BD868}" dt="2021-12-13T14:23:20.212" v="4" actId="26606"/>
          <ac:spMkLst>
            <pc:docMk/>
            <pc:sldMk cId="2342188469" sldId="315"/>
            <ac:spMk id="71" creationId="{16B067B1-F4E5-4FDF-813D-C9E872E80075}"/>
          </ac:spMkLst>
        </pc:spChg>
        <pc:picChg chg="add mod">
          <ac:chgData name="Teerawit  Tinprapa" userId="816b75de-fdcf-492f-83d4-7bf23dab54d2" providerId="ADAL" clId="{B9A779FC-6EFB-CA48-80CD-CC40321BD868}" dt="2021-12-13T14:23:20.212" v="4" actId="26606"/>
          <ac:picMkLst>
            <pc:docMk/>
            <pc:sldMk cId="2342188469" sldId="315"/>
            <ac:picMk id="1026" creationId="{48395A0A-634F-6B4B-8D8A-A8EF663A2FA2}"/>
          </ac:picMkLst>
        </pc:picChg>
      </pc:sldChg>
      <pc:sldChg chg="addSp delSp modSp new mod setBg">
        <pc:chgData name="Teerawit  Tinprapa" userId="816b75de-fdcf-492f-83d4-7bf23dab54d2" providerId="ADAL" clId="{B9A779FC-6EFB-CA48-80CD-CC40321BD868}" dt="2021-12-13T14:25:17.381" v="9" actId="26606"/>
        <pc:sldMkLst>
          <pc:docMk/>
          <pc:sldMk cId="897131288" sldId="316"/>
        </pc:sldMkLst>
        <pc:spChg chg="del">
          <ac:chgData name="Teerawit  Tinprapa" userId="816b75de-fdcf-492f-83d4-7bf23dab54d2" providerId="ADAL" clId="{B9A779FC-6EFB-CA48-80CD-CC40321BD868}" dt="2021-12-13T14:25:10.587" v="6" actId="478"/>
          <ac:spMkLst>
            <pc:docMk/>
            <pc:sldMk cId="897131288" sldId="316"/>
            <ac:spMk id="2" creationId="{7BEAE672-94D1-ED42-88F3-5FDDF11FB577}"/>
          </ac:spMkLst>
        </pc:spChg>
        <pc:spChg chg="del">
          <ac:chgData name="Teerawit  Tinprapa" userId="816b75de-fdcf-492f-83d4-7bf23dab54d2" providerId="ADAL" clId="{B9A779FC-6EFB-CA48-80CD-CC40321BD868}" dt="2021-12-13T14:25:12.025" v="7" actId="478"/>
          <ac:spMkLst>
            <pc:docMk/>
            <pc:sldMk cId="897131288" sldId="316"/>
            <ac:spMk id="3" creationId="{89CB1A1E-4DE8-5047-A7FB-81288A633028}"/>
          </ac:spMkLst>
        </pc:spChg>
        <pc:spChg chg="add">
          <ac:chgData name="Teerawit  Tinprapa" userId="816b75de-fdcf-492f-83d4-7bf23dab54d2" providerId="ADAL" clId="{B9A779FC-6EFB-CA48-80CD-CC40321BD868}" dt="2021-12-13T14:25:17.381" v="9" actId="26606"/>
          <ac:spMkLst>
            <pc:docMk/>
            <pc:sldMk cId="897131288" sldId="316"/>
            <ac:spMk id="71" creationId="{B775CD93-9DF2-48CB-9F57-1BCA9A46C7FA}"/>
          </ac:spMkLst>
        </pc:spChg>
        <pc:spChg chg="add">
          <ac:chgData name="Teerawit  Tinprapa" userId="816b75de-fdcf-492f-83d4-7bf23dab54d2" providerId="ADAL" clId="{B9A779FC-6EFB-CA48-80CD-CC40321BD868}" dt="2021-12-13T14:25:17.381" v="9" actId="26606"/>
          <ac:spMkLst>
            <pc:docMk/>
            <pc:sldMk cId="897131288" sldId="316"/>
            <ac:spMk id="73" creationId="{6166C6D1-23AC-49C4-BA07-238E4E9F8CEB}"/>
          </ac:spMkLst>
        </pc:spChg>
        <pc:picChg chg="add mod">
          <ac:chgData name="Teerawit  Tinprapa" userId="816b75de-fdcf-492f-83d4-7bf23dab54d2" providerId="ADAL" clId="{B9A779FC-6EFB-CA48-80CD-CC40321BD868}" dt="2021-12-13T14:25:17.381" v="9" actId="26606"/>
          <ac:picMkLst>
            <pc:docMk/>
            <pc:sldMk cId="897131288" sldId="316"/>
            <ac:picMk id="2050" creationId="{F3E12E69-28B4-8046-B6BF-1126CE619EE4}"/>
          </ac:picMkLst>
        </pc:picChg>
      </pc:sldChg>
    </pc:docChg>
  </pc:docChgLst>
  <pc:docChgLst>
    <pc:chgData name="Teerawit  Tinprapa" userId="816b75de-fdcf-492f-83d4-7bf23dab54d2" providerId="ADAL" clId="{3AD03259-004B-8842-AB71-FEB2E5A459B6}"/>
    <pc:docChg chg="undo custSel addSld delSld modSld sldOrd">
      <pc:chgData name="Teerawit  Tinprapa" userId="816b75de-fdcf-492f-83d4-7bf23dab54d2" providerId="ADAL" clId="{3AD03259-004B-8842-AB71-FEB2E5A459B6}" dt="2021-08-16T07:52:01.346" v="1176" actId="20577"/>
      <pc:docMkLst>
        <pc:docMk/>
      </pc:docMkLst>
      <pc:sldChg chg="modSp mod">
        <pc:chgData name="Teerawit  Tinprapa" userId="816b75de-fdcf-492f-83d4-7bf23dab54d2" providerId="ADAL" clId="{3AD03259-004B-8842-AB71-FEB2E5A459B6}" dt="2021-08-16T07:52:01.346" v="1176" actId="20577"/>
        <pc:sldMkLst>
          <pc:docMk/>
          <pc:sldMk cId="3889313593" sldId="263"/>
        </pc:sldMkLst>
        <pc:spChg chg="mod">
          <ac:chgData name="Teerawit  Tinprapa" userId="816b75de-fdcf-492f-83d4-7bf23dab54d2" providerId="ADAL" clId="{3AD03259-004B-8842-AB71-FEB2E5A459B6}" dt="2021-08-16T07:52:01.346" v="1176" actId="20577"/>
          <ac:spMkLst>
            <pc:docMk/>
            <pc:sldMk cId="3889313593" sldId="263"/>
            <ac:spMk id="2" creationId="{F4B5F415-7490-4054-85B4-10F7AE6D3385}"/>
          </ac:spMkLst>
        </pc:spChg>
      </pc:sldChg>
      <pc:sldChg chg="del">
        <pc:chgData name="Teerawit  Tinprapa" userId="816b75de-fdcf-492f-83d4-7bf23dab54d2" providerId="ADAL" clId="{3AD03259-004B-8842-AB71-FEB2E5A459B6}" dt="2021-08-16T05:34:13.546" v="1103" actId="2696"/>
        <pc:sldMkLst>
          <pc:docMk/>
          <pc:sldMk cId="4138443198" sldId="276"/>
        </pc:sldMkLst>
      </pc:sldChg>
      <pc:sldChg chg="addSp delSp modSp new mod modTransition modAnim">
        <pc:chgData name="Teerawit  Tinprapa" userId="816b75de-fdcf-492f-83d4-7bf23dab54d2" providerId="ADAL" clId="{3AD03259-004B-8842-AB71-FEB2E5A459B6}" dt="2021-08-03T00:50:49.068" v="961"/>
        <pc:sldMkLst>
          <pc:docMk/>
          <pc:sldMk cId="1782715580" sldId="279"/>
        </pc:sldMkLst>
        <pc:spChg chg="del">
          <ac:chgData name="Teerawit  Tinprapa" userId="816b75de-fdcf-492f-83d4-7bf23dab54d2" providerId="ADAL" clId="{3AD03259-004B-8842-AB71-FEB2E5A459B6}" dt="2021-08-01T13:56:19.156" v="1" actId="478"/>
          <ac:spMkLst>
            <pc:docMk/>
            <pc:sldMk cId="1782715580" sldId="279"/>
            <ac:spMk id="2" creationId="{97E692AA-E7A0-664A-9AD1-E387642E654D}"/>
          </ac:spMkLst>
        </pc:spChg>
        <pc:spChg chg="del">
          <ac:chgData name="Teerawit  Tinprapa" userId="816b75de-fdcf-492f-83d4-7bf23dab54d2" providerId="ADAL" clId="{3AD03259-004B-8842-AB71-FEB2E5A459B6}" dt="2021-08-01T13:56:20.341" v="2" actId="478"/>
          <ac:spMkLst>
            <pc:docMk/>
            <pc:sldMk cId="1782715580" sldId="279"/>
            <ac:spMk id="3" creationId="{6992C882-D959-A340-B5F1-B210CB1D27E8}"/>
          </ac:spMkLst>
        </pc:spChg>
        <pc:spChg chg="add del mod">
          <ac:chgData name="Teerawit  Tinprapa" userId="816b75de-fdcf-492f-83d4-7bf23dab54d2" providerId="ADAL" clId="{3AD03259-004B-8842-AB71-FEB2E5A459B6}" dt="2021-08-01T13:58:43.810" v="206" actId="478"/>
          <ac:spMkLst>
            <pc:docMk/>
            <pc:sldMk cId="1782715580" sldId="279"/>
            <ac:spMk id="4" creationId="{4B815734-F63E-3642-A4B0-184CB80F533F}"/>
          </ac:spMkLst>
        </pc:spChg>
        <pc:spChg chg="add mod">
          <ac:chgData name="Teerawit  Tinprapa" userId="816b75de-fdcf-492f-83d4-7bf23dab54d2" providerId="ADAL" clId="{3AD03259-004B-8842-AB71-FEB2E5A459B6}" dt="2021-08-01T14:03:59.499" v="356" actId="1076"/>
          <ac:spMkLst>
            <pc:docMk/>
            <pc:sldMk cId="1782715580" sldId="279"/>
            <ac:spMk id="5" creationId="{E2364A35-EA52-CF4D-9A5A-5AEF0FADF9D0}"/>
          </ac:spMkLst>
        </pc:spChg>
        <pc:spChg chg="add mod">
          <ac:chgData name="Teerawit  Tinprapa" userId="816b75de-fdcf-492f-83d4-7bf23dab54d2" providerId="ADAL" clId="{3AD03259-004B-8842-AB71-FEB2E5A459B6}" dt="2021-08-01T14:03:44.507" v="354" actId="1076"/>
          <ac:spMkLst>
            <pc:docMk/>
            <pc:sldMk cId="1782715580" sldId="279"/>
            <ac:spMk id="10" creationId="{DE722907-9BA1-054E-9B9A-A809A1CAE32C}"/>
          </ac:spMkLst>
        </pc:spChg>
        <pc:spChg chg="add mod">
          <ac:chgData name="Teerawit  Tinprapa" userId="816b75de-fdcf-492f-83d4-7bf23dab54d2" providerId="ADAL" clId="{3AD03259-004B-8842-AB71-FEB2E5A459B6}" dt="2021-08-01T14:03:53.980" v="355" actId="1076"/>
          <ac:spMkLst>
            <pc:docMk/>
            <pc:sldMk cId="1782715580" sldId="279"/>
            <ac:spMk id="11" creationId="{59A3FA49-3574-3440-9CCD-AE4392737987}"/>
          </ac:spMkLst>
        </pc:spChg>
        <pc:spChg chg="add mod">
          <ac:chgData name="Teerawit  Tinprapa" userId="816b75de-fdcf-492f-83d4-7bf23dab54d2" providerId="ADAL" clId="{3AD03259-004B-8842-AB71-FEB2E5A459B6}" dt="2021-08-01T14:04:23.358" v="359" actId="207"/>
          <ac:spMkLst>
            <pc:docMk/>
            <pc:sldMk cId="1782715580" sldId="279"/>
            <ac:spMk id="12" creationId="{846776BE-AA5F-384D-A21A-1EA5D78FDB13}"/>
          </ac:spMkLst>
        </pc:spChg>
        <pc:inkChg chg="add del">
          <ac:chgData name="Teerawit  Tinprapa" userId="816b75de-fdcf-492f-83d4-7bf23dab54d2" providerId="ADAL" clId="{3AD03259-004B-8842-AB71-FEB2E5A459B6}" dt="2021-08-01T14:01:54.320" v="224"/>
          <ac:inkMkLst>
            <pc:docMk/>
            <pc:sldMk cId="1782715580" sldId="279"/>
            <ac:inkMk id="6" creationId="{B6DC65C5-8943-394E-8140-F5E9B442CA95}"/>
          </ac:inkMkLst>
        </pc:inkChg>
        <pc:inkChg chg="add del">
          <ac:chgData name="Teerawit  Tinprapa" userId="816b75de-fdcf-492f-83d4-7bf23dab54d2" providerId="ADAL" clId="{3AD03259-004B-8842-AB71-FEB2E5A459B6}" dt="2021-08-01T14:01:54.320" v="225"/>
          <ac:inkMkLst>
            <pc:docMk/>
            <pc:sldMk cId="1782715580" sldId="279"/>
            <ac:inkMk id="7" creationId="{80AD655C-C3F7-2848-B37A-458ADC150C24}"/>
          </ac:inkMkLst>
        </pc:inkChg>
        <pc:inkChg chg="add del">
          <ac:chgData name="Teerawit  Tinprapa" userId="816b75de-fdcf-492f-83d4-7bf23dab54d2" providerId="ADAL" clId="{3AD03259-004B-8842-AB71-FEB2E5A459B6}" dt="2021-08-01T14:01:54.319" v="222"/>
          <ac:inkMkLst>
            <pc:docMk/>
            <pc:sldMk cId="1782715580" sldId="279"/>
            <ac:inkMk id="8" creationId="{E344E372-6F8C-084C-87F9-5E847F6F07EF}"/>
          </ac:inkMkLst>
        </pc:inkChg>
        <pc:inkChg chg="add del">
          <ac:chgData name="Teerawit  Tinprapa" userId="816b75de-fdcf-492f-83d4-7bf23dab54d2" providerId="ADAL" clId="{3AD03259-004B-8842-AB71-FEB2E5A459B6}" dt="2021-08-01T14:01:54.319" v="223"/>
          <ac:inkMkLst>
            <pc:docMk/>
            <pc:sldMk cId="1782715580" sldId="279"/>
            <ac:inkMk id="9" creationId="{09888F6B-7D46-ED41-924B-4A0E7FC5D126}"/>
          </ac:inkMkLst>
        </pc:inkChg>
      </pc:sldChg>
      <pc:sldChg chg="addSp delSp modSp new mod modTransition modAnim">
        <pc:chgData name="Teerawit  Tinprapa" userId="816b75de-fdcf-492f-83d4-7bf23dab54d2" providerId="ADAL" clId="{3AD03259-004B-8842-AB71-FEB2E5A459B6}" dt="2021-08-03T00:50:55.817" v="962"/>
        <pc:sldMkLst>
          <pc:docMk/>
          <pc:sldMk cId="522007668" sldId="280"/>
        </pc:sldMkLst>
        <pc:spChg chg="del">
          <ac:chgData name="Teerawit  Tinprapa" userId="816b75de-fdcf-492f-83d4-7bf23dab54d2" providerId="ADAL" clId="{3AD03259-004B-8842-AB71-FEB2E5A459B6}" dt="2021-08-01T14:04:56.095" v="361" actId="478"/>
          <ac:spMkLst>
            <pc:docMk/>
            <pc:sldMk cId="522007668" sldId="280"/>
            <ac:spMk id="2" creationId="{810459F9-ED71-CF4A-A9B6-962826248FFD}"/>
          </ac:spMkLst>
        </pc:spChg>
        <pc:spChg chg="del">
          <ac:chgData name="Teerawit  Tinprapa" userId="816b75de-fdcf-492f-83d4-7bf23dab54d2" providerId="ADAL" clId="{3AD03259-004B-8842-AB71-FEB2E5A459B6}" dt="2021-08-01T14:04:57.882" v="362" actId="478"/>
          <ac:spMkLst>
            <pc:docMk/>
            <pc:sldMk cId="522007668" sldId="280"/>
            <ac:spMk id="3" creationId="{45C61EA7-B410-A44B-B6E3-94BB9B8DB5A6}"/>
          </ac:spMkLst>
        </pc:spChg>
        <pc:spChg chg="add del mod">
          <ac:chgData name="Teerawit  Tinprapa" userId="816b75de-fdcf-492f-83d4-7bf23dab54d2" providerId="ADAL" clId="{3AD03259-004B-8842-AB71-FEB2E5A459B6}" dt="2021-08-01T14:06:48.073" v="369" actId="478"/>
          <ac:spMkLst>
            <pc:docMk/>
            <pc:sldMk cId="522007668" sldId="280"/>
            <ac:spMk id="4" creationId="{FD47A289-0EDE-1B44-BFD6-47A85251FADB}"/>
          </ac:spMkLst>
        </pc:spChg>
        <pc:spChg chg="add mod">
          <ac:chgData name="Teerawit  Tinprapa" userId="816b75de-fdcf-492f-83d4-7bf23dab54d2" providerId="ADAL" clId="{3AD03259-004B-8842-AB71-FEB2E5A459B6}" dt="2021-08-02T09:01:29.604" v="957" actId="20577"/>
          <ac:spMkLst>
            <pc:docMk/>
            <pc:sldMk cId="522007668" sldId="280"/>
            <ac:spMk id="5" creationId="{8088C76A-36C2-A448-8343-2BCC6BF7E42D}"/>
          </ac:spMkLst>
        </pc:spChg>
        <pc:spChg chg="add mod">
          <ac:chgData name="Teerawit  Tinprapa" userId="816b75de-fdcf-492f-83d4-7bf23dab54d2" providerId="ADAL" clId="{3AD03259-004B-8842-AB71-FEB2E5A459B6}" dt="2021-08-01T14:08:34.047" v="502" actId="13822"/>
          <ac:spMkLst>
            <pc:docMk/>
            <pc:sldMk cId="522007668" sldId="280"/>
            <ac:spMk id="6" creationId="{7346A4EA-5555-314A-AD7B-544BCA7BA242}"/>
          </ac:spMkLst>
        </pc:spChg>
        <pc:spChg chg="add mod">
          <ac:chgData name="Teerawit  Tinprapa" userId="816b75de-fdcf-492f-83d4-7bf23dab54d2" providerId="ADAL" clId="{3AD03259-004B-8842-AB71-FEB2E5A459B6}" dt="2021-08-01T14:08:34.047" v="502" actId="13822"/>
          <ac:spMkLst>
            <pc:docMk/>
            <pc:sldMk cId="522007668" sldId="280"/>
            <ac:spMk id="7" creationId="{BE4B1EE3-4D34-3C47-8D0B-1122DFF041B9}"/>
          </ac:spMkLst>
        </pc:spChg>
        <pc:spChg chg="add mod">
          <ac:chgData name="Teerawit  Tinprapa" userId="816b75de-fdcf-492f-83d4-7bf23dab54d2" providerId="ADAL" clId="{3AD03259-004B-8842-AB71-FEB2E5A459B6}" dt="2021-08-01T14:08:40.627" v="503"/>
          <ac:spMkLst>
            <pc:docMk/>
            <pc:sldMk cId="522007668" sldId="280"/>
            <ac:spMk id="8" creationId="{82D3F3F7-399A-0245-95E9-A3B9FE4CE00B}"/>
          </ac:spMkLst>
        </pc:spChg>
      </pc:sldChg>
      <pc:sldChg chg="addSp delSp modSp new mod modTransition modAnim">
        <pc:chgData name="Teerawit  Tinprapa" userId="816b75de-fdcf-492f-83d4-7bf23dab54d2" providerId="ADAL" clId="{3AD03259-004B-8842-AB71-FEB2E5A459B6}" dt="2021-08-03T00:51:00.843" v="963"/>
        <pc:sldMkLst>
          <pc:docMk/>
          <pc:sldMk cId="3831401528" sldId="281"/>
        </pc:sldMkLst>
        <pc:spChg chg="del">
          <ac:chgData name="Teerawit  Tinprapa" userId="816b75de-fdcf-492f-83d4-7bf23dab54d2" providerId="ADAL" clId="{3AD03259-004B-8842-AB71-FEB2E5A459B6}" dt="2021-08-01T14:09:41.085" v="505" actId="478"/>
          <ac:spMkLst>
            <pc:docMk/>
            <pc:sldMk cId="3831401528" sldId="281"/>
            <ac:spMk id="2" creationId="{2FE8A7B6-2F42-DD43-8814-789EF9125816}"/>
          </ac:spMkLst>
        </pc:spChg>
        <pc:spChg chg="del">
          <ac:chgData name="Teerawit  Tinprapa" userId="816b75de-fdcf-492f-83d4-7bf23dab54d2" providerId="ADAL" clId="{3AD03259-004B-8842-AB71-FEB2E5A459B6}" dt="2021-08-01T14:09:42.511" v="506" actId="478"/>
          <ac:spMkLst>
            <pc:docMk/>
            <pc:sldMk cId="3831401528" sldId="281"/>
            <ac:spMk id="3" creationId="{3BA96BB3-DE59-1548-AF07-EE6AD0BF38BD}"/>
          </ac:spMkLst>
        </pc:spChg>
        <pc:spChg chg="add mod">
          <ac:chgData name="Teerawit  Tinprapa" userId="816b75de-fdcf-492f-83d4-7bf23dab54d2" providerId="ADAL" clId="{3AD03259-004B-8842-AB71-FEB2E5A459B6}" dt="2021-08-01T14:29:58.414" v="596" actId="1076"/>
          <ac:spMkLst>
            <pc:docMk/>
            <pc:sldMk cId="3831401528" sldId="281"/>
            <ac:spMk id="4" creationId="{3F613F9A-1C8B-414A-9CF9-AD7CC1250A73}"/>
          </ac:spMkLst>
        </pc:spChg>
        <pc:picChg chg="add mod">
          <ac:chgData name="Teerawit  Tinprapa" userId="816b75de-fdcf-492f-83d4-7bf23dab54d2" providerId="ADAL" clId="{3AD03259-004B-8842-AB71-FEB2E5A459B6}" dt="2021-08-01T14:30:13.331" v="602" actId="1076"/>
          <ac:picMkLst>
            <pc:docMk/>
            <pc:sldMk cId="3831401528" sldId="281"/>
            <ac:picMk id="6" creationId="{6E50CC83-80C0-8E45-BC44-758EA4D2E1E2}"/>
          </ac:picMkLst>
        </pc:picChg>
        <pc:picChg chg="add mod">
          <ac:chgData name="Teerawit  Tinprapa" userId="816b75de-fdcf-492f-83d4-7bf23dab54d2" providerId="ADAL" clId="{3AD03259-004B-8842-AB71-FEB2E5A459B6}" dt="2021-08-01T14:30:17.990" v="603" actId="1076"/>
          <ac:picMkLst>
            <pc:docMk/>
            <pc:sldMk cId="3831401528" sldId="281"/>
            <ac:picMk id="8" creationId="{EB9EF884-225E-5247-8701-5EEB2D990440}"/>
          </ac:picMkLst>
        </pc:picChg>
        <pc:picChg chg="add mod">
          <ac:chgData name="Teerawit  Tinprapa" userId="816b75de-fdcf-492f-83d4-7bf23dab54d2" providerId="ADAL" clId="{3AD03259-004B-8842-AB71-FEB2E5A459B6}" dt="2021-08-01T14:30:19.690" v="604" actId="1076"/>
          <ac:picMkLst>
            <pc:docMk/>
            <pc:sldMk cId="3831401528" sldId="281"/>
            <ac:picMk id="10" creationId="{81BBFB7A-529A-2142-9DEC-2C9EF96054DA}"/>
          </ac:picMkLst>
        </pc:picChg>
      </pc:sldChg>
      <pc:sldChg chg="addSp delSp modSp new mod modAnim">
        <pc:chgData name="Teerawit  Tinprapa" userId="816b75de-fdcf-492f-83d4-7bf23dab54d2" providerId="ADAL" clId="{3AD03259-004B-8842-AB71-FEB2E5A459B6}" dt="2021-08-02T07:52:22.932" v="924"/>
        <pc:sldMkLst>
          <pc:docMk/>
          <pc:sldMk cId="3271668054" sldId="282"/>
        </pc:sldMkLst>
        <pc:spChg chg="del">
          <ac:chgData name="Teerawit  Tinprapa" userId="816b75de-fdcf-492f-83d4-7bf23dab54d2" providerId="ADAL" clId="{3AD03259-004B-8842-AB71-FEB2E5A459B6}" dt="2021-08-01T14:14:59.294" v="518" actId="478"/>
          <ac:spMkLst>
            <pc:docMk/>
            <pc:sldMk cId="3271668054" sldId="282"/>
            <ac:spMk id="2" creationId="{4ADDE825-EDF1-A84A-89A7-94B0A897049F}"/>
          </ac:spMkLst>
        </pc:spChg>
        <pc:spChg chg="del">
          <ac:chgData name="Teerawit  Tinprapa" userId="816b75de-fdcf-492f-83d4-7bf23dab54d2" providerId="ADAL" clId="{3AD03259-004B-8842-AB71-FEB2E5A459B6}" dt="2021-08-01T14:15:00.919" v="519" actId="478"/>
          <ac:spMkLst>
            <pc:docMk/>
            <pc:sldMk cId="3271668054" sldId="282"/>
            <ac:spMk id="3" creationId="{CD9547A3-8EB4-1444-ACC0-ADF96C65161F}"/>
          </ac:spMkLst>
        </pc:spChg>
        <pc:spChg chg="add mod">
          <ac:chgData name="Teerawit  Tinprapa" userId="816b75de-fdcf-492f-83d4-7bf23dab54d2" providerId="ADAL" clId="{3AD03259-004B-8842-AB71-FEB2E5A459B6}" dt="2021-08-01T14:26:23.597" v="581" actId="13822"/>
          <ac:spMkLst>
            <pc:docMk/>
            <pc:sldMk cId="3271668054" sldId="282"/>
            <ac:spMk id="4" creationId="{4FAE0F01-443A-624F-A247-9E26755238BC}"/>
          </ac:spMkLst>
        </pc:spChg>
        <pc:picChg chg="add mod">
          <ac:chgData name="Teerawit  Tinprapa" userId="816b75de-fdcf-492f-83d4-7bf23dab54d2" providerId="ADAL" clId="{3AD03259-004B-8842-AB71-FEB2E5A459B6}" dt="2021-08-02T07:52:19.827" v="923" actId="1076"/>
          <ac:picMkLst>
            <pc:docMk/>
            <pc:sldMk cId="3271668054" sldId="282"/>
            <ac:picMk id="6" creationId="{71A304CD-9F3A-104E-BC8A-AC6094829C74}"/>
          </ac:picMkLst>
        </pc:picChg>
      </pc:sldChg>
      <pc:sldChg chg="addSp delSp modSp new mod modAnim">
        <pc:chgData name="Teerawit  Tinprapa" userId="816b75de-fdcf-492f-83d4-7bf23dab54d2" providerId="ADAL" clId="{3AD03259-004B-8842-AB71-FEB2E5A459B6}" dt="2021-08-02T07:52:34.019" v="927"/>
        <pc:sldMkLst>
          <pc:docMk/>
          <pc:sldMk cId="3376793217" sldId="283"/>
        </pc:sldMkLst>
        <pc:spChg chg="del">
          <ac:chgData name="Teerawit  Tinprapa" userId="816b75de-fdcf-492f-83d4-7bf23dab54d2" providerId="ADAL" clId="{3AD03259-004B-8842-AB71-FEB2E5A459B6}" dt="2021-08-01T14:16:31.013" v="525" actId="478"/>
          <ac:spMkLst>
            <pc:docMk/>
            <pc:sldMk cId="3376793217" sldId="283"/>
            <ac:spMk id="2" creationId="{81D835DE-D144-274D-A6C5-2EEF6B7A8EF0}"/>
          </ac:spMkLst>
        </pc:spChg>
        <pc:spChg chg="del">
          <ac:chgData name="Teerawit  Tinprapa" userId="816b75de-fdcf-492f-83d4-7bf23dab54d2" providerId="ADAL" clId="{3AD03259-004B-8842-AB71-FEB2E5A459B6}" dt="2021-08-01T14:16:32.314" v="526" actId="478"/>
          <ac:spMkLst>
            <pc:docMk/>
            <pc:sldMk cId="3376793217" sldId="283"/>
            <ac:spMk id="3" creationId="{7FBF0603-50D3-4443-B9EF-8882BE10DEC0}"/>
          </ac:spMkLst>
        </pc:spChg>
        <pc:spChg chg="add del mod">
          <ac:chgData name="Teerawit  Tinprapa" userId="816b75de-fdcf-492f-83d4-7bf23dab54d2" providerId="ADAL" clId="{3AD03259-004B-8842-AB71-FEB2E5A459B6}" dt="2021-08-01T14:16:36.651" v="528" actId="478"/>
          <ac:spMkLst>
            <pc:docMk/>
            <pc:sldMk cId="3376793217" sldId="283"/>
            <ac:spMk id="4" creationId="{96CAE71F-3096-434A-A66E-1B4E69BCEA6E}"/>
          </ac:spMkLst>
        </pc:spChg>
        <pc:spChg chg="add mod">
          <ac:chgData name="Teerawit  Tinprapa" userId="816b75de-fdcf-492f-83d4-7bf23dab54d2" providerId="ADAL" clId="{3AD03259-004B-8842-AB71-FEB2E5A459B6}" dt="2021-08-01T14:17:08.765" v="536" actId="13822"/>
          <ac:spMkLst>
            <pc:docMk/>
            <pc:sldMk cId="3376793217" sldId="283"/>
            <ac:spMk id="5" creationId="{3847F6CA-96C0-B04C-9101-029AF6D95356}"/>
          </ac:spMkLst>
        </pc:spChg>
        <pc:spChg chg="add mod">
          <ac:chgData name="Teerawit  Tinprapa" userId="816b75de-fdcf-492f-83d4-7bf23dab54d2" providerId="ADAL" clId="{3AD03259-004B-8842-AB71-FEB2E5A459B6}" dt="2021-08-01T14:17:48.305" v="545" actId="13822"/>
          <ac:spMkLst>
            <pc:docMk/>
            <pc:sldMk cId="3376793217" sldId="283"/>
            <ac:spMk id="6" creationId="{F10197CD-4C3E-D144-BDC0-6BDCD3FD779C}"/>
          </ac:spMkLst>
        </pc:spChg>
        <pc:spChg chg="add mod">
          <ac:chgData name="Teerawit  Tinprapa" userId="816b75de-fdcf-492f-83d4-7bf23dab54d2" providerId="ADAL" clId="{3AD03259-004B-8842-AB71-FEB2E5A459B6}" dt="2021-08-01T14:17:44.676" v="544" actId="13822"/>
          <ac:spMkLst>
            <pc:docMk/>
            <pc:sldMk cId="3376793217" sldId="283"/>
            <ac:spMk id="7" creationId="{FE33B98C-512A-E149-9837-08D52DB16641}"/>
          </ac:spMkLst>
        </pc:spChg>
        <pc:spChg chg="add mod">
          <ac:chgData name="Teerawit  Tinprapa" userId="816b75de-fdcf-492f-83d4-7bf23dab54d2" providerId="ADAL" clId="{3AD03259-004B-8842-AB71-FEB2E5A459B6}" dt="2021-08-01T14:18:00.501" v="547" actId="1076"/>
          <ac:spMkLst>
            <pc:docMk/>
            <pc:sldMk cId="3376793217" sldId="283"/>
            <ac:spMk id="8" creationId="{A4A1BCAC-D9AC-9343-A830-5BCA7E2CD578}"/>
          </ac:spMkLst>
        </pc:spChg>
      </pc:sldChg>
      <pc:sldChg chg="addSp delSp modSp new mod modAnim">
        <pc:chgData name="Teerawit  Tinprapa" userId="816b75de-fdcf-492f-83d4-7bf23dab54d2" providerId="ADAL" clId="{3AD03259-004B-8842-AB71-FEB2E5A459B6}" dt="2021-08-03T00:50:08.433" v="960"/>
        <pc:sldMkLst>
          <pc:docMk/>
          <pc:sldMk cId="3645911671" sldId="284"/>
        </pc:sldMkLst>
        <pc:spChg chg="del">
          <ac:chgData name="Teerawit  Tinprapa" userId="816b75de-fdcf-492f-83d4-7bf23dab54d2" providerId="ADAL" clId="{3AD03259-004B-8842-AB71-FEB2E5A459B6}" dt="2021-08-01T14:20:15.910" v="549" actId="478"/>
          <ac:spMkLst>
            <pc:docMk/>
            <pc:sldMk cId="3645911671" sldId="284"/>
            <ac:spMk id="2" creationId="{762748CA-B116-DA4C-AA12-4EFF9A5D7E0F}"/>
          </ac:spMkLst>
        </pc:spChg>
        <pc:spChg chg="del">
          <ac:chgData name="Teerawit  Tinprapa" userId="816b75de-fdcf-492f-83d4-7bf23dab54d2" providerId="ADAL" clId="{3AD03259-004B-8842-AB71-FEB2E5A459B6}" dt="2021-08-01T14:20:17.110" v="550" actId="478"/>
          <ac:spMkLst>
            <pc:docMk/>
            <pc:sldMk cId="3645911671" sldId="284"/>
            <ac:spMk id="3" creationId="{C52FB576-AECB-4D46-A86E-48B53AE58EE8}"/>
          </ac:spMkLst>
        </pc:spChg>
        <pc:spChg chg="add mod">
          <ac:chgData name="Teerawit  Tinprapa" userId="816b75de-fdcf-492f-83d4-7bf23dab54d2" providerId="ADAL" clId="{3AD03259-004B-8842-AB71-FEB2E5A459B6}" dt="2021-08-01T14:20:56.762" v="562" actId="1076"/>
          <ac:spMkLst>
            <pc:docMk/>
            <pc:sldMk cId="3645911671" sldId="284"/>
            <ac:spMk id="4" creationId="{E42D43E1-7822-7342-846D-1905B7B175E2}"/>
          </ac:spMkLst>
        </pc:spChg>
        <pc:spChg chg="add mod">
          <ac:chgData name="Teerawit  Tinprapa" userId="816b75de-fdcf-492f-83d4-7bf23dab54d2" providerId="ADAL" clId="{3AD03259-004B-8842-AB71-FEB2E5A459B6}" dt="2021-08-01T14:22:40.506" v="570" actId="13822"/>
          <ac:spMkLst>
            <pc:docMk/>
            <pc:sldMk cId="3645911671" sldId="284"/>
            <ac:spMk id="5" creationId="{CD61A334-F93D-C141-93EE-B6F5E6289A7A}"/>
          </ac:spMkLst>
        </pc:spChg>
        <pc:spChg chg="add mod">
          <ac:chgData name="Teerawit  Tinprapa" userId="816b75de-fdcf-492f-83d4-7bf23dab54d2" providerId="ADAL" clId="{3AD03259-004B-8842-AB71-FEB2E5A459B6}" dt="2021-08-01T14:22:54.317" v="574" actId="1076"/>
          <ac:spMkLst>
            <pc:docMk/>
            <pc:sldMk cId="3645911671" sldId="284"/>
            <ac:spMk id="6" creationId="{1793388A-D21C-9146-9F12-803C0441F7A9}"/>
          </ac:spMkLst>
        </pc:spChg>
        <pc:spChg chg="add mod">
          <ac:chgData name="Teerawit  Tinprapa" userId="816b75de-fdcf-492f-83d4-7bf23dab54d2" providerId="ADAL" clId="{3AD03259-004B-8842-AB71-FEB2E5A459B6}" dt="2021-08-01T14:22:52.427" v="573" actId="1076"/>
          <ac:spMkLst>
            <pc:docMk/>
            <pc:sldMk cId="3645911671" sldId="284"/>
            <ac:spMk id="7" creationId="{C8A013D2-96A9-3449-8F01-EBDAB82E8CAB}"/>
          </ac:spMkLst>
        </pc:spChg>
      </pc:sldChg>
      <pc:sldChg chg="addSp delSp modSp add mod modAnim">
        <pc:chgData name="Teerawit  Tinprapa" userId="816b75de-fdcf-492f-83d4-7bf23dab54d2" providerId="ADAL" clId="{3AD03259-004B-8842-AB71-FEB2E5A459B6}" dt="2021-08-02T07:52:39.441" v="928"/>
        <pc:sldMkLst>
          <pc:docMk/>
          <pc:sldMk cId="3753571982" sldId="285"/>
        </pc:sldMkLst>
        <pc:spChg chg="add mod">
          <ac:chgData name="Teerawit  Tinprapa" userId="816b75de-fdcf-492f-83d4-7bf23dab54d2" providerId="ADAL" clId="{3AD03259-004B-8842-AB71-FEB2E5A459B6}" dt="2021-08-01T14:32:24.566" v="615" actId="13822"/>
          <ac:spMkLst>
            <pc:docMk/>
            <pc:sldMk cId="3753571982" sldId="285"/>
            <ac:spMk id="2" creationId="{020BEBAE-C230-5946-805C-0CEE6B203799}"/>
          </ac:spMkLst>
        </pc:spChg>
        <pc:spChg chg="del">
          <ac:chgData name="Teerawit  Tinprapa" userId="816b75de-fdcf-492f-83d4-7bf23dab54d2" providerId="ADAL" clId="{3AD03259-004B-8842-AB71-FEB2E5A459B6}" dt="2021-08-01T14:32:03.138" v="608" actId="478"/>
          <ac:spMkLst>
            <pc:docMk/>
            <pc:sldMk cId="3753571982" sldId="285"/>
            <ac:spMk id="10" creationId="{DE722907-9BA1-054E-9B9A-A809A1CAE32C}"/>
          </ac:spMkLst>
        </pc:spChg>
        <pc:spChg chg="del">
          <ac:chgData name="Teerawit  Tinprapa" userId="816b75de-fdcf-492f-83d4-7bf23dab54d2" providerId="ADAL" clId="{3AD03259-004B-8842-AB71-FEB2E5A459B6}" dt="2021-08-01T14:32:05.479" v="610" actId="478"/>
          <ac:spMkLst>
            <pc:docMk/>
            <pc:sldMk cId="3753571982" sldId="285"/>
            <ac:spMk id="11" creationId="{59A3FA49-3574-3440-9CCD-AE4392737987}"/>
          </ac:spMkLst>
        </pc:spChg>
        <pc:spChg chg="del">
          <ac:chgData name="Teerawit  Tinprapa" userId="816b75de-fdcf-492f-83d4-7bf23dab54d2" providerId="ADAL" clId="{3AD03259-004B-8842-AB71-FEB2E5A459B6}" dt="2021-08-01T14:32:04.424" v="609" actId="478"/>
          <ac:spMkLst>
            <pc:docMk/>
            <pc:sldMk cId="3753571982" sldId="285"/>
            <ac:spMk id="12" creationId="{846776BE-AA5F-384D-A21A-1EA5D78FDB13}"/>
          </ac:spMkLst>
        </pc:spChg>
      </pc:sldChg>
      <pc:sldChg chg="addSp delSp modSp add mod modAnim">
        <pc:chgData name="Teerawit  Tinprapa" userId="816b75de-fdcf-492f-83d4-7bf23dab54d2" providerId="ADAL" clId="{3AD03259-004B-8842-AB71-FEB2E5A459B6}" dt="2021-08-02T07:52:43.211" v="929"/>
        <pc:sldMkLst>
          <pc:docMk/>
          <pc:sldMk cId="1863572434" sldId="286"/>
        </pc:sldMkLst>
        <pc:spChg chg="del">
          <ac:chgData name="Teerawit  Tinprapa" userId="816b75de-fdcf-492f-83d4-7bf23dab54d2" providerId="ADAL" clId="{3AD03259-004B-8842-AB71-FEB2E5A459B6}" dt="2021-08-01T14:32:35.705" v="616" actId="478"/>
          <ac:spMkLst>
            <pc:docMk/>
            <pc:sldMk cId="1863572434" sldId="286"/>
            <ac:spMk id="6" creationId="{7346A4EA-5555-314A-AD7B-544BCA7BA242}"/>
          </ac:spMkLst>
        </pc:spChg>
        <pc:spChg chg="del">
          <ac:chgData name="Teerawit  Tinprapa" userId="816b75de-fdcf-492f-83d4-7bf23dab54d2" providerId="ADAL" clId="{3AD03259-004B-8842-AB71-FEB2E5A459B6}" dt="2021-08-01T14:32:37.029" v="617" actId="478"/>
          <ac:spMkLst>
            <pc:docMk/>
            <pc:sldMk cId="1863572434" sldId="286"/>
            <ac:spMk id="7" creationId="{BE4B1EE3-4D34-3C47-8D0B-1122DFF041B9}"/>
          </ac:spMkLst>
        </pc:spChg>
        <pc:spChg chg="del">
          <ac:chgData name="Teerawit  Tinprapa" userId="816b75de-fdcf-492f-83d4-7bf23dab54d2" providerId="ADAL" clId="{3AD03259-004B-8842-AB71-FEB2E5A459B6}" dt="2021-08-01T14:32:37.777" v="618" actId="478"/>
          <ac:spMkLst>
            <pc:docMk/>
            <pc:sldMk cId="1863572434" sldId="286"/>
            <ac:spMk id="8" creationId="{82D3F3F7-399A-0245-95E9-A3B9FE4CE00B}"/>
          </ac:spMkLst>
        </pc:spChg>
        <pc:spChg chg="add mod">
          <ac:chgData name="Teerawit  Tinprapa" userId="816b75de-fdcf-492f-83d4-7bf23dab54d2" providerId="ADAL" clId="{3AD03259-004B-8842-AB71-FEB2E5A459B6}" dt="2021-08-01T14:32:42.058" v="620" actId="1076"/>
          <ac:spMkLst>
            <pc:docMk/>
            <pc:sldMk cId="1863572434" sldId="286"/>
            <ac:spMk id="9" creationId="{E32BD424-085E-B441-AF96-E44D9D795AEB}"/>
          </ac:spMkLst>
        </pc:spChg>
      </pc:sldChg>
      <pc:sldChg chg="addSp delSp modSp add mod modAnim">
        <pc:chgData name="Teerawit  Tinprapa" userId="816b75de-fdcf-492f-83d4-7bf23dab54d2" providerId="ADAL" clId="{3AD03259-004B-8842-AB71-FEB2E5A459B6}" dt="2021-08-02T07:52:47.082" v="930"/>
        <pc:sldMkLst>
          <pc:docMk/>
          <pc:sldMk cId="3376156068" sldId="287"/>
        </pc:sldMkLst>
        <pc:spChg chg="add mod">
          <ac:chgData name="Teerawit  Tinprapa" userId="816b75de-fdcf-492f-83d4-7bf23dab54d2" providerId="ADAL" clId="{3AD03259-004B-8842-AB71-FEB2E5A459B6}" dt="2021-08-01T14:33:09.380" v="628" actId="1076"/>
          <ac:spMkLst>
            <pc:docMk/>
            <pc:sldMk cId="3376156068" sldId="287"/>
            <ac:spMk id="2" creationId="{B50CB7F6-3678-9D46-A3F6-BBA5ABB9A02A}"/>
          </ac:spMkLst>
        </pc:spChg>
        <pc:spChg chg="mod">
          <ac:chgData name="Teerawit  Tinprapa" userId="816b75de-fdcf-492f-83d4-7bf23dab54d2" providerId="ADAL" clId="{3AD03259-004B-8842-AB71-FEB2E5A459B6}" dt="2021-08-01T14:33:13.023" v="629" actId="1076"/>
          <ac:spMkLst>
            <pc:docMk/>
            <pc:sldMk cId="3376156068" sldId="287"/>
            <ac:spMk id="4" creationId="{3F613F9A-1C8B-414A-9CF9-AD7CC1250A73}"/>
          </ac:spMkLst>
        </pc:spChg>
        <pc:picChg chg="del">
          <ac:chgData name="Teerawit  Tinprapa" userId="816b75de-fdcf-492f-83d4-7bf23dab54d2" providerId="ADAL" clId="{3AD03259-004B-8842-AB71-FEB2E5A459B6}" dt="2021-08-01T14:32:46.820" v="621" actId="478"/>
          <ac:picMkLst>
            <pc:docMk/>
            <pc:sldMk cId="3376156068" sldId="287"/>
            <ac:picMk id="6" creationId="{6E50CC83-80C0-8E45-BC44-758EA4D2E1E2}"/>
          </ac:picMkLst>
        </pc:picChg>
        <pc:picChg chg="del">
          <ac:chgData name="Teerawit  Tinprapa" userId="816b75de-fdcf-492f-83d4-7bf23dab54d2" providerId="ADAL" clId="{3AD03259-004B-8842-AB71-FEB2E5A459B6}" dt="2021-08-01T14:32:48.470" v="623" actId="478"/>
          <ac:picMkLst>
            <pc:docMk/>
            <pc:sldMk cId="3376156068" sldId="287"/>
            <ac:picMk id="8" creationId="{EB9EF884-225E-5247-8701-5EEB2D990440}"/>
          </ac:picMkLst>
        </pc:picChg>
        <pc:picChg chg="del">
          <ac:chgData name="Teerawit  Tinprapa" userId="816b75de-fdcf-492f-83d4-7bf23dab54d2" providerId="ADAL" clId="{3AD03259-004B-8842-AB71-FEB2E5A459B6}" dt="2021-08-01T14:32:47.755" v="622" actId="478"/>
          <ac:picMkLst>
            <pc:docMk/>
            <pc:sldMk cId="3376156068" sldId="287"/>
            <ac:picMk id="10" creationId="{81BBFB7A-529A-2142-9DEC-2C9EF96054DA}"/>
          </ac:picMkLst>
        </pc:picChg>
      </pc:sldChg>
      <pc:sldChg chg="addSp delSp modSp add mod modAnim">
        <pc:chgData name="Teerawit  Tinprapa" userId="816b75de-fdcf-492f-83d4-7bf23dab54d2" providerId="ADAL" clId="{3AD03259-004B-8842-AB71-FEB2E5A459B6}" dt="2021-08-02T07:52:51.322" v="931"/>
        <pc:sldMkLst>
          <pc:docMk/>
          <pc:sldMk cId="2513223310" sldId="288"/>
        </pc:sldMkLst>
        <pc:spChg chg="add mod">
          <ac:chgData name="Teerawit  Tinprapa" userId="816b75de-fdcf-492f-83d4-7bf23dab54d2" providerId="ADAL" clId="{3AD03259-004B-8842-AB71-FEB2E5A459B6}" dt="2021-08-01T14:33:36.053" v="640" actId="122"/>
          <ac:spMkLst>
            <pc:docMk/>
            <pc:sldMk cId="2513223310" sldId="288"/>
            <ac:spMk id="2" creationId="{2C2F7904-D4E1-154F-816D-A3EB757FCF52}"/>
          </ac:spMkLst>
        </pc:spChg>
        <pc:picChg chg="del">
          <ac:chgData name="Teerawit  Tinprapa" userId="816b75de-fdcf-492f-83d4-7bf23dab54d2" providerId="ADAL" clId="{3AD03259-004B-8842-AB71-FEB2E5A459B6}" dt="2021-08-01T14:33:22.509" v="630" actId="478"/>
          <ac:picMkLst>
            <pc:docMk/>
            <pc:sldMk cId="2513223310" sldId="288"/>
            <ac:picMk id="6" creationId="{71A304CD-9F3A-104E-BC8A-AC6094829C74}"/>
          </ac:picMkLst>
        </pc:picChg>
      </pc:sldChg>
      <pc:sldChg chg="addSp delSp modSp add mod modAnim">
        <pc:chgData name="Teerawit  Tinprapa" userId="816b75de-fdcf-492f-83d4-7bf23dab54d2" providerId="ADAL" clId="{3AD03259-004B-8842-AB71-FEB2E5A459B6}" dt="2021-08-02T07:52:56.831" v="932"/>
        <pc:sldMkLst>
          <pc:docMk/>
          <pc:sldMk cId="629135689" sldId="289"/>
        </pc:sldMkLst>
        <pc:spChg chg="add mod">
          <ac:chgData name="Teerawit  Tinprapa" userId="816b75de-fdcf-492f-83d4-7bf23dab54d2" providerId="ADAL" clId="{3AD03259-004B-8842-AB71-FEB2E5A459B6}" dt="2021-08-01T14:34:21.731" v="663" actId="13822"/>
          <ac:spMkLst>
            <pc:docMk/>
            <pc:sldMk cId="629135689" sldId="289"/>
            <ac:spMk id="2" creationId="{1ADED37D-4E05-7643-8282-788719F92E5E}"/>
          </ac:spMkLst>
        </pc:spChg>
        <pc:spChg chg="del">
          <ac:chgData name="Teerawit  Tinprapa" userId="816b75de-fdcf-492f-83d4-7bf23dab54d2" providerId="ADAL" clId="{3AD03259-004B-8842-AB71-FEB2E5A459B6}" dt="2021-08-01T14:34:08.847" v="653" actId="478"/>
          <ac:spMkLst>
            <pc:docMk/>
            <pc:sldMk cId="629135689" sldId="289"/>
            <ac:spMk id="6" creationId="{F10197CD-4C3E-D144-BDC0-6BDCD3FD779C}"/>
          </ac:spMkLst>
        </pc:spChg>
        <pc:spChg chg="del">
          <ac:chgData name="Teerawit  Tinprapa" userId="816b75de-fdcf-492f-83d4-7bf23dab54d2" providerId="ADAL" clId="{3AD03259-004B-8842-AB71-FEB2E5A459B6}" dt="2021-08-01T14:34:07.722" v="652" actId="478"/>
          <ac:spMkLst>
            <pc:docMk/>
            <pc:sldMk cId="629135689" sldId="289"/>
            <ac:spMk id="7" creationId="{FE33B98C-512A-E149-9837-08D52DB16641}"/>
          </ac:spMkLst>
        </pc:spChg>
        <pc:spChg chg="del">
          <ac:chgData name="Teerawit  Tinprapa" userId="816b75de-fdcf-492f-83d4-7bf23dab54d2" providerId="ADAL" clId="{3AD03259-004B-8842-AB71-FEB2E5A459B6}" dt="2021-08-01T14:34:09.726" v="654" actId="478"/>
          <ac:spMkLst>
            <pc:docMk/>
            <pc:sldMk cId="629135689" sldId="289"/>
            <ac:spMk id="8" creationId="{A4A1BCAC-D9AC-9343-A830-5BCA7E2CD578}"/>
          </ac:spMkLst>
        </pc:spChg>
      </pc:sldChg>
      <pc:sldChg chg="addSp delSp modSp add mod modAnim">
        <pc:chgData name="Teerawit  Tinprapa" userId="816b75de-fdcf-492f-83d4-7bf23dab54d2" providerId="ADAL" clId="{3AD03259-004B-8842-AB71-FEB2E5A459B6}" dt="2021-08-02T07:53:00.516" v="933"/>
        <pc:sldMkLst>
          <pc:docMk/>
          <pc:sldMk cId="827404724" sldId="290"/>
        </pc:sldMkLst>
        <pc:spChg chg="add mod">
          <ac:chgData name="Teerawit  Tinprapa" userId="816b75de-fdcf-492f-83d4-7bf23dab54d2" providerId="ADAL" clId="{3AD03259-004B-8842-AB71-FEB2E5A459B6}" dt="2021-08-01T14:34:00.924" v="651" actId="13822"/>
          <ac:spMkLst>
            <pc:docMk/>
            <pc:sldMk cId="827404724" sldId="290"/>
            <ac:spMk id="2" creationId="{5EB4EA39-8116-D94B-9129-DAF02562FF99}"/>
          </ac:spMkLst>
        </pc:spChg>
        <pc:spChg chg="del">
          <ac:chgData name="Teerawit  Tinprapa" userId="816b75de-fdcf-492f-83d4-7bf23dab54d2" providerId="ADAL" clId="{3AD03259-004B-8842-AB71-FEB2E5A459B6}" dt="2021-08-01T14:33:45.377" v="641" actId="478"/>
          <ac:spMkLst>
            <pc:docMk/>
            <pc:sldMk cId="827404724" sldId="290"/>
            <ac:spMk id="5" creationId="{CD61A334-F93D-C141-93EE-B6F5E6289A7A}"/>
          </ac:spMkLst>
        </pc:spChg>
        <pc:spChg chg="del">
          <ac:chgData name="Teerawit  Tinprapa" userId="816b75de-fdcf-492f-83d4-7bf23dab54d2" providerId="ADAL" clId="{3AD03259-004B-8842-AB71-FEB2E5A459B6}" dt="2021-08-01T14:33:47.438" v="643" actId="478"/>
          <ac:spMkLst>
            <pc:docMk/>
            <pc:sldMk cId="827404724" sldId="290"/>
            <ac:spMk id="6" creationId="{1793388A-D21C-9146-9F12-803C0441F7A9}"/>
          </ac:spMkLst>
        </pc:spChg>
        <pc:spChg chg="del">
          <ac:chgData name="Teerawit  Tinprapa" userId="816b75de-fdcf-492f-83d4-7bf23dab54d2" providerId="ADAL" clId="{3AD03259-004B-8842-AB71-FEB2E5A459B6}" dt="2021-08-01T14:33:46.336" v="642" actId="478"/>
          <ac:spMkLst>
            <pc:docMk/>
            <pc:sldMk cId="827404724" sldId="290"/>
            <ac:spMk id="7" creationId="{C8A013D2-96A9-3449-8F01-EBDAB82E8CAB}"/>
          </ac:spMkLst>
        </pc:spChg>
      </pc:sldChg>
      <pc:sldChg chg="addSp delSp modSp new mod ord modAnim">
        <pc:chgData name="Teerawit  Tinprapa" userId="816b75de-fdcf-492f-83d4-7bf23dab54d2" providerId="ADAL" clId="{3AD03259-004B-8842-AB71-FEB2E5A459B6}" dt="2021-08-02T07:53:18.423" v="935"/>
        <pc:sldMkLst>
          <pc:docMk/>
          <pc:sldMk cId="572162198" sldId="291"/>
        </pc:sldMkLst>
        <pc:spChg chg="del">
          <ac:chgData name="Teerawit  Tinprapa" userId="816b75de-fdcf-492f-83d4-7bf23dab54d2" providerId="ADAL" clId="{3AD03259-004B-8842-AB71-FEB2E5A459B6}" dt="2021-08-01T14:34:52.615" v="665" actId="478"/>
          <ac:spMkLst>
            <pc:docMk/>
            <pc:sldMk cId="572162198" sldId="291"/>
            <ac:spMk id="2" creationId="{C341E419-B1E6-B449-8172-14C963296224}"/>
          </ac:spMkLst>
        </pc:spChg>
        <pc:spChg chg="del">
          <ac:chgData name="Teerawit  Tinprapa" userId="816b75de-fdcf-492f-83d4-7bf23dab54d2" providerId="ADAL" clId="{3AD03259-004B-8842-AB71-FEB2E5A459B6}" dt="2021-08-01T14:34:53.771" v="666" actId="478"/>
          <ac:spMkLst>
            <pc:docMk/>
            <pc:sldMk cId="572162198" sldId="291"/>
            <ac:spMk id="3" creationId="{6421C053-46A9-4F4E-B0A5-71716951F229}"/>
          </ac:spMkLst>
        </pc:spChg>
        <pc:spChg chg="add mod">
          <ac:chgData name="Teerawit  Tinprapa" userId="816b75de-fdcf-492f-83d4-7bf23dab54d2" providerId="ADAL" clId="{3AD03259-004B-8842-AB71-FEB2E5A459B6}" dt="2021-08-01T14:37:32.328" v="720" actId="13822"/>
          <ac:spMkLst>
            <pc:docMk/>
            <pc:sldMk cId="572162198" sldId="291"/>
            <ac:spMk id="4" creationId="{75BD6683-7557-AE4D-A31C-73934CE7FDDF}"/>
          </ac:spMkLst>
        </pc:spChg>
        <pc:graphicFrameChg chg="add mod modGraphic">
          <ac:chgData name="Teerawit  Tinprapa" userId="816b75de-fdcf-492f-83d4-7bf23dab54d2" providerId="ADAL" clId="{3AD03259-004B-8842-AB71-FEB2E5A459B6}" dt="2021-08-01T14:38:14.871" v="732" actId="20577"/>
          <ac:graphicFrameMkLst>
            <pc:docMk/>
            <pc:sldMk cId="572162198" sldId="291"/>
            <ac:graphicFrameMk id="5" creationId="{1A1C8045-D7B8-9348-B4B2-E53EAE10E2C4}"/>
          </ac:graphicFrameMkLst>
        </pc:graphicFrameChg>
      </pc:sldChg>
      <pc:sldChg chg="addSp delSp modSp new del mod">
        <pc:chgData name="Teerawit  Tinprapa" userId="816b75de-fdcf-492f-83d4-7bf23dab54d2" providerId="ADAL" clId="{3AD03259-004B-8842-AB71-FEB2E5A459B6}" dt="2021-08-01T14:47:45.987" v="802" actId="2696"/>
        <pc:sldMkLst>
          <pc:docMk/>
          <pc:sldMk cId="261088079" sldId="292"/>
        </pc:sldMkLst>
        <pc:spChg chg="del">
          <ac:chgData name="Teerawit  Tinprapa" userId="816b75de-fdcf-492f-83d4-7bf23dab54d2" providerId="ADAL" clId="{3AD03259-004B-8842-AB71-FEB2E5A459B6}" dt="2021-08-01T14:35:28.161" v="668" actId="478"/>
          <ac:spMkLst>
            <pc:docMk/>
            <pc:sldMk cId="261088079" sldId="292"/>
            <ac:spMk id="2" creationId="{0F351D55-A195-DF4B-9FFC-84003D092C30}"/>
          </ac:spMkLst>
        </pc:spChg>
        <pc:spChg chg="del">
          <ac:chgData name="Teerawit  Tinprapa" userId="816b75de-fdcf-492f-83d4-7bf23dab54d2" providerId="ADAL" clId="{3AD03259-004B-8842-AB71-FEB2E5A459B6}" dt="2021-08-01T14:35:29.592" v="669" actId="478"/>
          <ac:spMkLst>
            <pc:docMk/>
            <pc:sldMk cId="261088079" sldId="292"/>
            <ac:spMk id="3" creationId="{8766C319-F9FF-7143-8A93-7E0AB6FE8770}"/>
          </ac:spMkLst>
        </pc:spChg>
        <pc:spChg chg="add del mod">
          <ac:chgData name="Teerawit  Tinprapa" userId="816b75de-fdcf-492f-83d4-7bf23dab54d2" providerId="ADAL" clId="{3AD03259-004B-8842-AB71-FEB2E5A459B6}" dt="2021-08-01T14:35:34.514" v="671" actId="478"/>
          <ac:spMkLst>
            <pc:docMk/>
            <pc:sldMk cId="261088079" sldId="292"/>
            <ac:spMk id="4" creationId="{D43DF879-8A14-5549-83E3-08FBA9D5B474}"/>
          </ac:spMkLst>
        </pc:spChg>
        <pc:spChg chg="add mod">
          <ac:chgData name="Teerawit  Tinprapa" userId="816b75de-fdcf-492f-83d4-7bf23dab54d2" providerId="ADAL" clId="{3AD03259-004B-8842-AB71-FEB2E5A459B6}" dt="2021-08-01T14:35:54.109" v="675" actId="1076"/>
          <ac:spMkLst>
            <pc:docMk/>
            <pc:sldMk cId="261088079" sldId="292"/>
            <ac:spMk id="5" creationId="{5216E4C6-D9D3-6149-A167-939061A288EB}"/>
          </ac:spMkLst>
        </pc:spChg>
      </pc:sldChg>
      <pc:sldChg chg="addSp delSp modSp new mod modAnim">
        <pc:chgData name="Teerawit  Tinprapa" userId="816b75de-fdcf-492f-83d4-7bf23dab54d2" providerId="ADAL" clId="{3AD03259-004B-8842-AB71-FEB2E5A459B6}" dt="2021-08-02T07:53:39.777" v="937"/>
        <pc:sldMkLst>
          <pc:docMk/>
          <pc:sldMk cId="2361163922" sldId="293"/>
        </pc:sldMkLst>
        <pc:spChg chg="del">
          <ac:chgData name="Teerawit  Tinprapa" userId="816b75de-fdcf-492f-83d4-7bf23dab54d2" providerId="ADAL" clId="{3AD03259-004B-8842-AB71-FEB2E5A459B6}" dt="2021-08-01T14:38:30.861" v="734" actId="478"/>
          <ac:spMkLst>
            <pc:docMk/>
            <pc:sldMk cId="2361163922" sldId="293"/>
            <ac:spMk id="2" creationId="{93967362-624A-5A42-B9F8-B582B0D84374}"/>
          </ac:spMkLst>
        </pc:spChg>
        <pc:spChg chg="del">
          <ac:chgData name="Teerawit  Tinprapa" userId="816b75de-fdcf-492f-83d4-7bf23dab54d2" providerId="ADAL" clId="{3AD03259-004B-8842-AB71-FEB2E5A459B6}" dt="2021-08-01T14:38:32.134" v="735" actId="478"/>
          <ac:spMkLst>
            <pc:docMk/>
            <pc:sldMk cId="2361163922" sldId="293"/>
            <ac:spMk id="3" creationId="{FE79B8ED-B055-764C-BDAA-E1A5E379DBEB}"/>
          </ac:spMkLst>
        </pc:spChg>
        <pc:spChg chg="add mod">
          <ac:chgData name="Teerawit  Tinprapa" userId="816b75de-fdcf-492f-83d4-7bf23dab54d2" providerId="ADAL" clId="{3AD03259-004B-8842-AB71-FEB2E5A459B6}" dt="2021-08-01T14:38:33.472" v="736"/>
          <ac:spMkLst>
            <pc:docMk/>
            <pc:sldMk cId="2361163922" sldId="293"/>
            <ac:spMk id="5" creationId="{9BC68955-118A-E04C-9481-9814A77AD8F5}"/>
          </ac:spMkLst>
        </pc:spChg>
        <pc:spChg chg="add mod">
          <ac:chgData name="Teerawit  Tinprapa" userId="816b75de-fdcf-492f-83d4-7bf23dab54d2" providerId="ADAL" clId="{3AD03259-004B-8842-AB71-FEB2E5A459B6}" dt="2021-08-01T14:38:33.472" v="736"/>
          <ac:spMkLst>
            <pc:docMk/>
            <pc:sldMk cId="2361163922" sldId="293"/>
            <ac:spMk id="6" creationId="{4FA3D3D3-558E-6A45-80D0-C93087831E37}"/>
          </ac:spMkLst>
        </pc:spChg>
        <pc:grpChg chg="add mod">
          <ac:chgData name="Teerawit  Tinprapa" userId="816b75de-fdcf-492f-83d4-7bf23dab54d2" providerId="ADAL" clId="{3AD03259-004B-8842-AB71-FEB2E5A459B6}" dt="2021-08-01T14:38:38.060" v="738" actId="1076"/>
          <ac:grpSpMkLst>
            <pc:docMk/>
            <pc:sldMk cId="2361163922" sldId="293"/>
            <ac:grpSpMk id="4" creationId="{A01820B5-EC0F-DB41-B758-0336F0B963CF}"/>
          </ac:grpSpMkLst>
        </pc:grpChg>
        <pc:graphicFrameChg chg="add mod modGraphic">
          <ac:chgData name="Teerawit  Tinprapa" userId="816b75de-fdcf-492f-83d4-7bf23dab54d2" providerId="ADAL" clId="{3AD03259-004B-8842-AB71-FEB2E5A459B6}" dt="2021-08-01T14:40:21.637" v="749" actId="12100"/>
          <ac:graphicFrameMkLst>
            <pc:docMk/>
            <pc:sldMk cId="2361163922" sldId="293"/>
            <ac:graphicFrameMk id="7" creationId="{6CFC3DB9-DA7D-3D4D-88C4-8AD6397EEA96}"/>
          </ac:graphicFrameMkLst>
        </pc:graphicFrameChg>
      </pc:sldChg>
      <pc:sldChg chg="addSp delSp modSp new mod modAnim">
        <pc:chgData name="Teerawit  Tinprapa" userId="816b75de-fdcf-492f-83d4-7bf23dab54d2" providerId="ADAL" clId="{3AD03259-004B-8842-AB71-FEB2E5A459B6}" dt="2021-08-02T07:53:50.664" v="939"/>
        <pc:sldMkLst>
          <pc:docMk/>
          <pc:sldMk cId="454164867" sldId="294"/>
        </pc:sldMkLst>
        <pc:spChg chg="del">
          <ac:chgData name="Teerawit  Tinprapa" userId="816b75de-fdcf-492f-83d4-7bf23dab54d2" providerId="ADAL" clId="{3AD03259-004B-8842-AB71-FEB2E5A459B6}" dt="2021-08-01T14:40:34.792" v="751" actId="478"/>
          <ac:spMkLst>
            <pc:docMk/>
            <pc:sldMk cId="454164867" sldId="294"/>
            <ac:spMk id="2" creationId="{7A238C2F-5E94-2E45-B50B-7B51D1CE6DEF}"/>
          </ac:spMkLst>
        </pc:spChg>
        <pc:spChg chg="del">
          <ac:chgData name="Teerawit  Tinprapa" userId="816b75de-fdcf-492f-83d4-7bf23dab54d2" providerId="ADAL" clId="{3AD03259-004B-8842-AB71-FEB2E5A459B6}" dt="2021-08-01T14:40:36.292" v="752" actId="478"/>
          <ac:spMkLst>
            <pc:docMk/>
            <pc:sldMk cId="454164867" sldId="294"/>
            <ac:spMk id="3" creationId="{69572274-FCF6-4D46-8031-36240D942BB5}"/>
          </ac:spMkLst>
        </pc:spChg>
        <pc:spChg chg="add mod">
          <ac:chgData name="Teerawit  Tinprapa" userId="816b75de-fdcf-492f-83d4-7bf23dab54d2" providerId="ADAL" clId="{3AD03259-004B-8842-AB71-FEB2E5A459B6}" dt="2021-08-01T14:40:37.648" v="753"/>
          <ac:spMkLst>
            <pc:docMk/>
            <pc:sldMk cId="454164867" sldId="294"/>
            <ac:spMk id="5" creationId="{7EFF2E02-7ED3-014B-99D9-975FB1C068CB}"/>
          </ac:spMkLst>
        </pc:spChg>
        <pc:spChg chg="add mod">
          <ac:chgData name="Teerawit  Tinprapa" userId="816b75de-fdcf-492f-83d4-7bf23dab54d2" providerId="ADAL" clId="{3AD03259-004B-8842-AB71-FEB2E5A459B6}" dt="2021-08-01T14:40:37.648" v="753"/>
          <ac:spMkLst>
            <pc:docMk/>
            <pc:sldMk cId="454164867" sldId="294"/>
            <ac:spMk id="6" creationId="{37477B76-171D-8342-9B1A-5DCA22EFEEBC}"/>
          </ac:spMkLst>
        </pc:spChg>
        <pc:grpChg chg="add mod">
          <ac:chgData name="Teerawit  Tinprapa" userId="816b75de-fdcf-492f-83d4-7bf23dab54d2" providerId="ADAL" clId="{3AD03259-004B-8842-AB71-FEB2E5A459B6}" dt="2021-08-01T14:40:43.355" v="755" actId="1076"/>
          <ac:grpSpMkLst>
            <pc:docMk/>
            <pc:sldMk cId="454164867" sldId="294"/>
            <ac:grpSpMk id="4" creationId="{52F689ED-82DB-2A4C-8F73-B339B215FDC5}"/>
          </ac:grpSpMkLst>
        </pc:grpChg>
        <pc:graphicFrameChg chg="add mod">
          <ac:chgData name="Teerawit  Tinprapa" userId="816b75de-fdcf-492f-83d4-7bf23dab54d2" providerId="ADAL" clId="{3AD03259-004B-8842-AB71-FEB2E5A459B6}" dt="2021-08-01T14:42:48.299" v="763" actId="255"/>
          <ac:graphicFrameMkLst>
            <pc:docMk/>
            <pc:sldMk cId="454164867" sldId="294"/>
            <ac:graphicFrameMk id="7" creationId="{F1E8A79A-D543-9F40-A953-C7306083210B}"/>
          </ac:graphicFrameMkLst>
        </pc:graphicFrameChg>
      </pc:sldChg>
      <pc:sldChg chg="addSp delSp modSp new mod modAnim">
        <pc:chgData name="Teerawit  Tinprapa" userId="816b75de-fdcf-492f-83d4-7bf23dab54d2" providerId="ADAL" clId="{3AD03259-004B-8842-AB71-FEB2E5A459B6}" dt="2021-08-02T07:54:00.081" v="941"/>
        <pc:sldMkLst>
          <pc:docMk/>
          <pc:sldMk cId="666993318" sldId="295"/>
        </pc:sldMkLst>
        <pc:spChg chg="del">
          <ac:chgData name="Teerawit  Tinprapa" userId="816b75de-fdcf-492f-83d4-7bf23dab54d2" providerId="ADAL" clId="{3AD03259-004B-8842-AB71-FEB2E5A459B6}" dt="2021-08-01T14:42:59.979" v="765" actId="478"/>
          <ac:spMkLst>
            <pc:docMk/>
            <pc:sldMk cId="666993318" sldId="295"/>
            <ac:spMk id="2" creationId="{8C09048F-1856-8543-BCC1-201F0AF73CEA}"/>
          </ac:spMkLst>
        </pc:spChg>
        <pc:spChg chg="del">
          <ac:chgData name="Teerawit  Tinprapa" userId="816b75de-fdcf-492f-83d4-7bf23dab54d2" providerId="ADAL" clId="{3AD03259-004B-8842-AB71-FEB2E5A459B6}" dt="2021-08-01T14:43:01.860" v="766" actId="478"/>
          <ac:spMkLst>
            <pc:docMk/>
            <pc:sldMk cId="666993318" sldId="295"/>
            <ac:spMk id="3" creationId="{7346A391-32BC-E644-AB59-2276C8F0C290}"/>
          </ac:spMkLst>
        </pc:spChg>
        <pc:spChg chg="add mod">
          <ac:chgData name="Teerawit  Tinprapa" userId="816b75de-fdcf-492f-83d4-7bf23dab54d2" providerId="ADAL" clId="{3AD03259-004B-8842-AB71-FEB2E5A459B6}" dt="2021-08-01T14:46:01.696" v="776"/>
          <ac:spMkLst>
            <pc:docMk/>
            <pc:sldMk cId="666993318" sldId="295"/>
            <ac:spMk id="7" creationId="{64225871-1C95-3B4D-8F26-958C77E69C3D}"/>
          </ac:spMkLst>
        </pc:spChg>
        <pc:spChg chg="add mod">
          <ac:chgData name="Teerawit  Tinprapa" userId="816b75de-fdcf-492f-83d4-7bf23dab54d2" providerId="ADAL" clId="{3AD03259-004B-8842-AB71-FEB2E5A459B6}" dt="2021-08-01T14:47:24.981" v="798" actId="120"/>
          <ac:spMkLst>
            <pc:docMk/>
            <pc:sldMk cId="666993318" sldId="295"/>
            <ac:spMk id="8" creationId="{7D2E586C-DFE9-2548-9D63-D767A40ADCDE}"/>
          </ac:spMkLst>
        </pc:spChg>
        <pc:spChg chg="add mod">
          <ac:chgData name="Teerawit  Tinprapa" userId="816b75de-fdcf-492f-83d4-7bf23dab54d2" providerId="ADAL" clId="{3AD03259-004B-8842-AB71-FEB2E5A459B6}" dt="2021-08-01T14:46:57.848" v="790"/>
          <ac:spMkLst>
            <pc:docMk/>
            <pc:sldMk cId="666993318" sldId="295"/>
            <ac:spMk id="10" creationId="{8485DD4F-CCD2-B949-81F6-87A5B73D9E1C}"/>
          </ac:spMkLst>
        </pc:spChg>
        <pc:spChg chg="add mod">
          <ac:chgData name="Teerawit  Tinprapa" userId="816b75de-fdcf-492f-83d4-7bf23dab54d2" providerId="ADAL" clId="{3AD03259-004B-8842-AB71-FEB2E5A459B6}" dt="2021-08-01T14:47:15.383" v="795" actId="122"/>
          <ac:spMkLst>
            <pc:docMk/>
            <pc:sldMk cId="666993318" sldId="295"/>
            <ac:spMk id="11" creationId="{43F63A92-868B-284C-9AD7-D3B6DDA23862}"/>
          </ac:spMkLst>
        </pc:spChg>
        <pc:grpChg chg="add mod">
          <ac:chgData name="Teerawit  Tinprapa" userId="816b75de-fdcf-492f-83d4-7bf23dab54d2" providerId="ADAL" clId="{3AD03259-004B-8842-AB71-FEB2E5A459B6}" dt="2021-08-01T14:47:23.455" v="797" actId="14100"/>
          <ac:grpSpMkLst>
            <pc:docMk/>
            <pc:sldMk cId="666993318" sldId="295"/>
            <ac:grpSpMk id="6" creationId="{E85E3E8A-A4C2-894A-9EC9-4F8F2578EBEC}"/>
          </ac:grpSpMkLst>
        </pc:grpChg>
        <pc:grpChg chg="add mod">
          <ac:chgData name="Teerawit  Tinprapa" userId="816b75de-fdcf-492f-83d4-7bf23dab54d2" providerId="ADAL" clId="{3AD03259-004B-8842-AB71-FEB2E5A459B6}" dt="2021-08-01T14:47:37.949" v="801" actId="1076"/>
          <ac:grpSpMkLst>
            <pc:docMk/>
            <pc:sldMk cId="666993318" sldId="295"/>
            <ac:grpSpMk id="9" creationId="{55545742-11DC-394B-84D7-11CE3558729C}"/>
          </ac:grpSpMkLst>
        </pc:grpChg>
        <pc:picChg chg="add mod">
          <ac:chgData name="Teerawit  Tinprapa" userId="816b75de-fdcf-492f-83d4-7bf23dab54d2" providerId="ADAL" clId="{3AD03259-004B-8842-AB71-FEB2E5A459B6}" dt="2021-08-01T14:46:49" v="789" actId="1076"/>
          <ac:picMkLst>
            <pc:docMk/>
            <pc:sldMk cId="666993318" sldId="295"/>
            <ac:picMk id="1026" creationId="{4AB10D08-CA19-CC43-BA9E-3DC662DF21C1}"/>
          </ac:picMkLst>
        </pc:picChg>
        <pc:picChg chg="add mod">
          <ac:chgData name="Teerawit  Tinprapa" userId="816b75de-fdcf-492f-83d4-7bf23dab54d2" providerId="ADAL" clId="{3AD03259-004B-8842-AB71-FEB2E5A459B6}" dt="2021-08-01T14:46:27.140" v="784" actId="1076"/>
          <ac:picMkLst>
            <pc:docMk/>
            <pc:sldMk cId="666993318" sldId="295"/>
            <ac:picMk id="1028" creationId="{9CC6967E-497C-C84E-BACA-1782579B9099}"/>
          </ac:picMkLst>
        </pc:picChg>
      </pc:sldChg>
      <pc:sldChg chg="addSp delSp modSp add mod modAnim">
        <pc:chgData name="Teerawit  Tinprapa" userId="816b75de-fdcf-492f-83d4-7bf23dab54d2" providerId="ADAL" clId="{3AD03259-004B-8842-AB71-FEB2E5A459B6}" dt="2021-08-02T07:54:07.603" v="943"/>
        <pc:sldMkLst>
          <pc:docMk/>
          <pc:sldMk cId="2906378781" sldId="296"/>
        </pc:sldMkLst>
        <pc:spChg chg="del">
          <ac:chgData name="Teerawit  Tinprapa" userId="816b75de-fdcf-492f-83d4-7bf23dab54d2" providerId="ADAL" clId="{3AD03259-004B-8842-AB71-FEB2E5A459B6}" dt="2021-08-01T15:18:16.843" v="817" actId="478"/>
          <ac:spMkLst>
            <pc:docMk/>
            <pc:sldMk cId="2906378781" sldId="296"/>
            <ac:spMk id="2" creationId="{020BEBAE-C230-5946-805C-0CEE6B203799}"/>
          </ac:spMkLst>
        </pc:spChg>
        <pc:picChg chg="add mod">
          <ac:chgData name="Teerawit  Tinprapa" userId="816b75de-fdcf-492f-83d4-7bf23dab54d2" providerId="ADAL" clId="{3AD03259-004B-8842-AB71-FEB2E5A459B6}" dt="2021-08-01T15:18:56.250" v="831" actId="14100"/>
          <ac:picMkLst>
            <pc:docMk/>
            <pc:sldMk cId="2906378781" sldId="296"/>
            <ac:picMk id="4" creationId="{1A3C37FA-1994-4E42-B7F5-2B79F976F8DC}"/>
          </ac:picMkLst>
        </pc:picChg>
        <pc:picChg chg="add mod">
          <ac:chgData name="Teerawit  Tinprapa" userId="816b75de-fdcf-492f-83d4-7bf23dab54d2" providerId="ADAL" clId="{3AD03259-004B-8842-AB71-FEB2E5A459B6}" dt="2021-08-01T15:18:49.222" v="830" actId="1076"/>
          <ac:picMkLst>
            <pc:docMk/>
            <pc:sldMk cId="2906378781" sldId="296"/>
            <ac:picMk id="7" creationId="{F32585FA-4CC9-5B42-B43A-1CBEAC4D77B0}"/>
          </ac:picMkLst>
        </pc:picChg>
      </pc:sldChg>
      <pc:sldChg chg="addSp delSp modSp add mod">
        <pc:chgData name="Teerawit  Tinprapa" userId="816b75de-fdcf-492f-83d4-7bf23dab54d2" providerId="ADAL" clId="{3AD03259-004B-8842-AB71-FEB2E5A459B6}" dt="2021-08-01T15:16:02.218" v="815" actId="1076"/>
        <pc:sldMkLst>
          <pc:docMk/>
          <pc:sldMk cId="623821278" sldId="297"/>
        </pc:sldMkLst>
        <pc:spChg chg="del">
          <ac:chgData name="Teerawit  Tinprapa" userId="816b75de-fdcf-492f-83d4-7bf23dab54d2" providerId="ADAL" clId="{3AD03259-004B-8842-AB71-FEB2E5A459B6}" dt="2021-08-01T15:15:29.672" v="804" actId="478"/>
          <ac:spMkLst>
            <pc:docMk/>
            <pc:sldMk cId="623821278" sldId="297"/>
            <ac:spMk id="9" creationId="{E32BD424-085E-B441-AF96-E44D9D795AEB}"/>
          </ac:spMkLst>
        </pc:spChg>
        <pc:picChg chg="add mod">
          <ac:chgData name="Teerawit  Tinprapa" userId="816b75de-fdcf-492f-83d4-7bf23dab54d2" providerId="ADAL" clId="{3AD03259-004B-8842-AB71-FEB2E5A459B6}" dt="2021-08-01T15:15:58.895" v="814" actId="14100"/>
          <ac:picMkLst>
            <pc:docMk/>
            <pc:sldMk cId="623821278" sldId="297"/>
            <ac:picMk id="3" creationId="{316BD31E-E8CA-B34F-A5AE-A0E5E33144D0}"/>
          </ac:picMkLst>
        </pc:picChg>
        <pc:picChg chg="add mod">
          <ac:chgData name="Teerawit  Tinprapa" userId="816b75de-fdcf-492f-83d4-7bf23dab54d2" providerId="ADAL" clId="{3AD03259-004B-8842-AB71-FEB2E5A459B6}" dt="2021-08-01T15:16:02.218" v="815" actId="1076"/>
          <ac:picMkLst>
            <pc:docMk/>
            <pc:sldMk cId="623821278" sldId="297"/>
            <ac:picMk id="6" creationId="{C4A3A675-1417-A84C-A5A7-0549F446771F}"/>
          </ac:picMkLst>
        </pc:picChg>
      </pc:sldChg>
      <pc:sldChg chg="add del">
        <pc:chgData name="Teerawit  Tinprapa" userId="816b75de-fdcf-492f-83d4-7bf23dab54d2" providerId="ADAL" clId="{3AD03259-004B-8842-AB71-FEB2E5A459B6}" dt="2021-08-01T15:17:05.876" v="816" actId="2696"/>
        <pc:sldMkLst>
          <pc:docMk/>
          <pc:sldMk cId="3322285621" sldId="298"/>
        </pc:sldMkLst>
      </pc:sldChg>
      <pc:sldChg chg="add del">
        <pc:chgData name="Teerawit  Tinprapa" userId="816b75de-fdcf-492f-83d4-7bf23dab54d2" providerId="ADAL" clId="{3AD03259-004B-8842-AB71-FEB2E5A459B6}" dt="2021-08-01T15:20:33.719" v="832" actId="2696"/>
        <pc:sldMkLst>
          <pc:docMk/>
          <pc:sldMk cId="696847529" sldId="299"/>
        </pc:sldMkLst>
      </pc:sldChg>
      <pc:sldChg chg="addSp delSp modSp add mod modAnim">
        <pc:chgData name="Teerawit  Tinprapa" userId="816b75de-fdcf-492f-83d4-7bf23dab54d2" providerId="ADAL" clId="{3AD03259-004B-8842-AB71-FEB2E5A459B6}" dt="2021-08-02T07:54:14.422" v="945"/>
        <pc:sldMkLst>
          <pc:docMk/>
          <pc:sldMk cId="1572299845" sldId="300"/>
        </pc:sldMkLst>
        <pc:spChg chg="del">
          <ac:chgData name="Teerawit  Tinprapa" userId="816b75de-fdcf-492f-83d4-7bf23dab54d2" providerId="ADAL" clId="{3AD03259-004B-8842-AB71-FEB2E5A459B6}" dt="2021-08-01T15:22:48.598" v="833" actId="478"/>
          <ac:spMkLst>
            <pc:docMk/>
            <pc:sldMk cId="1572299845" sldId="300"/>
            <ac:spMk id="2" creationId="{1ADED37D-4E05-7643-8282-788719F92E5E}"/>
          </ac:spMkLst>
        </pc:spChg>
        <pc:spChg chg="add del mod">
          <ac:chgData name="Teerawit  Tinprapa" userId="816b75de-fdcf-492f-83d4-7bf23dab54d2" providerId="ADAL" clId="{3AD03259-004B-8842-AB71-FEB2E5A459B6}" dt="2021-08-01T15:22:54.140" v="836" actId="478"/>
          <ac:spMkLst>
            <pc:docMk/>
            <pc:sldMk cId="1572299845" sldId="300"/>
            <ac:spMk id="3" creationId="{9BB416A5-AE26-8142-8E96-22D984045D9C}"/>
          </ac:spMkLst>
        </pc:spChg>
        <pc:picChg chg="add mod">
          <ac:chgData name="Teerawit  Tinprapa" userId="816b75de-fdcf-492f-83d4-7bf23dab54d2" providerId="ADAL" clId="{3AD03259-004B-8842-AB71-FEB2E5A459B6}" dt="2021-08-01T15:23:54.723" v="844" actId="14100"/>
          <ac:picMkLst>
            <pc:docMk/>
            <pc:sldMk cId="1572299845" sldId="300"/>
            <ac:picMk id="6" creationId="{1803C5B0-12E4-0742-896A-9E620D967568}"/>
          </ac:picMkLst>
        </pc:picChg>
        <pc:picChg chg="add mod">
          <ac:chgData name="Teerawit  Tinprapa" userId="816b75de-fdcf-492f-83d4-7bf23dab54d2" providerId="ADAL" clId="{3AD03259-004B-8842-AB71-FEB2E5A459B6}" dt="2021-08-01T15:23:59.096" v="845" actId="14100"/>
          <ac:picMkLst>
            <pc:docMk/>
            <pc:sldMk cId="1572299845" sldId="300"/>
            <ac:picMk id="8" creationId="{F84891C9-B5D1-B24F-AD6D-9391AA33959D}"/>
          </ac:picMkLst>
        </pc:picChg>
      </pc:sldChg>
      <pc:sldChg chg="addSp delSp modSp add mod modAnim">
        <pc:chgData name="Teerawit  Tinprapa" userId="816b75de-fdcf-492f-83d4-7bf23dab54d2" providerId="ADAL" clId="{3AD03259-004B-8842-AB71-FEB2E5A459B6}" dt="2021-08-02T07:54:21.788" v="947"/>
        <pc:sldMkLst>
          <pc:docMk/>
          <pc:sldMk cId="4225440780" sldId="301"/>
        </pc:sldMkLst>
        <pc:spChg chg="del">
          <ac:chgData name="Teerawit  Tinprapa" userId="816b75de-fdcf-492f-83d4-7bf23dab54d2" providerId="ADAL" clId="{3AD03259-004B-8842-AB71-FEB2E5A459B6}" dt="2021-08-01T15:27:48.880" v="846" actId="478"/>
          <ac:spMkLst>
            <pc:docMk/>
            <pc:sldMk cId="4225440780" sldId="301"/>
            <ac:spMk id="2" creationId="{5EB4EA39-8116-D94B-9129-DAF02562FF99}"/>
          </ac:spMkLst>
        </pc:spChg>
        <pc:spChg chg="mod">
          <ac:chgData name="Teerawit  Tinprapa" userId="816b75de-fdcf-492f-83d4-7bf23dab54d2" providerId="ADAL" clId="{3AD03259-004B-8842-AB71-FEB2E5A459B6}" dt="2021-08-01T15:28:08.133" v="852" actId="1076"/>
          <ac:spMkLst>
            <pc:docMk/>
            <pc:sldMk cId="4225440780" sldId="301"/>
            <ac:spMk id="4" creationId="{E42D43E1-7822-7342-846D-1905B7B175E2}"/>
          </ac:spMkLst>
        </pc:spChg>
        <pc:picChg chg="add mod">
          <ac:chgData name="Teerawit  Tinprapa" userId="816b75de-fdcf-492f-83d4-7bf23dab54d2" providerId="ADAL" clId="{3AD03259-004B-8842-AB71-FEB2E5A459B6}" dt="2021-08-01T15:28:13.698" v="854" actId="1076"/>
          <ac:picMkLst>
            <pc:docMk/>
            <pc:sldMk cId="4225440780" sldId="301"/>
            <ac:picMk id="5" creationId="{8D43082A-6CC3-E44C-B04C-0EA1101C12F7}"/>
          </ac:picMkLst>
        </pc:picChg>
      </pc:sldChg>
      <pc:sldChg chg="addSp delSp modSp new mod modAnim">
        <pc:chgData name="Teerawit  Tinprapa" userId="816b75de-fdcf-492f-83d4-7bf23dab54d2" providerId="ADAL" clId="{3AD03259-004B-8842-AB71-FEB2E5A459B6}" dt="2021-08-02T07:54:18.967" v="946"/>
        <pc:sldMkLst>
          <pc:docMk/>
          <pc:sldMk cId="3134493233" sldId="302"/>
        </pc:sldMkLst>
        <pc:spChg chg="del">
          <ac:chgData name="Teerawit  Tinprapa" userId="816b75de-fdcf-492f-83d4-7bf23dab54d2" providerId="ADAL" clId="{3AD03259-004B-8842-AB71-FEB2E5A459B6}" dt="2021-08-01T15:29:29.977" v="856" actId="478"/>
          <ac:spMkLst>
            <pc:docMk/>
            <pc:sldMk cId="3134493233" sldId="302"/>
            <ac:spMk id="2" creationId="{DBC729C6-C7BC-B744-80F5-4F9312825002}"/>
          </ac:spMkLst>
        </pc:spChg>
        <pc:spChg chg="del">
          <ac:chgData name="Teerawit  Tinprapa" userId="816b75de-fdcf-492f-83d4-7bf23dab54d2" providerId="ADAL" clId="{3AD03259-004B-8842-AB71-FEB2E5A459B6}" dt="2021-08-01T15:29:32.161" v="857" actId="478"/>
          <ac:spMkLst>
            <pc:docMk/>
            <pc:sldMk cId="3134493233" sldId="302"/>
            <ac:spMk id="3" creationId="{EAB6F9B4-0D77-C64F-B388-45E993F1ACCC}"/>
          </ac:spMkLst>
        </pc:spChg>
        <pc:spChg chg="add mod">
          <ac:chgData name="Teerawit  Tinprapa" userId="816b75de-fdcf-492f-83d4-7bf23dab54d2" providerId="ADAL" clId="{3AD03259-004B-8842-AB71-FEB2E5A459B6}" dt="2021-08-01T15:31:11.652" v="885" actId="1076"/>
          <ac:spMkLst>
            <pc:docMk/>
            <pc:sldMk cId="3134493233" sldId="302"/>
            <ac:spMk id="4" creationId="{5DB836A4-FD56-3943-97C7-6D6D8554E172}"/>
          </ac:spMkLst>
        </pc:spChg>
        <pc:spChg chg="add del mod">
          <ac:chgData name="Teerawit  Tinprapa" userId="816b75de-fdcf-492f-83d4-7bf23dab54d2" providerId="ADAL" clId="{3AD03259-004B-8842-AB71-FEB2E5A459B6}" dt="2021-08-01T15:31:01.978" v="882" actId="478"/>
          <ac:spMkLst>
            <pc:docMk/>
            <pc:sldMk cId="3134493233" sldId="302"/>
            <ac:spMk id="5" creationId="{3D95C954-3847-1143-9DAF-8FC31C3A2352}"/>
          </ac:spMkLst>
        </pc:spChg>
        <pc:spChg chg="add mod">
          <ac:chgData name="Teerawit  Tinprapa" userId="816b75de-fdcf-492f-83d4-7bf23dab54d2" providerId="ADAL" clId="{3AD03259-004B-8842-AB71-FEB2E5A459B6}" dt="2021-08-01T15:31:16.040" v="886" actId="13822"/>
          <ac:spMkLst>
            <pc:docMk/>
            <pc:sldMk cId="3134493233" sldId="302"/>
            <ac:spMk id="6" creationId="{A742CE92-4091-C449-90E7-79A3FDACB902}"/>
          </ac:spMkLst>
        </pc:spChg>
      </pc:sldChg>
      <pc:sldChg chg="addSp delSp modSp new mod modAnim">
        <pc:chgData name="Teerawit  Tinprapa" userId="816b75de-fdcf-492f-83d4-7bf23dab54d2" providerId="ADAL" clId="{3AD03259-004B-8842-AB71-FEB2E5A459B6}" dt="2021-08-02T07:54:25.842" v="948"/>
        <pc:sldMkLst>
          <pc:docMk/>
          <pc:sldMk cId="2890337302" sldId="303"/>
        </pc:sldMkLst>
        <pc:spChg chg="del">
          <ac:chgData name="Teerawit  Tinprapa" userId="816b75de-fdcf-492f-83d4-7bf23dab54d2" providerId="ADAL" clId="{3AD03259-004B-8842-AB71-FEB2E5A459B6}" dt="2021-08-01T15:32:28.815" v="888" actId="478"/>
          <ac:spMkLst>
            <pc:docMk/>
            <pc:sldMk cId="2890337302" sldId="303"/>
            <ac:spMk id="2" creationId="{0BB4C18A-8B01-B544-B290-85DEE439D561}"/>
          </ac:spMkLst>
        </pc:spChg>
        <pc:spChg chg="del">
          <ac:chgData name="Teerawit  Tinprapa" userId="816b75de-fdcf-492f-83d4-7bf23dab54d2" providerId="ADAL" clId="{3AD03259-004B-8842-AB71-FEB2E5A459B6}" dt="2021-08-01T15:32:30.444" v="889" actId="478"/>
          <ac:spMkLst>
            <pc:docMk/>
            <pc:sldMk cId="2890337302" sldId="303"/>
            <ac:spMk id="3" creationId="{B6635C1B-C235-5D43-AF01-1DE0D93F561D}"/>
          </ac:spMkLst>
        </pc:spChg>
        <pc:spChg chg="add del mod">
          <ac:chgData name="Teerawit  Tinprapa" userId="816b75de-fdcf-492f-83d4-7bf23dab54d2" providerId="ADAL" clId="{3AD03259-004B-8842-AB71-FEB2E5A459B6}" dt="2021-08-01T15:32:37.327" v="891" actId="478"/>
          <ac:spMkLst>
            <pc:docMk/>
            <pc:sldMk cId="2890337302" sldId="303"/>
            <ac:spMk id="4" creationId="{0A7BAABE-16BF-B244-AB27-52C4AD7FF58C}"/>
          </ac:spMkLst>
        </pc:spChg>
        <pc:picChg chg="add mod">
          <ac:chgData name="Teerawit  Tinprapa" userId="816b75de-fdcf-492f-83d4-7bf23dab54d2" providerId="ADAL" clId="{3AD03259-004B-8842-AB71-FEB2E5A459B6}" dt="2021-08-01T15:33:34.205" v="900" actId="1076"/>
          <ac:picMkLst>
            <pc:docMk/>
            <pc:sldMk cId="2890337302" sldId="303"/>
            <ac:picMk id="6" creationId="{A9D83F80-6744-5E41-8AC6-09C80CD0FE1D}"/>
          </ac:picMkLst>
        </pc:picChg>
        <pc:picChg chg="add mod">
          <ac:chgData name="Teerawit  Tinprapa" userId="816b75de-fdcf-492f-83d4-7bf23dab54d2" providerId="ADAL" clId="{3AD03259-004B-8842-AB71-FEB2E5A459B6}" dt="2021-08-01T15:33:41.765" v="904" actId="1076"/>
          <ac:picMkLst>
            <pc:docMk/>
            <pc:sldMk cId="2890337302" sldId="303"/>
            <ac:picMk id="8" creationId="{69AF16CA-BA6B-D340-AD17-443B26B62E6C}"/>
          </ac:picMkLst>
        </pc:picChg>
      </pc:sldChg>
      <pc:sldChg chg="addSp delSp modSp new mod setBg modAnim">
        <pc:chgData name="Teerawit  Tinprapa" userId="816b75de-fdcf-492f-83d4-7bf23dab54d2" providerId="ADAL" clId="{3AD03259-004B-8842-AB71-FEB2E5A459B6}" dt="2021-08-02T07:54:29.928" v="949"/>
        <pc:sldMkLst>
          <pc:docMk/>
          <pc:sldMk cId="1261247387" sldId="304"/>
        </pc:sldMkLst>
        <pc:spChg chg="del">
          <ac:chgData name="Teerawit  Tinprapa" userId="816b75de-fdcf-492f-83d4-7bf23dab54d2" providerId="ADAL" clId="{3AD03259-004B-8842-AB71-FEB2E5A459B6}" dt="2021-08-01T15:34:52.500" v="906" actId="478"/>
          <ac:spMkLst>
            <pc:docMk/>
            <pc:sldMk cId="1261247387" sldId="304"/>
            <ac:spMk id="2" creationId="{8A7D73FC-47AE-3A4B-AFB4-474ED1F23A6E}"/>
          </ac:spMkLst>
        </pc:spChg>
        <pc:spChg chg="del">
          <ac:chgData name="Teerawit  Tinprapa" userId="816b75de-fdcf-492f-83d4-7bf23dab54d2" providerId="ADAL" clId="{3AD03259-004B-8842-AB71-FEB2E5A459B6}" dt="2021-08-01T15:34:53.964" v="907" actId="478"/>
          <ac:spMkLst>
            <pc:docMk/>
            <pc:sldMk cId="1261247387" sldId="304"/>
            <ac:spMk id="3" creationId="{63686490-3D8E-174A-91FE-DDC3F67B8038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10" creationId="{F3060C83-F051-4F0E-ABAD-AA0DFC48B218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12" creationId="{83C98ABE-055B-441F-B07E-44F97F083C39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14" creationId="{29FDB030-9B49-4CED-8CCD-4D99382388AC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16" creationId="{3783CA14-24A1-485C-8B30-D6A5D87987AD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18" creationId="{9A97C86A-04D6-40F7-AE84-31AB43E6A846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20" creationId="{FF9F2414-84E8-453E-B1F3-389FDE8192D9}"/>
          </ac:spMkLst>
        </pc:spChg>
        <pc:spChg chg="add">
          <ac:chgData name="Teerawit  Tinprapa" userId="816b75de-fdcf-492f-83d4-7bf23dab54d2" providerId="ADAL" clId="{3AD03259-004B-8842-AB71-FEB2E5A459B6}" dt="2021-08-01T15:35:06.559" v="913" actId="26606"/>
          <ac:spMkLst>
            <pc:docMk/>
            <pc:sldMk cId="1261247387" sldId="304"/>
            <ac:spMk id="22" creationId="{3ECA69A1-7536-43AC-85EF-C7106179F5ED}"/>
          </ac:spMkLst>
        </pc:spChg>
        <pc:picChg chg="add mod">
          <ac:chgData name="Teerawit  Tinprapa" userId="816b75de-fdcf-492f-83d4-7bf23dab54d2" providerId="ADAL" clId="{3AD03259-004B-8842-AB71-FEB2E5A459B6}" dt="2021-08-01T15:35:06.559" v="913" actId="26606"/>
          <ac:picMkLst>
            <pc:docMk/>
            <pc:sldMk cId="1261247387" sldId="304"/>
            <ac:picMk id="5" creationId="{A14EAD60-BD42-1F45-A1DC-7B0CBA93DFE0}"/>
          </ac:picMkLst>
        </pc:picChg>
      </pc:sldChg>
      <pc:sldChg chg="addSp delSp modSp new mod modAnim">
        <pc:chgData name="Teerawit  Tinprapa" userId="816b75de-fdcf-492f-83d4-7bf23dab54d2" providerId="ADAL" clId="{3AD03259-004B-8842-AB71-FEB2E5A459B6}" dt="2021-08-16T07:50:04.752" v="1151"/>
        <pc:sldMkLst>
          <pc:docMk/>
          <pc:sldMk cId="498693189" sldId="305"/>
        </pc:sldMkLst>
        <pc:spChg chg="del">
          <ac:chgData name="Teerawit  Tinprapa" userId="816b75de-fdcf-492f-83d4-7bf23dab54d2" providerId="ADAL" clId="{3AD03259-004B-8842-AB71-FEB2E5A459B6}" dt="2021-08-16T05:14:50.150" v="965" actId="478"/>
          <ac:spMkLst>
            <pc:docMk/>
            <pc:sldMk cId="498693189" sldId="305"/>
            <ac:spMk id="2" creationId="{79E8B2E7-E40C-9145-AA39-C133D2D2B25D}"/>
          </ac:spMkLst>
        </pc:spChg>
        <pc:spChg chg="del">
          <ac:chgData name="Teerawit  Tinprapa" userId="816b75de-fdcf-492f-83d4-7bf23dab54d2" providerId="ADAL" clId="{3AD03259-004B-8842-AB71-FEB2E5A459B6}" dt="2021-08-16T05:14:51.720" v="966" actId="478"/>
          <ac:spMkLst>
            <pc:docMk/>
            <pc:sldMk cId="498693189" sldId="305"/>
            <ac:spMk id="3" creationId="{98DB75F3-52DE-3A4F-9E23-336449BDBE97}"/>
          </ac:spMkLst>
        </pc:spChg>
        <pc:picChg chg="add mod">
          <ac:chgData name="Teerawit  Tinprapa" userId="816b75de-fdcf-492f-83d4-7bf23dab54d2" providerId="ADAL" clId="{3AD03259-004B-8842-AB71-FEB2E5A459B6}" dt="2021-08-16T05:24:29.923" v="977" actId="1076"/>
          <ac:picMkLst>
            <pc:docMk/>
            <pc:sldMk cId="498693189" sldId="305"/>
            <ac:picMk id="5" creationId="{B9CCCF50-5509-D24A-91FB-B31C4C39A183}"/>
          </ac:picMkLst>
        </pc:picChg>
        <pc:picChg chg="add mod">
          <ac:chgData name="Teerawit  Tinprapa" userId="816b75de-fdcf-492f-83d4-7bf23dab54d2" providerId="ADAL" clId="{3AD03259-004B-8842-AB71-FEB2E5A459B6}" dt="2021-08-16T05:24:50.337" v="983" actId="14100"/>
          <ac:picMkLst>
            <pc:docMk/>
            <pc:sldMk cId="498693189" sldId="305"/>
            <ac:picMk id="7" creationId="{8AC6BA94-1A54-3A40-A88B-AC73D86DC9C4}"/>
          </ac:picMkLst>
        </pc:picChg>
        <pc:picChg chg="add mod">
          <ac:chgData name="Teerawit  Tinprapa" userId="816b75de-fdcf-492f-83d4-7bf23dab54d2" providerId="ADAL" clId="{3AD03259-004B-8842-AB71-FEB2E5A459B6}" dt="2021-08-16T05:24:47.428" v="982" actId="1076"/>
          <ac:picMkLst>
            <pc:docMk/>
            <pc:sldMk cId="498693189" sldId="305"/>
            <ac:picMk id="9" creationId="{87AA80C8-57A5-0343-882C-18572EC7477B}"/>
          </ac:picMkLst>
        </pc:picChg>
      </pc:sldChg>
      <pc:sldChg chg="addSp delSp modSp new mod setBg modAnim">
        <pc:chgData name="Teerawit  Tinprapa" userId="816b75de-fdcf-492f-83d4-7bf23dab54d2" providerId="ADAL" clId="{3AD03259-004B-8842-AB71-FEB2E5A459B6}" dt="2021-08-16T07:50:23.419" v="1156"/>
        <pc:sldMkLst>
          <pc:docMk/>
          <pc:sldMk cId="1541894791" sldId="306"/>
        </pc:sldMkLst>
        <pc:spChg chg="del">
          <ac:chgData name="Teerawit  Tinprapa" userId="816b75de-fdcf-492f-83d4-7bf23dab54d2" providerId="ADAL" clId="{3AD03259-004B-8842-AB71-FEB2E5A459B6}" dt="2021-08-16T05:24:56.916" v="985" actId="478"/>
          <ac:spMkLst>
            <pc:docMk/>
            <pc:sldMk cId="1541894791" sldId="306"/>
            <ac:spMk id="2" creationId="{29B82968-6DAF-4C46-98B1-1B925B2242CB}"/>
          </ac:spMkLst>
        </pc:spChg>
        <pc:spChg chg="del">
          <ac:chgData name="Teerawit  Tinprapa" userId="816b75de-fdcf-492f-83d4-7bf23dab54d2" providerId="ADAL" clId="{3AD03259-004B-8842-AB71-FEB2E5A459B6}" dt="2021-08-16T05:24:57.989" v="986" actId="478"/>
          <ac:spMkLst>
            <pc:docMk/>
            <pc:sldMk cId="1541894791" sldId="306"/>
            <ac:spMk id="3" creationId="{BDF49924-4825-4042-9452-A0B162303C79}"/>
          </ac:spMkLst>
        </pc:spChg>
        <pc:spChg chg="add del">
          <ac:chgData name="Teerawit  Tinprapa" userId="816b75de-fdcf-492f-83d4-7bf23dab54d2" providerId="ADAL" clId="{3AD03259-004B-8842-AB71-FEB2E5A459B6}" dt="2021-08-16T05:25:21.255" v="1002" actId="26606"/>
          <ac:spMkLst>
            <pc:docMk/>
            <pc:sldMk cId="1541894791" sldId="306"/>
            <ac:spMk id="30" creationId="{B63E10B8-7A5C-4E1D-BE92-AAA068608C08}"/>
          </ac:spMkLst>
        </pc:spChg>
        <pc:spChg chg="add del">
          <ac:chgData name="Teerawit  Tinprapa" userId="816b75de-fdcf-492f-83d4-7bf23dab54d2" providerId="ADAL" clId="{3AD03259-004B-8842-AB71-FEB2E5A459B6}" dt="2021-08-16T05:25:21.255" v="1002" actId="26606"/>
          <ac:spMkLst>
            <pc:docMk/>
            <pc:sldMk cId="1541894791" sldId="306"/>
            <ac:spMk id="31" creationId="{25C29AA3-A1AC-448F-A505-87CEAA1D90A1}"/>
          </ac:spMkLst>
        </pc:spChg>
        <pc:spChg chg="add del">
          <ac:chgData name="Teerawit  Tinprapa" userId="816b75de-fdcf-492f-83d4-7bf23dab54d2" providerId="ADAL" clId="{3AD03259-004B-8842-AB71-FEB2E5A459B6}" dt="2021-08-16T05:25:21.255" v="1002" actId="26606"/>
          <ac:spMkLst>
            <pc:docMk/>
            <pc:sldMk cId="1541894791" sldId="306"/>
            <ac:spMk id="32" creationId="{E1C32068-6A8E-44A5-BE2D-65E7EC2DBF9A}"/>
          </ac:spMkLst>
        </pc:spChg>
        <pc:spChg chg="add del">
          <ac:chgData name="Teerawit  Tinprapa" userId="816b75de-fdcf-492f-83d4-7bf23dab54d2" providerId="ADAL" clId="{3AD03259-004B-8842-AB71-FEB2E5A459B6}" dt="2021-08-16T05:25:21.255" v="1002" actId="26606"/>
          <ac:spMkLst>
            <pc:docMk/>
            <pc:sldMk cId="1541894791" sldId="306"/>
            <ac:spMk id="33" creationId="{83940A33-AE5F-4FC1-AFFF-1BC5DD32E14C}"/>
          </ac:spMkLst>
        </pc:spChg>
        <pc:spChg chg="add del">
          <ac:chgData name="Teerawit  Tinprapa" userId="816b75de-fdcf-492f-83d4-7bf23dab54d2" providerId="ADAL" clId="{3AD03259-004B-8842-AB71-FEB2E5A459B6}" dt="2021-08-16T05:25:21.255" v="1002" actId="26606"/>
          <ac:spMkLst>
            <pc:docMk/>
            <pc:sldMk cId="1541894791" sldId="306"/>
            <ac:spMk id="34" creationId="{9310DD53-17D0-4A12-A0E2-72F3334878B5}"/>
          </ac:spMkLst>
        </pc:spChg>
        <pc:spChg chg="add">
          <ac:chgData name="Teerawit  Tinprapa" userId="816b75de-fdcf-492f-83d4-7bf23dab54d2" providerId="ADAL" clId="{3AD03259-004B-8842-AB71-FEB2E5A459B6}" dt="2021-08-16T05:25:21.262" v="1003" actId="26606"/>
          <ac:spMkLst>
            <pc:docMk/>
            <pc:sldMk cId="1541894791" sldId="306"/>
            <ac:spMk id="36" creationId="{112839B5-6527-4FE1-B5CA-71D5FFC47C0E}"/>
          </ac:spMkLst>
        </pc:spChg>
        <pc:spChg chg="add">
          <ac:chgData name="Teerawit  Tinprapa" userId="816b75de-fdcf-492f-83d4-7bf23dab54d2" providerId="ADAL" clId="{3AD03259-004B-8842-AB71-FEB2E5A459B6}" dt="2021-08-16T05:25:21.262" v="1003" actId="26606"/>
          <ac:spMkLst>
            <pc:docMk/>
            <pc:sldMk cId="1541894791" sldId="306"/>
            <ac:spMk id="37" creationId="{089B37F3-721E-4809-A50E-9EE306404ED8}"/>
          </ac:spMkLst>
        </pc:spChg>
        <pc:spChg chg="add">
          <ac:chgData name="Teerawit  Tinprapa" userId="816b75de-fdcf-492f-83d4-7bf23dab54d2" providerId="ADAL" clId="{3AD03259-004B-8842-AB71-FEB2E5A459B6}" dt="2021-08-16T05:25:21.262" v="1003" actId="26606"/>
          <ac:spMkLst>
            <pc:docMk/>
            <pc:sldMk cId="1541894791" sldId="306"/>
            <ac:spMk id="38" creationId="{BE12D8E2-6088-4997-A8C6-1794DA9E1D48}"/>
          </ac:spMkLst>
        </pc:spChg>
        <pc:spChg chg="add">
          <ac:chgData name="Teerawit  Tinprapa" userId="816b75de-fdcf-492f-83d4-7bf23dab54d2" providerId="ADAL" clId="{3AD03259-004B-8842-AB71-FEB2E5A459B6}" dt="2021-08-16T05:25:21.262" v="1003" actId="26606"/>
          <ac:spMkLst>
            <pc:docMk/>
            <pc:sldMk cId="1541894791" sldId="306"/>
            <ac:spMk id="39" creationId="{FAF10F47-1605-47C5-AE58-9062909ADA42}"/>
          </ac:spMkLst>
        </pc:spChg>
        <pc:picChg chg="add mod ord">
          <ac:chgData name="Teerawit  Tinprapa" userId="816b75de-fdcf-492f-83d4-7bf23dab54d2" providerId="ADAL" clId="{3AD03259-004B-8842-AB71-FEB2E5A459B6}" dt="2021-08-16T05:25:21.262" v="1003" actId="26606"/>
          <ac:picMkLst>
            <pc:docMk/>
            <pc:sldMk cId="1541894791" sldId="306"/>
            <ac:picMk id="5" creationId="{AF881CD5-7E10-3E4C-977F-20313DE2F185}"/>
          </ac:picMkLst>
        </pc:picChg>
        <pc:picChg chg="add mod">
          <ac:chgData name="Teerawit  Tinprapa" userId="816b75de-fdcf-492f-83d4-7bf23dab54d2" providerId="ADAL" clId="{3AD03259-004B-8842-AB71-FEB2E5A459B6}" dt="2021-08-16T05:25:21.262" v="1003" actId="26606"/>
          <ac:picMkLst>
            <pc:docMk/>
            <pc:sldMk cId="1541894791" sldId="306"/>
            <ac:picMk id="7" creationId="{6FE43E11-0372-714E-984D-6867504CDBF1}"/>
          </ac:picMkLst>
        </pc:picChg>
        <pc:picChg chg="add mod ord">
          <ac:chgData name="Teerawit  Tinprapa" userId="816b75de-fdcf-492f-83d4-7bf23dab54d2" providerId="ADAL" clId="{3AD03259-004B-8842-AB71-FEB2E5A459B6}" dt="2021-08-16T05:25:21.262" v="1003" actId="26606"/>
          <ac:picMkLst>
            <pc:docMk/>
            <pc:sldMk cId="1541894791" sldId="306"/>
            <ac:picMk id="9" creationId="{F502926A-5D8C-D647-9135-4B8F68F13EBD}"/>
          </ac:picMkLst>
        </pc:picChg>
        <pc:picChg chg="add mod ord">
          <ac:chgData name="Teerawit  Tinprapa" userId="816b75de-fdcf-492f-83d4-7bf23dab54d2" providerId="ADAL" clId="{3AD03259-004B-8842-AB71-FEB2E5A459B6}" dt="2021-08-16T05:25:21.262" v="1003" actId="26606"/>
          <ac:picMkLst>
            <pc:docMk/>
            <pc:sldMk cId="1541894791" sldId="306"/>
            <ac:picMk id="11" creationId="{01B4EE1E-91BB-1B43-9D63-A48615B72140}"/>
          </ac:picMkLst>
        </pc:picChg>
        <pc:picChg chg="add mod ord">
          <ac:chgData name="Teerawit  Tinprapa" userId="816b75de-fdcf-492f-83d4-7bf23dab54d2" providerId="ADAL" clId="{3AD03259-004B-8842-AB71-FEB2E5A459B6}" dt="2021-08-16T05:25:21.262" v="1003" actId="26606"/>
          <ac:picMkLst>
            <pc:docMk/>
            <pc:sldMk cId="1541894791" sldId="306"/>
            <ac:picMk id="13" creationId="{43C1FC2A-D386-2644-98BB-32BD782524F3}"/>
          </ac:picMkLst>
        </pc:pic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18" creationId="{B817B4B8-5E01-4B44-BC25-876D56C12149}"/>
          </ac:cxnSpMkLst>
        </pc:cxn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20" creationId="{D683D1A4-93E5-4A4D-B103-8223A220EB2B}"/>
          </ac:cxnSpMkLst>
        </pc:cxn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22" creationId="{B0E8ABF4-C289-489E-BEFB-3077F9D9C773}"/>
          </ac:cxnSpMkLst>
        </pc:cxn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24" creationId="{7989CFA0-35DD-4943-B365-488C66B9B192}"/>
          </ac:cxnSpMkLst>
        </pc:cxn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26" creationId="{688AD040-1A2B-4FB4-A345-7B9F3E5ED9B0}"/>
          </ac:cxnSpMkLst>
        </pc:cxnChg>
        <pc:cxnChg chg="add del">
          <ac:chgData name="Teerawit  Tinprapa" userId="816b75de-fdcf-492f-83d4-7bf23dab54d2" providerId="ADAL" clId="{3AD03259-004B-8842-AB71-FEB2E5A459B6}" dt="2021-08-16T05:25:20.615" v="1000" actId="26606"/>
          <ac:cxnSpMkLst>
            <pc:docMk/>
            <pc:sldMk cId="1541894791" sldId="306"/>
            <ac:cxnSpMk id="28" creationId="{823B704A-724B-41D6-8F33-76939E727D2A}"/>
          </ac:cxnSpMkLst>
        </pc:cxnChg>
      </pc:sldChg>
      <pc:sldChg chg="addSp delSp modSp new del mod setBg modAnim">
        <pc:chgData name="Teerawit  Tinprapa" userId="816b75de-fdcf-492f-83d4-7bf23dab54d2" providerId="ADAL" clId="{3AD03259-004B-8842-AB71-FEB2E5A459B6}" dt="2021-08-16T07:51:18.362" v="1166" actId="2696"/>
        <pc:sldMkLst>
          <pc:docMk/>
          <pc:sldMk cId="2741259281" sldId="307"/>
        </pc:sldMkLst>
        <pc:spChg chg="del">
          <ac:chgData name="Teerawit  Tinprapa" userId="816b75de-fdcf-492f-83d4-7bf23dab54d2" providerId="ADAL" clId="{3AD03259-004B-8842-AB71-FEB2E5A459B6}" dt="2021-08-16T05:26:08.990" v="1005" actId="478"/>
          <ac:spMkLst>
            <pc:docMk/>
            <pc:sldMk cId="2741259281" sldId="307"/>
            <ac:spMk id="2" creationId="{2D5BD11A-8B2D-484F-903C-76C385CE18EB}"/>
          </ac:spMkLst>
        </pc:spChg>
        <pc:spChg chg="del">
          <ac:chgData name="Teerawit  Tinprapa" userId="816b75de-fdcf-492f-83d4-7bf23dab54d2" providerId="ADAL" clId="{3AD03259-004B-8842-AB71-FEB2E5A459B6}" dt="2021-08-16T05:26:10.708" v="1006" actId="478"/>
          <ac:spMkLst>
            <pc:docMk/>
            <pc:sldMk cId="2741259281" sldId="307"/>
            <ac:spMk id="3" creationId="{7730A74C-D74A-104B-B3EA-714A2D922643}"/>
          </ac:spMkLst>
        </pc:spChg>
        <pc:spChg chg="add">
          <ac:chgData name="Teerawit  Tinprapa" userId="816b75de-fdcf-492f-83d4-7bf23dab54d2" providerId="ADAL" clId="{3AD03259-004B-8842-AB71-FEB2E5A459B6}" dt="2021-08-16T05:26:27.899" v="1019" actId="26606"/>
          <ac:spMkLst>
            <pc:docMk/>
            <pc:sldMk cId="2741259281" sldId="307"/>
            <ac:spMk id="18" creationId="{112839B5-6527-4FE1-B5CA-71D5FFC47C0E}"/>
          </ac:spMkLst>
        </pc:spChg>
        <pc:spChg chg="add">
          <ac:chgData name="Teerawit  Tinprapa" userId="816b75de-fdcf-492f-83d4-7bf23dab54d2" providerId="ADAL" clId="{3AD03259-004B-8842-AB71-FEB2E5A459B6}" dt="2021-08-16T05:26:27.899" v="1019" actId="26606"/>
          <ac:spMkLst>
            <pc:docMk/>
            <pc:sldMk cId="2741259281" sldId="307"/>
            <ac:spMk id="20" creationId="{089B37F3-721E-4809-A50E-9EE306404ED8}"/>
          </ac:spMkLst>
        </pc:spChg>
        <pc:spChg chg="add">
          <ac:chgData name="Teerawit  Tinprapa" userId="816b75de-fdcf-492f-83d4-7bf23dab54d2" providerId="ADAL" clId="{3AD03259-004B-8842-AB71-FEB2E5A459B6}" dt="2021-08-16T05:26:27.899" v="1019" actId="26606"/>
          <ac:spMkLst>
            <pc:docMk/>
            <pc:sldMk cId="2741259281" sldId="307"/>
            <ac:spMk id="22" creationId="{BE12D8E2-6088-4997-A8C6-1794DA9E1D48}"/>
          </ac:spMkLst>
        </pc:spChg>
        <pc:spChg chg="add">
          <ac:chgData name="Teerawit  Tinprapa" userId="816b75de-fdcf-492f-83d4-7bf23dab54d2" providerId="ADAL" clId="{3AD03259-004B-8842-AB71-FEB2E5A459B6}" dt="2021-08-16T05:26:27.899" v="1019" actId="26606"/>
          <ac:spMkLst>
            <pc:docMk/>
            <pc:sldMk cId="2741259281" sldId="307"/>
            <ac:spMk id="24" creationId="{FAF10F47-1605-47C5-AE58-9062909ADA42}"/>
          </ac:spMkLst>
        </pc:spChg>
        <pc:picChg chg="add mod">
          <ac:chgData name="Teerawit  Tinprapa" userId="816b75de-fdcf-492f-83d4-7bf23dab54d2" providerId="ADAL" clId="{3AD03259-004B-8842-AB71-FEB2E5A459B6}" dt="2021-08-16T05:26:27.899" v="1019" actId="26606"/>
          <ac:picMkLst>
            <pc:docMk/>
            <pc:sldMk cId="2741259281" sldId="307"/>
            <ac:picMk id="5" creationId="{9CE363E3-CA7F-8A47-8A00-EF7BFDCD3460}"/>
          </ac:picMkLst>
        </pc:picChg>
        <pc:picChg chg="add mod ord">
          <ac:chgData name="Teerawit  Tinprapa" userId="816b75de-fdcf-492f-83d4-7bf23dab54d2" providerId="ADAL" clId="{3AD03259-004B-8842-AB71-FEB2E5A459B6}" dt="2021-08-16T05:26:27.899" v="1019" actId="26606"/>
          <ac:picMkLst>
            <pc:docMk/>
            <pc:sldMk cId="2741259281" sldId="307"/>
            <ac:picMk id="7" creationId="{37526755-0A98-FD46-90F2-9321B41389CB}"/>
          </ac:picMkLst>
        </pc:picChg>
        <pc:picChg chg="add mod">
          <ac:chgData name="Teerawit  Tinprapa" userId="816b75de-fdcf-492f-83d4-7bf23dab54d2" providerId="ADAL" clId="{3AD03259-004B-8842-AB71-FEB2E5A459B6}" dt="2021-08-16T05:26:27.899" v="1019" actId="26606"/>
          <ac:picMkLst>
            <pc:docMk/>
            <pc:sldMk cId="2741259281" sldId="307"/>
            <ac:picMk id="9" creationId="{436AE180-935E-1D4B-AA79-93BF2B0CD6A5}"/>
          </ac:picMkLst>
        </pc:picChg>
        <pc:picChg chg="add mod ord">
          <ac:chgData name="Teerawit  Tinprapa" userId="816b75de-fdcf-492f-83d4-7bf23dab54d2" providerId="ADAL" clId="{3AD03259-004B-8842-AB71-FEB2E5A459B6}" dt="2021-08-16T05:26:27.899" v="1019" actId="26606"/>
          <ac:picMkLst>
            <pc:docMk/>
            <pc:sldMk cId="2741259281" sldId="307"/>
            <ac:picMk id="11" creationId="{96CDEA1E-B579-F04D-88CF-0B54E0142126}"/>
          </ac:picMkLst>
        </pc:picChg>
        <pc:picChg chg="add mod ord">
          <ac:chgData name="Teerawit  Tinprapa" userId="816b75de-fdcf-492f-83d4-7bf23dab54d2" providerId="ADAL" clId="{3AD03259-004B-8842-AB71-FEB2E5A459B6}" dt="2021-08-16T05:26:27.899" v="1019" actId="26606"/>
          <ac:picMkLst>
            <pc:docMk/>
            <pc:sldMk cId="2741259281" sldId="307"/>
            <ac:picMk id="13" creationId="{75868DA6-863F-EA4C-843D-A514E8ABF748}"/>
          </ac:picMkLst>
        </pc:picChg>
      </pc:sldChg>
      <pc:sldChg chg="addSp delSp modSp new mod setBg modAnim">
        <pc:chgData name="Teerawit  Tinprapa" userId="816b75de-fdcf-492f-83d4-7bf23dab54d2" providerId="ADAL" clId="{3AD03259-004B-8842-AB71-FEB2E5A459B6}" dt="2021-08-16T07:51:14.375" v="1165"/>
        <pc:sldMkLst>
          <pc:docMk/>
          <pc:sldMk cId="332611295" sldId="308"/>
        </pc:sldMkLst>
        <pc:spChg chg="del">
          <ac:chgData name="Teerawit  Tinprapa" userId="816b75de-fdcf-492f-83d4-7bf23dab54d2" providerId="ADAL" clId="{3AD03259-004B-8842-AB71-FEB2E5A459B6}" dt="2021-08-16T05:26:45.156" v="1021" actId="478"/>
          <ac:spMkLst>
            <pc:docMk/>
            <pc:sldMk cId="332611295" sldId="308"/>
            <ac:spMk id="2" creationId="{EF576C30-C4E8-3740-B4D8-EDA17243260A}"/>
          </ac:spMkLst>
        </pc:spChg>
        <pc:spChg chg="del">
          <ac:chgData name="Teerawit  Tinprapa" userId="816b75de-fdcf-492f-83d4-7bf23dab54d2" providerId="ADAL" clId="{3AD03259-004B-8842-AB71-FEB2E5A459B6}" dt="2021-08-16T05:26:46.711" v="1022" actId="478"/>
          <ac:spMkLst>
            <pc:docMk/>
            <pc:sldMk cId="332611295" sldId="308"/>
            <ac:spMk id="3" creationId="{652905F8-E27C-5C41-8934-C0A951BFD703}"/>
          </ac:spMkLst>
        </pc:spChg>
        <pc:spChg chg="add">
          <ac:chgData name="Teerawit  Tinprapa" userId="816b75de-fdcf-492f-83d4-7bf23dab54d2" providerId="ADAL" clId="{3AD03259-004B-8842-AB71-FEB2E5A459B6}" dt="2021-08-16T05:27:04.887" v="1032" actId="26606"/>
          <ac:spMkLst>
            <pc:docMk/>
            <pc:sldMk cId="332611295" sldId="308"/>
            <ac:spMk id="16" creationId="{56651B3B-2F8A-4E48-BEA0-5D35421CE7B5}"/>
          </ac:spMkLst>
        </pc:spChg>
        <pc:spChg chg="add">
          <ac:chgData name="Teerawit  Tinprapa" userId="816b75de-fdcf-492f-83d4-7bf23dab54d2" providerId="ADAL" clId="{3AD03259-004B-8842-AB71-FEB2E5A459B6}" dt="2021-08-16T05:27:04.887" v="1032" actId="26606"/>
          <ac:spMkLst>
            <pc:docMk/>
            <pc:sldMk cId="332611295" sldId="308"/>
            <ac:spMk id="18" creationId="{112839B5-6527-4FE1-B5CA-71D5FFC47C0E}"/>
          </ac:spMkLst>
        </pc:spChg>
        <pc:spChg chg="add">
          <ac:chgData name="Teerawit  Tinprapa" userId="816b75de-fdcf-492f-83d4-7bf23dab54d2" providerId="ADAL" clId="{3AD03259-004B-8842-AB71-FEB2E5A459B6}" dt="2021-08-16T05:27:04.887" v="1032" actId="26606"/>
          <ac:spMkLst>
            <pc:docMk/>
            <pc:sldMk cId="332611295" sldId="308"/>
            <ac:spMk id="20" creationId="{BE12D8E2-6088-4997-A8C6-1794DA9E1D48}"/>
          </ac:spMkLst>
        </pc:spChg>
        <pc:spChg chg="add">
          <ac:chgData name="Teerawit  Tinprapa" userId="816b75de-fdcf-492f-83d4-7bf23dab54d2" providerId="ADAL" clId="{3AD03259-004B-8842-AB71-FEB2E5A459B6}" dt="2021-08-16T05:27:04.887" v="1032" actId="26606"/>
          <ac:spMkLst>
            <pc:docMk/>
            <pc:sldMk cId="332611295" sldId="308"/>
            <ac:spMk id="22" creationId="{FAF10F47-1605-47C5-AE58-9062909ADA42}"/>
          </ac:spMkLst>
        </pc:spChg>
        <pc:picChg chg="add mod">
          <ac:chgData name="Teerawit  Tinprapa" userId="816b75de-fdcf-492f-83d4-7bf23dab54d2" providerId="ADAL" clId="{3AD03259-004B-8842-AB71-FEB2E5A459B6}" dt="2021-08-16T05:27:04.887" v="1032" actId="26606"/>
          <ac:picMkLst>
            <pc:docMk/>
            <pc:sldMk cId="332611295" sldId="308"/>
            <ac:picMk id="5" creationId="{454A93AF-9D08-BF44-94D0-943319ECBA9B}"/>
          </ac:picMkLst>
        </pc:picChg>
        <pc:picChg chg="add mod">
          <ac:chgData name="Teerawit  Tinprapa" userId="816b75de-fdcf-492f-83d4-7bf23dab54d2" providerId="ADAL" clId="{3AD03259-004B-8842-AB71-FEB2E5A459B6}" dt="2021-08-16T05:27:04.887" v="1032" actId="26606"/>
          <ac:picMkLst>
            <pc:docMk/>
            <pc:sldMk cId="332611295" sldId="308"/>
            <ac:picMk id="7" creationId="{DA905A1D-2512-A94E-9CC3-A8D34156C939}"/>
          </ac:picMkLst>
        </pc:picChg>
        <pc:picChg chg="add mod ord">
          <ac:chgData name="Teerawit  Tinprapa" userId="816b75de-fdcf-492f-83d4-7bf23dab54d2" providerId="ADAL" clId="{3AD03259-004B-8842-AB71-FEB2E5A459B6}" dt="2021-08-16T05:27:04.887" v="1032" actId="26606"/>
          <ac:picMkLst>
            <pc:docMk/>
            <pc:sldMk cId="332611295" sldId="308"/>
            <ac:picMk id="9" creationId="{80DA63AE-B9C1-FC4A-B0D1-69583047E03B}"/>
          </ac:picMkLst>
        </pc:picChg>
        <pc:picChg chg="add mod">
          <ac:chgData name="Teerawit  Tinprapa" userId="816b75de-fdcf-492f-83d4-7bf23dab54d2" providerId="ADAL" clId="{3AD03259-004B-8842-AB71-FEB2E5A459B6}" dt="2021-08-16T05:27:04.887" v="1032" actId="26606"/>
          <ac:picMkLst>
            <pc:docMk/>
            <pc:sldMk cId="332611295" sldId="308"/>
            <ac:picMk id="11" creationId="{124C80DC-303C-BC4A-8B98-C1745F206C89}"/>
          </ac:picMkLst>
        </pc:picChg>
      </pc:sldChg>
      <pc:sldChg chg="addSp delSp modSp new mod modAnim">
        <pc:chgData name="Teerawit  Tinprapa" userId="816b75de-fdcf-492f-83d4-7bf23dab54d2" providerId="ADAL" clId="{3AD03259-004B-8842-AB71-FEB2E5A459B6}" dt="2021-08-16T07:51:36.615" v="1167"/>
        <pc:sldMkLst>
          <pc:docMk/>
          <pc:sldMk cId="3581622463" sldId="309"/>
        </pc:sldMkLst>
        <pc:spChg chg="del">
          <ac:chgData name="Teerawit  Tinprapa" userId="816b75de-fdcf-492f-83d4-7bf23dab54d2" providerId="ADAL" clId="{3AD03259-004B-8842-AB71-FEB2E5A459B6}" dt="2021-08-16T05:28:44.789" v="1035" actId="478"/>
          <ac:spMkLst>
            <pc:docMk/>
            <pc:sldMk cId="3581622463" sldId="309"/>
            <ac:spMk id="2" creationId="{3039244C-FDE2-9347-B06D-F8F2609871D3}"/>
          </ac:spMkLst>
        </pc:spChg>
        <pc:spChg chg="del">
          <ac:chgData name="Teerawit  Tinprapa" userId="816b75de-fdcf-492f-83d4-7bf23dab54d2" providerId="ADAL" clId="{3AD03259-004B-8842-AB71-FEB2E5A459B6}" dt="2021-08-16T05:28:43.337" v="1034" actId="478"/>
          <ac:spMkLst>
            <pc:docMk/>
            <pc:sldMk cId="3581622463" sldId="309"/>
            <ac:spMk id="3" creationId="{51972286-CBBA-9549-A328-FD86393F545E}"/>
          </ac:spMkLst>
        </pc:spChg>
        <pc:spChg chg="add mod">
          <ac:chgData name="Teerawit  Tinprapa" userId="816b75de-fdcf-492f-83d4-7bf23dab54d2" providerId="ADAL" clId="{3AD03259-004B-8842-AB71-FEB2E5A459B6}" dt="2021-08-16T05:31:17.504" v="1061" actId="207"/>
          <ac:spMkLst>
            <pc:docMk/>
            <pc:sldMk cId="3581622463" sldId="309"/>
            <ac:spMk id="4" creationId="{17565F1E-3A6D-9F45-800A-42BAC6A5063D}"/>
          </ac:spMkLst>
        </pc:spChg>
        <pc:spChg chg="add mod">
          <ac:chgData name="Teerawit  Tinprapa" userId="816b75de-fdcf-492f-83d4-7bf23dab54d2" providerId="ADAL" clId="{3AD03259-004B-8842-AB71-FEB2E5A459B6}" dt="2021-08-16T05:29:05.010" v="1041" actId="13822"/>
          <ac:spMkLst>
            <pc:docMk/>
            <pc:sldMk cId="3581622463" sldId="309"/>
            <ac:spMk id="5" creationId="{7121D5C0-8A92-9E46-AE06-286A134D07D0}"/>
          </ac:spMkLst>
        </pc:spChg>
      </pc:sldChg>
      <pc:sldChg chg="new del">
        <pc:chgData name="Teerawit  Tinprapa" userId="816b75de-fdcf-492f-83d4-7bf23dab54d2" providerId="ADAL" clId="{3AD03259-004B-8842-AB71-FEB2E5A459B6}" dt="2021-08-16T05:34:07.394" v="1101" actId="2696"/>
        <pc:sldMkLst>
          <pc:docMk/>
          <pc:sldMk cId="908231049" sldId="310"/>
        </pc:sldMkLst>
      </pc:sldChg>
      <pc:sldChg chg="add del">
        <pc:chgData name="Teerawit  Tinprapa" userId="816b75de-fdcf-492f-83d4-7bf23dab54d2" providerId="ADAL" clId="{3AD03259-004B-8842-AB71-FEB2E5A459B6}" dt="2021-08-16T05:34:08.580" v="1102" actId="2696"/>
        <pc:sldMkLst>
          <pc:docMk/>
          <pc:sldMk cId="872476438" sldId="311"/>
        </pc:sldMkLst>
      </pc:sldChg>
      <pc:sldChg chg="modSp add mod modAnim">
        <pc:chgData name="Teerawit  Tinprapa" userId="816b75de-fdcf-492f-83d4-7bf23dab54d2" providerId="ADAL" clId="{3AD03259-004B-8842-AB71-FEB2E5A459B6}" dt="2021-08-16T07:51:42.329" v="1168"/>
        <pc:sldMkLst>
          <pc:docMk/>
          <pc:sldMk cId="1336287256" sldId="312"/>
        </pc:sldMkLst>
        <pc:spChg chg="mod">
          <ac:chgData name="Teerawit  Tinprapa" userId="816b75de-fdcf-492f-83d4-7bf23dab54d2" providerId="ADAL" clId="{3AD03259-004B-8842-AB71-FEB2E5A459B6}" dt="2021-08-16T05:33:05.054" v="1084" actId="20577"/>
          <ac:spMkLst>
            <pc:docMk/>
            <pc:sldMk cId="1336287256" sldId="312"/>
            <ac:spMk id="4" creationId="{17565F1E-3A6D-9F45-800A-42BAC6A5063D}"/>
          </ac:spMkLst>
        </pc:spChg>
        <pc:spChg chg="mod">
          <ac:chgData name="Teerawit  Tinprapa" userId="816b75de-fdcf-492f-83d4-7bf23dab54d2" providerId="ADAL" clId="{3AD03259-004B-8842-AB71-FEB2E5A459B6}" dt="2021-08-16T05:31:58.447" v="1072" actId="20577"/>
          <ac:spMkLst>
            <pc:docMk/>
            <pc:sldMk cId="1336287256" sldId="312"/>
            <ac:spMk id="5" creationId="{7121D5C0-8A92-9E46-AE06-286A134D07D0}"/>
          </ac:spMkLst>
        </pc:spChg>
      </pc:sldChg>
      <pc:sldChg chg="modSp add mod modAnim">
        <pc:chgData name="Teerawit  Tinprapa" userId="816b75de-fdcf-492f-83d4-7bf23dab54d2" providerId="ADAL" clId="{3AD03259-004B-8842-AB71-FEB2E5A459B6}" dt="2021-08-16T07:51:47.864" v="1169"/>
        <pc:sldMkLst>
          <pc:docMk/>
          <pc:sldMk cId="3716686897" sldId="313"/>
        </pc:sldMkLst>
        <pc:spChg chg="mod">
          <ac:chgData name="Teerawit  Tinprapa" userId="816b75de-fdcf-492f-83d4-7bf23dab54d2" providerId="ADAL" clId="{3AD03259-004B-8842-AB71-FEB2E5A459B6}" dt="2021-08-16T05:33:58.218" v="1100" actId="20577"/>
          <ac:spMkLst>
            <pc:docMk/>
            <pc:sldMk cId="3716686897" sldId="313"/>
            <ac:spMk id="4" creationId="{17565F1E-3A6D-9F45-800A-42BAC6A5063D}"/>
          </ac:spMkLst>
        </pc:spChg>
        <pc:spChg chg="mod">
          <ac:chgData name="Teerawit  Tinprapa" userId="816b75de-fdcf-492f-83d4-7bf23dab54d2" providerId="ADAL" clId="{3AD03259-004B-8842-AB71-FEB2E5A459B6}" dt="2021-08-16T05:33:23.917" v="1091" actId="20577"/>
          <ac:spMkLst>
            <pc:docMk/>
            <pc:sldMk cId="3716686897" sldId="313"/>
            <ac:spMk id="5" creationId="{7121D5C0-8A92-9E46-AE06-286A134D07D0}"/>
          </ac:spMkLst>
        </pc:spChg>
      </pc:sldChg>
      <pc:sldChg chg="addSp delSp modSp new mod modAnim">
        <pc:chgData name="Teerawit  Tinprapa" userId="816b75de-fdcf-492f-83d4-7bf23dab54d2" providerId="ADAL" clId="{3AD03259-004B-8842-AB71-FEB2E5A459B6}" dt="2021-08-16T07:49:54.111" v="1148"/>
        <pc:sldMkLst>
          <pc:docMk/>
          <pc:sldMk cId="2108955305" sldId="314"/>
        </pc:sldMkLst>
        <pc:spChg chg="del">
          <ac:chgData name="Teerawit  Tinprapa" userId="816b75de-fdcf-492f-83d4-7bf23dab54d2" providerId="ADAL" clId="{3AD03259-004B-8842-AB71-FEB2E5A459B6}" dt="2021-08-16T07:33:50.084" v="1105" actId="478"/>
          <ac:spMkLst>
            <pc:docMk/>
            <pc:sldMk cId="2108955305" sldId="314"/>
            <ac:spMk id="2" creationId="{6E6DAA5A-6516-174E-BF47-AF24B2E8B740}"/>
          </ac:spMkLst>
        </pc:spChg>
        <pc:spChg chg="del">
          <ac:chgData name="Teerawit  Tinprapa" userId="816b75de-fdcf-492f-83d4-7bf23dab54d2" providerId="ADAL" clId="{3AD03259-004B-8842-AB71-FEB2E5A459B6}" dt="2021-08-16T07:33:51.544" v="1106" actId="478"/>
          <ac:spMkLst>
            <pc:docMk/>
            <pc:sldMk cId="2108955305" sldId="314"/>
            <ac:spMk id="3" creationId="{D2B59536-BD54-0E4D-9523-8547A92D8AF7}"/>
          </ac:spMkLst>
        </pc:spChg>
        <pc:graphicFrameChg chg="add mod modGraphic">
          <ac:chgData name="Teerawit  Tinprapa" userId="816b75de-fdcf-492f-83d4-7bf23dab54d2" providerId="ADAL" clId="{3AD03259-004B-8842-AB71-FEB2E5A459B6}" dt="2021-08-16T07:49:30.194" v="1146" actId="2711"/>
          <ac:graphicFrameMkLst>
            <pc:docMk/>
            <pc:sldMk cId="2108955305" sldId="314"/>
            <ac:graphicFrameMk id="4" creationId="{993A303F-902D-214C-B517-449C7FC21D66}"/>
          </ac:graphicFrameMkLst>
        </pc:graphicFrameChg>
      </pc:sldChg>
    </pc:docChg>
  </pc:docChgLst>
  <pc:docChgLst>
    <pc:chgData name="teerawit timprapa" userId="acc239ae2da05768" providerId="LiveId" clId="{96E653CD-021C-49B2-BC3A-571F425D0AB6}"/>
    <pc:docChg chg="modSld">
      <pc:chgData name="teerawit timprapa" userId="acc239ae2da05768" providerId="LiveId" clId="{96E653CD-021C-49B2-BC3A-571F425D0AB6}" dt="2020-07-16T03:25:28.179" v="4" actId="1076"/>
      <pc:docMkLst>
        <pc:docMk/>
      </pc:docMkLst>
      <pc:sldChg chg="modSp mod">
        <pc:chgData name="teerawit timprapa" userId="acc239ae2da05768" providerId="LiveId" clId="{96E653CD-021C-49B2-BC3A-571F425D0AB6}" dt="2020-07-16T03:25:28.179" v="4" actId="1076"/>
        <pc:sldMkLst>
          <pc:docMk/>
          <pc:sldMk cId="2906397050" sldId="256"/>
        </pc:sldMkLst>
        <pc:picChg chg="mod">
          <ac:chgData name="teerawit timprapa" userId="acc239ae2da05768" providerId="LiveId" clId="{96E653CD-021C-49B2-BC3A-571F425D0AB6}" dt="2020-07-16T03:25:14.881" v="1" actId="1076"/>
          <ac:picMkLst>
            <pc:docMk/>
            <pc:sldMk cId="2906397050" sldId="256"/>
            <ac:picMk id="7" creationId="{88D22565-F42F-439B-A6A4-CF161165E6B6}"/>
          </ac:picMkLst>
        </pc:picChg>
        <pc:picChg chg="mod">
          <ac:chgData name="teerawit timprapa" userId="acc239ae2da05768" providerId="LiveId" clId="{96E653CD-021C-49B2-BC3A-571F425D0AB6}" dt="2020-07-16T03:25:28.179" v="4" actId="1076"/>
          <ac:picMkLst>
            <pc:docMk/>
            <pc:sldMk cId="2906397050" sldId="256"/>
            <ac:picMk id="9" creationId="{B46E3E84-D1E6-4422-AA93-3EE98A821B98}"/>
          </ac:picMkLst>
        </pc:picChg>
        <pc:picChg chg="mod">
          <ac:chgData name="teerawit timprapa" userId="acc239ae2da05768" providerId="LiveId" clId="{96E653CD-021C-49B2-BC3A-571F425D0AB6}" dt="2020-07-16T03:25:09.771" v="0" actId="1076"/>
          <ac:picMkLst>
            <pc:docMk/>
            <pc:sldMk cId="2906397050" sldId="256"/>
            <ac:picMk id="11" creationId="{3CB00449-E308-4DF3-9CFD-9A7D30B672DE}"/>
          </ac:picMkLst>
        </pc:picChg>
        <pc:picChg chg="mod">
          <ac:chgData name="teerawit timprapa" userId="acc239ae2da05768" providerId="LiveId" clId="{96E653CD-021C-49B2-BC3A-571F425D0AB6}" dt="2020-07-16T03:25:17.521" v="2" actId="1076"/>
          <ac:picMkLst>
            <pc:docMk/>
            <pc:sldMk cId="2906397050" sldId="256"/>
            <ac:picMk id="13" creationId="{6A56DF0C-1331-406E-AEE6-06E0E59FB9A8}"/>
          </ac:picMkLst>
        </pc:picChg>
        <pc:picChg chg="mod">
          <ac:chgData name="teerawit timprapa" userId="acc239ae2da05768" providerId="LiveId" clId="{96E653CD-021C-49B2-BC3A-571F425D0AB6}" dt="2020-07-16T03:25:23.146" v="3" actId="1076"/>
          <ac:picMkLst>
            <pc:docMk/>
            <pc:sldMk cId="2906397050" sldId="256"/>
            <ac:picMk id="15" creationId="{2A123BD8-A09C-49C0-98E8-54B55610A92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36A90-6B59-45AD-BBA1-85AFD032E8F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0EFBB7-0769-4554-96E3-51B5B6698D5A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ความรู้ทั่วไปเกี่ยวกับการวิจัย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B5DFE748-686E-4A08-944E-9D07F9FA6B48}" type="parTrans" cxnId="{17C9D25A-BC5F-418E-9A4A-29DD9C57BD39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D3AFE35-532F-4AE8-BAB4-DFA3B4B611F6}" type="sibTrans" cxnId="{17C9D25A-BC5F-418E-9A4A-29DD9C57BD39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A4045ED-A119-4AA6-9C68-5FB2FD000427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การวิจัยเชิงทดลอง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3AFC7164-9B18-4D91-8BCD-E06AEDF44A1B}" type="parTrans" cxnId="{1BD59E24-EEF8-4998-8DB1-3343142CAF57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58335E1-0756-4935-AE41-5B216DCCD948}" type="sibTrans" cxnId="{1BD59E24-EEF8-4998-8DB1-3343142CAF57}">
      <dgm:prSet/>
      <dgm:spPr/>
      <dgm:t>
        <a:bodyPr/>
        <a:lstStyle/>
        <a:p>
          <a:endParaRPr lang="en-US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0F7CEF0-C757-4B39-AA82-EC4FFCA1C1B7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การวิจัยเชิงสำรวจ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0669D67C-2B63-4B3A-BCD2-32BAF72789E1}" type="parTrans" cxnId="{0C56E041-8890-4A10-824D-99D09844CC47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3588AEB-B976-43CA-B2DB-0DF45E506C3A}" type="sibTrans" cxnId="{0C56E041-8890-4A10-824D-99D09844CC47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8F5864C-BD9F-43D3-A32A-F0CEBB718303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การวิจัยและพัฒนา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A46C350C-1BA2-437B-8784-098D13330D45}" type="parTrans" cxnId="{CAC20193-6A9B-42D5-8176-73E706645746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2CB838C-5F0A-4BB0-A824-0B31C317C2FA}" type="sibTrans" cxnId="{CAC20193-6A9B-42D5-8176-73E706645746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8639DA5-DD90-4148-BDC2-52DBB29A293F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การวิจัยในชั้นเรียน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958A588E-9F2C-4CBC-BC61-D6C6F0A8DCF2}" type="parTrans" cxnId="{314A9B86-9B23-412C-82BF-F2A0D63A0F71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E43081E-01B3-4489-8A34-9DD07B95E17E}" type="sibTrans" cxnId="{314A9B86-9B23-412C-82BF-F2A0D63A0F71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E1EB881-CDB0-4E49-8DF3-3269DF560E12}">
      <dgm:prSet phldrT="[Text]" custT="1"/>
      <dgm:spPr/>
      <dgm:t>
        <a:bodyPr/>
        <a:lstStyle/>
        <a:p>
          <a:pPr algn="ctr"/>
          <a:r>
            <a:rPr lang="th-TH" sz="3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จริยธรรมงานวิจัย</a:t>
          </a:r>
          <a:endParaRPr lang="en-US" sz="3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gm:t>
    </dgm:pt>
    <dgm:pt modelId="{09218AA7-AF6D-4D28-AC7A-2B0CF7A0DC2A}" type="parTrans" cxnId="{CE44BFBF-8479-4A9C-866F-FB4DE8882C5D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480BE5D-6299-42B0-9B4C-C8B9224EC460}" type="sibTrans" cxnId="{CE44BFBF-8479-4A9C-866F-FB4DE8882C5D}">
      <dgm:prSet/>
      <dgm:spPr/>
      <dgm:t>
        <a:bodyPr/>
        <a:lstStyle/>
        <a:p>
          <a:endParaRPr lang="th-TH" sz="3600"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83A34DF-AA92-49E1-8191-0CF6AD17A6AA}" type="pres">
      <dgm:prSet presAssocID="{2A136A90-6B59-45AD-BBA1-85AFD032E8F8}" presName="linear" presStyleCnt="0">
        <dgm:presLayoutVars>
          <dgm:dir/>
          <dgm:animLvl val="lvl"/>
          <dgm:resizeHandles val="exact"/>
        </dgm:presLayoutVars>
      </dgm:prSet>
      <dgm:spPr/>
    </dgm:pt>
    <dgm:pt modelId="{8F706C0E-1AB2-4161-86CE-4B3594B6EE51}" type="pres">
      <dgm:prSet presAssocID="{620EFBB7-0769-4554-96E3-51B5B6698D5A}" presName="parentLin" presStyleCnt="0"/>
      <dgm:spPr/>
    </dgm:pt>
    <dgm:pt modelId="{428AD880-175D-49F1-A1F6-97F367C387BF}" type="pres">
      <dgm:prSet presAssocID="{620EFBB7-0769-4554-96E3-51B5B6698D5A}" presName="parentLeftMargin" presStyleLbl="node1" presStyleIdx="0" presStyleCnt="6"/>
      <dgm:spPr/>
    </dgm:pt>
    <dgm:pt modelId="{A8B898EB-38C9-408E-9FE2-CB5C874FA50A}" type="pres">
      <dgm:prSet presAssocID="{620EFBB7-0769-4554-96E3-51B5B6698D5A}" presName="parentText" presStyleLbl="node1" presStyleIdx="0" presStyleCnt="6" custScaleY="214893">
        <dgm:presLayoutVars>
          <dgm:chMax val="0"/>
          <dgm:bulletEnabled val="1"/>
        </dgm:presLayoutVars>
      </dgm:prSet>
      <dgm:spPr/>
    </dgm:pt>
    <dgm:pt modelId="{010CCE66-3FB9-4F51-BDBC-33ABD28D8225}" type="pres">
      <dgm:prSet presAssocID="{620EFBB7-0769-4554-96E3-51B5B6698D5A}" presName="negativeSpace" presStyleCnt="0"/>
      <dgm:spPr/>
    </dgm:pt>
    <dgm:pt modelId="{CD67A140-C3A5-43E4-BD28-3C31B61E6EA3}" type="pres">
      <dgm:prSet presAssocID="{620EFBB7-0769-4554-96E3-51B5B6698D5A}" presName="childText" presStyleLbl="conFgAcc1" presStyleIdx="0" presStyleCnt="6">
        <dgm:presLayoutVars>
          <dgm:bulletEnabled val="1"/>
        </dgm:presLayoutVars>
      </dgm:prSet>
      <dgm:spPr/>
    </dgm:pt>
    <dgm:pt modelId="{B5CDED1F-8360-491C-9402-4F19E16BD667}" type="pres">
      <dgm:prSet presAssocID="{FD3AFE35-532F-4AE8-BAB4-DFA3B4B611F6}" presName="spaceBetweenRectangles" presStyleCnt="0"/>
      <dgm:spPr/>
    </dgm:pt>
    <dgm:pt modelId="{C731DBC8-0E99-4639-ACA2-7ACEFA2844BF}" type="pres">
      <dgm:prSet presAssocID="{4A4045ED-A119-4AA6-9C68-5FB2FD000427}" presName="parentLin" presStyleCnt="0"/>
      <dgm:spPr/>
    </dgm:pt>
    <dgm:pt modelId="{35933558-DB26-4802-B4E2-672716F88346}" type="pres">
      <dgm:prSet presAssocID="{4A4045ED-A119-4AA6-9C68-5FB2FD000427}" presName="parentLeftMargin" presStyleLbl="node1" presStyleIdx="0" presStyleCnt="6"/>
      <dgm:spPr/>
    </dgm:pt>
    <dgm:pt modelId="{12FEB779-618B-4854-88E9-390575D436B8}" type="pres">
      <dgm:prSet presAssocID="{4A4045ED-A119-4AA6-9C68-5FB2FD000427}" presName="parentText" presStyleLbl="node1" presStyleIdx="1" presStyleCnt="6" custScaleY="214893">
        <dgm:presLayoutVars>
          <dgm:chMax val="0"/>
          <dgm:bulletEnabled val="1"/>
        </dgm:presLayoutVars>
      </dgm:prSet>
      <dgm:spPr/>
    </dgm:pt>
    <dgm:pt modelId="{0E7DA70E-372B-453D-9992-B9F46E5D404C}" type="pres">
      <dgm:prSet presAssocID="{4A4045ED-A119-4AA6-9C68-5FB2FD000427}" presName="negativeSpace" presStyleCnt="0"/>
      <dgm:spPr/>
    </dgm:pt>
    <dgm:pt modelId="{E7351307-5BD1-403B-A1BF-1058796C5E99}" type="pres">
      <dgm:prSet presAssocID="{4A4045ED-A119-4AA6-9C68-5FB2FD000427}" presName="childText" presStyleLbl="conFgAcc1" presStyleIdx="1" presStyleCnt="6">
        <dgm:presLayoutVars>
          <dgm:bulletEnabled val="1"/>
        </dgm:presLayoutVars>
      </dgm:prSet>
      <dgm:spPr/>
    </dgm:pt>
    <dgm:pt modelId="{96AA47AB-5528-44F7-9EAA-F699F53FEE3A}" type="pres">
      <dgm:prSet presAssocID="{858335E1-0756-4935-AE41-5B216DCCD948}" presName="spaceBetweenRectangles" presStyleCnt="0"/>
      <dgm:spPr/>
    </dgm:pt>
    <dgm:pt modelId="{B417521F-B6B6-48AB-8BF0-6FD183C26693}" type="pres">
      <dgm:prSet presAssocID="{F0F7CEF0-C757-4B39-AA82-EC4FFCA1C1B7}" presName="parentLin" presStyleCnt="0"/>
      <dgm:spPr/>
    </dgm:pt>
    <dgm:pt modelId="{5711FE5F-67EA-42DB-9147-1F6D87BEE896}" type="pres">
      <dgm:prSet presAssocID="{F0F7CEF0-C757-4B39-AA82-EC4FFCA1C1B7}" presName="parentLeftMargin" presStyleLbl="node1" presStyleIdx="1" presStyleCnt="6"/>
      <dgm:spPr/>
    </dgm:pt>
    <dgm:pt modelId="{FF316582-3073-4DF7-B6EB-4A827814A73F}" type="pres">
      <dgm:prSet presAssocID="{F0F7CEF0-C757-4B39-AA82-EC4FFCA1C1B7}" presName="parentText" presStyleLbl="node1" presStyleIdx="2" presStyleCnt="6" custScaleY="214893">
        <dgm:presLayoutVars>
          <dgm:chMax val="0"/>
          <dgm:bulletEnabled val="1"/>
        </dgm:presLayoutVars>
      </dgm:prSet>
      <dgm:spPr/>
    </dgm:pt>
    <dgm:pt modelId="{E63AAF7D-0702-4E32-97E4-C303B126594D}" type="pres">
      <dgm:prSet presAssocID="{F0F7CEF0-C757-4B39-AA82-EC4FFCA1C1B7}" presName="negativeSpace" presStyleCnt="0"/>
      <dgm:spPr/>
    </dgm:pt>
    <dgm:pt modelId="{A5E99DB0-5B2F-45B7-BA52-B7E44E1A36C7}" type="pres">
      <dgm:prSet presAssocID="{F0F7CEF0-C757-4B39-AA82-EC4FFCA1C1B7}" presName="childText" presStyleLbl="conFgAcc1" presStyleIdx="2" presStyleCnt="6">
        <dgm:presLayoutVars>
          <dgm:bulletEnabled val="1"/>
        </dgm:presLayoutVars>
      </dgm:prSet>
      <dgm:spPr/>
    </dgm:pt>
    <dgm:pt modelId="{84ED80FC-EB9D-4DCC-9F59-83A335EE7EAB}" type="pres">
      <dgm:prSet presAssocID="{13588AEB-B976-43CA-B2DB-0DF45E506C3A}" presName="spaceBetweenRectangles" presStyleCnt="0"/>
      <dgm:spPr/>
    </dgm:pt>
    <dgm:pt modelId="{24CD663F-4E98-4F6F-B85B-C0379986F97B}" type="pres">
      <dgm:prSet presAssocID="{98F5864C-BD9F-43D3-A32A-F0CEBB718303}" presName="parentLin" presStyleCnt="0"/>
      <dgm:spPr/>
    </dgm:pt>
    <dgm:pt modelId="{40DC75CB-DCD5-434E-A425-EB83C5ADA2A0}" type="pres">
      <dgm:prSet presAssocID="{98F5864C-BD9F-43D3-A32A-F0CEBB718303}" presName="parentLeftMargin" presStyleLbl="node1" presStyleIdx="2" presStyleCnt="6"/>
      <dgm:spPr/>
    </dgm:pt>
    <dgm:pt modelId="{888C7BC7-3006-4DA5-BB12-610B98BAF124}" type="pres">
      <dgm:prSet presAssocID="{98F5864C-BD9F-43D3-A32A-F0CEBB718303}" presName="parentText" presStyleLbl="node1" presStyleIdx="3" presStyleCnt="6" custScaleY="214893">
        <dgm:presLayoutVars>
          <dgm:chMax val="0"/>
          <dgm:bulletEnabled val="1"/>
        </dgm:presLayoutVars>
      </dgm:prSet>
      <dgm:spPr/>
    </dgm:pt>
    <dgm:pt modelId="{0AB4BC74-1FD6-45B6-996F-D33B8923129C}" type="pres">
      <dgm:prSet presAssocID="{98F5864C-BD9F-43D3-A32A-F0CEBB718303}" presName="negativeSpace" presStyleCnt="0"/>
      <dgm:spPr/>
    </dgm:pt>
    <dgm:pt modelId="{A2DBE0FC-5B41-4E21-88B7-A372A62DA4FE}" type="pres">
      <dgm:prSet presAssocID="{98F5864C-BD9F-43D3-A32A-F0CEBB718303}" presName="childText" presStyleLbl="conFgAcc1" presStyleIdx="3" presStyleCnt="6">
        <dgm:presLayoutVars>
          <dgm:bulletEnabled val="1"/>
        </dgm:presLayoutVars>
      </dgm:prSet>
      <dgm:spPr/>
    </dgm:pt>
    <dgm:pt modelId="{8B6A2DB9-F398-4027-BE82-0DA2A212D864}" type="pres">
      <dgm:prSet presAssocID="{92CB838C-5F0A-4BB0-A824-0B31C317C2FA}" presName="spaceBetweenRectangles" presStyleCnt="0"/>
      <dgm:spPr/>
    </dgm:pt>
    <dgm:pt modelId="{0806761E-7083-48CA-AED3-DC3627560E18}" type="pres">
      <dgm:prSet presAssocID="{88639DA5-DD90-4148-BDC2-52DBB29A293F}" presName="parentLin" presStyleCnt="0"/>
      <dgm:spPr/>
    </dgm:pt>
    <dgm:pt modelId="{70FEFBC3-D971-4D59-B82C-6B7CE40898DF}" type="pres">
      <dgm:prSet presAssocID="{88639DA5-DD90-4148-BDC2-52DBB29A293F}" presName="parentLeftMargin" presStyleLbl="node1" presStyleIdx="3" presStyleCnt="6"/>
      <dgm:spPr/>
    </dgm:pt>
    <dgm:pt modelId="{90E9C5AE-EC1C-45A5-BE23-674CD146635C}" type="pres">
      <dgm:prSet presAssocID="{88639DA5-DD90-4148-BDC2-52DBB29A293F}" presName="parentText" presStyleLbl="node1" presStyleIdx="4" presStyleCnt="6" custScaleY="214893">
        <dgm:presLayoutVars>
          <dgm:chMax val="0"/>
          <dgm:bulletEnabled val="1"/>
        </dgm:presLayoutVars>
      </dgm:prSet>
      <dgm:spPr/>
    </dgm:pt>
    <dgm:pt modelId="{D7737E40-D5DF-4BF2-86BE-76A378BD8F6E}" type="pres">
      <dgm:prSet presAssocID="{88639DA5-DD90-4148-BDC2-52DBB29A293F}" presName="negativeSpace" presStyleCnt="0"/>
      <dgm:spPr/>
    </dgm:pt>
    <dgm:pt modelId="{E48F2A44-0991-421B-AE8C-9638EDB58FC1}" type="pres">
      <dgm:prSet presAssocID="{88639DA5-DD90-4148-BDC2-52DBB29A293F}" presName="childText" presStyleLbl="conFgAcc1" presStyleIdx="4" presStyleCnt="6">
        <dgm:presLayoutVars>
          <dgm:bulletEnabled val="1"/>
        </dgm:presLayoutVars>
      </dgm:prSet>
      <dgm:spPr/>
    </dgm:pt>
    <dgm:pt modelId="{A680C77A-DFF2-4796-93A2-3BBCDA2CB6A7}" type="pres">
      <dgm:prSet presAssocID="{7E43081E-01B3-4489-8A34-9DD07B95E17E}" presName="spaceBetweenRectangles" presStyleCnt="0"/>
      <dgm:spPr/>
    </dgm:pt>
    <dgm:pt modelId="{23276760-9B47-4780-86B1-31CF9F075C96}" type="pres">
      <dgm:prSet presAssocID="{FE1EB881-CDB0-4E49-8DF3-3269DF560E12}" presName="parentLin" presStyleCnt="0"/>
      <dgm:spPr/>
    </dgm:pt>
    <dgm:pt modelId="{2FE95AB6-8E3C-4102-BC39-CDA651A2D244}" type="pres">
      <dgm:prSet presAssocID="{FE1EB881-CDB0-4E49-8DF3-3269DF560E12}" presName="parentLeftMargin" presStyleLbl="node1" presStyleIdx="4" presStyleCnt="6"/>
      <dgm:spPr/>
    </dgm:pt>
    <dgm:pt modelId="{D5041E8E-6866-4FFA-8506-437E2E62CF85}" type="pres">
      <dgm:prSet presAssocID="{FE1EB881-CDB0-4E49-8DF3-3269DF560E12}" presName="parentText" presStyleLbl="node1" presStyleIdx="5" presStyleCnt="6" custScaleY="214893">
        <dgm:presLayoutVars>
          <dgm:chMax val="0"/>
          <dgm:bulletEnabled val="1"/>
        </dgm:presLayoutVars>
      </dgm:prSet>
      <dgm:spPr/>
    </dgm:pt>
    <dgm:pt modelId="{459A6687-4C72-4388-A510-BCB9734A8ADC}" type="pres">
      <dgm:prSet presAssocID="{FE1EB881-CDB0-4E49-8DF3-3269DF560E12}" presName="negativeSpace" presStyleCnt="0"/>
      <dgm:spPr/>
    </dgm:pt>
    <dgm:pt modelId="{474237B1-635B-402E-AAD4-6F126A959DE0}" type="pres">
      <dgm:prSet presAssocID="{FE1EB881-CDB0-4E49-8DF3-3269DF560E1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D68AA08-425B-4908-8C99-D0DCDCAD46AA}" type="presOf" srcId="{88639DA5-DD90-4148-BDC2-52DBB29A293F}" destId="{70FEFBC3-D971-4D59-B82C-6B7CE40898DF}" srcOrd="0" destOrd="0" presId="urn:microsoft.com/office/officeart/2005/8/layout/list1"/>
    <dgm:cxn modelId="{4C47BF0C-5B6B-47F0-A6B5-4894696B5CAD}" type="presOf" srcId="{620EFBB7-0769-4554-96E3-51B5B6698D5A}" destId="{A8B898EB-38C9-408E-9FE2-CB5C874FA50A}" srcOrd="1" destOrd="0" presId="urn:microsoft.com/office/officeart/2005/8/layout/list1"/>
    <dgm:cxn modelId="{CA319F13-0AE4-412E-8589-AFF11B447903}" type="presOf" srcId="{F0F7CEF0-C757-4B39-AA82-EC4FFCA1C1B7}" destId="{5711FE5F-67EA-42DB-9147-1F6D87BEE896}" srcOrd="0" destOrd="0" presId="urn:microsoft.com/office/officeart/2005/8/layout/list1"/>
    <dgm:cxn modelId="{1BD59E24-EEF8-4998-8DB1-3343142CAF57}" srcId="{2A136A90-6B59-45AD-BBA1-85AFD032E8F8}" destId="{4A4045ED-A119-4AA6-9C68-5FB2FD000427}" srcOrd="1" destOrd="0" parTransId="{3AFC7164-9B18-4D91-8BCD-E06AEDF44A1B}" sibTransId="{858335E1-0756-4935-AE41-5B216DCCD948}"/>
    <dgm:cxn modelId="{F2EA3A2B-6508-4F30-A4AA-0A237514A15D}" type="presOf" srcId="{98F5864C-BD9F-43D3-A32A-F0CEBB718303}" destId="{888C7BC7-3006-4DA5-BB12-610B98BAF124}" srcOrd="1" destOrd="0" presId="urn:microsoft.com/office/officeart/2005/8/layout/list1"/>
    <dgm:cxn modelId="{FFC7372E-FB9E-4701-9673-F683E4BC8F79}" type="presOf" srcId="{4A4045ED-A119-4AA6-9C68-5FB2FD000427}" destId="{35933558-DB26-4802-B4E2-672716F88346}" srcOrd="0" destOrd="0" presId="urn:microsoft.com/office/officeart/2005/8/layout/list1"/>
    <dgm:cxn modelId="{0C56E041-8890-4A10-824D-99D09844CC47}" srcId="{2A136A90-6B59-45AD-BBA1-85AFD032E8F8}" destId="{F0F7CEF0-C757-4B39-AA82-EC4FFCA1C1B7}" srcOrd="2" destOrd="0" parTransId="{0669D67C-2B63-4B3A-BCD2-32BAF72789E1}" sibTransId="{13588AEB-B976-43CA-B2DB-0DF45E506C3A}"/>
    <dgm:cxn modelId="{02153A56-A42F-4D33-AD01-309DA3275FC1}" type="presOf" srcId="{FE1EB881-CDB0-4E49-8DF3-3269DF560E12}" destId="{D5041E8E-6866-4FFA-8506-437E2E62CF85}" srcOrd="1" destOrd="0" presId="urn:microsoft.com/office/officeart/2005/8/layout/list1"/>
    <dgm:cxn modelId="{11D04157-F637-426D-9EAE-799D74FD3E7C}" type="presOf" srcId="{F0F7CEF0-C757-4B39-AA82-EC4FFCA1C1B7}" destId="{FF316582-3073-4DF7-B6EB-4A827814A73F}" srcOrd="1" destOrd="0" presId="urn:microsoft.com/office/officeart/2005/8/layout/list1"/>
    <dgm:cxn modelId="{17C9D25A-BC5F-418E-9A4A-29DD9C57BD39}" srcId="{2A136A90-6B59-45AD-BBA1-85AFD032E8F8}" destId="{620EFBB7-0769-4554-96E3-51B5B6698D5A}" srcOrd="0" destOrd="0" parTransId="{B5DFE748-686E-4A08-944E-9D07F9FA6B48}" sibTransId="{FD3AFE35-532F-4AE8-BAB4-DFA3B4B611F6}"/>
    <dgm:cxn modelId="{D75B8E5D-4608-478C-BEDD-8D2CC5378EB5}" type="presOf" srcId="{98F5864C-BD9F-43D3-A32A-F0CEBB718303}" destId="{40DC75CB-DCD5-434E-A425-EB83C5ADA2A0}" srcOrd="0" destOrd="0" presId="urn:microsoft.com/office/officeart/2005/8/layout/list1"/>
    <dgm:cxn modelId="{9F34257C-FC85-45C5-92AF-486589C3F785}" type="presOf" srcId="{FE1EB881-CDB0-4E49-8DF3-3269DF560E12}" destId="{2FE95AB6-8E3C-4102-BC39-CDA651A2D244}" srcOrd="0" destOrd="0" presId="urn:microsoft.com/office/officeart/2005/8/layout/list1"/>
    <dgm:cxn modelId="{314A9B86-9B23-412C-82BF-F2A0D63A0F71}" srcId="{2A136A90-6B59-45AD-BBA1-85AFD032E8F8}" destId="{88639DA5-DD90-4148-BDC2-52DBB29A293F}" srcOrd="4" destOrd="0" parTransId="{958A588E-9F2C-4CBC-BC61-D6C6F0A8DCF2}" sibTransId="{7E43081E-01B3-4489-8A34-9DD07B95E17E}"/>
    <dgm:cxn modelId="{CAC20193-6A9B-42D5-8176-73E706645746}" srcId="{2A136A90-6B59-45AD-BBA1-85AFD032E8F8}" destId="{98F5864C-BD9F-43D3-A32A-F0CEBB718303}" srcOrd="3" destOrd="0" parTransId="{A46C350C-1BA2-437B-8784-098D13330D45}" sibTransId="{92CB838C-5F0A-4BB0-A824-0B31C317C2FA}"/>
    <dgm:cxn modelId="{CE44BFBF-8479-4A9C-866F-FB4DE8882C5D}" srcId="{2A136A90-6B59-45AD-BBA1-85AFD032E8F8}" destId="{FE1EB881-CDB0-4E49-8DF3-3269DF560E12}" srcOrd="5" destOrd="0" parTransId="{09218AA7-AF6D-4D28-AC7A-2B0CF7A0DC2A}" sibTransId="{D480BE5D-6299-42B0-9B4C-C8B9224EC460}"/>
    <dgm:cxn modelId="{8028E8BF-8455-4118-B99A-A0686340C34D}" type="presOf" srcId="{2A136A90-6B59-45AD-BBA1-85AFD032E8F8}" destId="{183A34DF-AA92-49E1-8191-0CF6AD17A6AA}" srcOrd="0" destOrd="0" presId="urn:microsoft.com/office/officeart/2005/8/layout/list1"/>
    <dgm:cxn modelId="{DAB080D3-9720-409D-92F9-E4C628DAB5DB}" type="presOf" srcId="{620EFBB7-0769-4554-96E3-51B5B6698D5A}" destId="{428AD880-175D-49F1-A1F6-97F367C387BF}" srcOrd="0" destOrd="0" presId="urn:microsoft.com/office/officeart/2005/8/layout/list1"/>
    <dgm:cxn modelId="{F8ADA4DB-B32F-4B73-8A10-82145969B0D4}" type="presOf" srcId="{4A4045ED-A119-4AA6-9C68-5FB2FD000427}" destId="{12FEB779-618B-4854-88E9-390575D436B8}" srcOrd="1" destOrd="0" presId="urn:microsoft.com/office/officeart/2005/8/layout/list1"/>
    <dgm:cxn modelId="{C43924F0-F615-4D7B-A2B1-51D794D6BC49}" type="presOf" srcId="{88639DA5-DD90-4148-BDC2-52DBB29A293F}" destId="{90E9C5AE-EC1C-45A5-BE23-674CD146635C}" srcOrd="1" destOrd="0" presId="urn:microsoft.com/office/officeart/2005/8/layout/list1"/>
    <dgm:cxn modelId="{35086FED-D703-4638-98BD-FE920FA5FBDD}" type="presParOf" srcId="{183A34DF-AA92-49E1-8191-0CF6AD17A6AA}" destId="{8F706C0E-1AB2-4161-86CE-4B3594B6EE51}" srcOrd="0" destOrd="0" presId="urn:microsoft.com/office/officeart/2005/8/layout/list1"/>
    <dgm:cxn modelId="{3FD846C1-1AA1-4813-BE57-63765B60AAC5}" type="presParOf" srcId="{8F706C0E-1AB2-4161-86CE-4B3594B6EE51}" destId="{428AD880-175D-49F1-A1F6-97F367C387BF}" srcOrd="0" destOrd="0" presId="urn:microsoft.com/office/officeart/2005/8/layout/list1"/>
    <dgm:cxn modelId="{5B04AB5B-9799-43BD-8D52-7AC40E55F47A}" type="presParOf" srcId="{8F706C0E-1AB2-4161-86CE-4B3594B6EE51}" destId="{A8B898EB-38C9-408E-9FE2-CB5C874FA50A}" srcOrd="1" destOrd="0" presId="urn:microsoft.com/office/officeart/2005/8/layout/list1"/>
    <dgm:cxn modelId="{5E58D9F8-1C6A-4C88-8692-866BDA2FB234}" type="presParOf" srcId="{183A34DF-AA92-49E1-8191-0CF6AD17A6AA}" destId="{010CCE66-3FB9-4F51-BDBC-33ABD28D8225}" srcOrd="1" destOrd="0" presId="urn:microsoft.com/office/officeart/2005/8/layout/list1"/>
    <dgm:cxn modelId="{5B5BD3E0-6AA5-405C-86F6-6189D7D1BBB2}" type="presParOf" srcId="{183A34DF-AA92-49E1-8191-0CF6AD17A6AA}" destId="{CD67A140-C3A5-43E4-BD28-3C31B61E6EA3}" srcOrd="2" destOrd="0" presId="urn:microsoft.com/office/officeart/2005/8/layout/list1"/>
    <dgm:cxn modelId="{88AA28E7-36CD-44A7-8ADB-4D1F8916FBC1}" type="presParOf" srcId="{183A34DF-AA92-49E1-8191-0CF6AD17A6AA}" destId="{B5CDED1F-8360-491C-9402-4F19E16BD667}" srcOrd="3" destOrd="0" presId="urn:microsoft.com/office/officeart/2005/8/layout/list1"/>
    <dgm:cxn modelId="{3DE435C5-4ABA-458C-BF3A-884235FEC02F}" type="presParOf" srcId="{183A34DF-AA92-49E1-8191-0CF6AD17A6AA}" destId="{C731DBC8-0E99-4639-ACA2-7ACEFA2844BF}" srcOrd="4" destOrd="0" presId="urn:microsoft.com/office/officeart/2005/8/layout/list1"/>
    <dgm:cxn modelId="{9CE7FB1B-7AC6-451B-AD05-46E39FAC0010}" type="presParOf" srcId="{C731DBC8-0E99-4639-ACA2-7ACEFA2844BF}" destId="{35933558-DB26-4802-B4E2-672716F88346}" srcOrd="0" destOrd="0" presId="urn:microsoft.com/office/officeart/2005/8/layout/list1"/>
    <dgm:cxn modelId="{D7FA96C3-741B-437E-86F3-1F9B666F84B5}" type="presParOf" srcId="{C731DBC8-0E99-4639-ACA2-7ACEFA2844BF}" destId="{12FEB779-618B-4854-88E9-390575D436B8}" srcOrd="1" destOrd="0" presId="urn:microsoft.com/office/officeart/2005/8/layout/list1"/>
    <dgm:cxn modelId="{3A498131-4138-44B4-9C9F-8B31018D776D}" type="presParOf" srcId="{183A34DF-AA92-49E1-8191-0CF6AD17A6AA}" destId="{0E7DA70E-372B-453D-9992-B9F46E5D404C}" srcOrd="5" destOrd="0" presId="urn:microsoft.com/office/officeart/2005/8/layout/list1"/>
    <dgm:cxn modelId="{14BB65EA-6E97-4ECF-BD27-4835B736C81E}" type="presParOf" srcId="{183A34DF-AA92-49E1-8191-0CF6AD17A6AA}" destId="{E7351307-5BD1-403B-A1BF-1058796C5E99}" srcOrd="6" destOrd="0" presId="urn:microsoft.com/office/officeart/2005/8/layout/list1"/>
    <dgm:cxn modelId="{DEC84BC8-6A8A-49C9-B9D2-88E3017CBE33}" type="presParOf" srcId="{183A34DF-AA92-49E1-8191-0CF6AD17A6AA}" destId="{96AA47AB-5528-44F7-9EAA-F699F53FEE3A}" srcOrd="7" destOrd="0" presId="urn:microsoft.com/office/officeart/2005/8/layout/list1"/>
    <dgm:cxn modelId="{68BFB684-E7DA-4BBD-A10F-104275BD608C}" type="presParOf" srcId="{183A34DF-AA92-49E1-8191-0CF6AD17A6AA}" destId="{B417521F-B6B6-48AB-8BF0-6FD183C26693}" srcOrd="8" destOrd="0" presId="urn:microsoft.com/office/officeart/2005/8/layout/list1"/>
    <dgm:cxn modelId="{B4F59105-1801-47E2-BD40-3A2C6842B945}" type="presParOf" srcId="{B417521F-B6B6-48AB-8BF0-6FD183C26693}" destId="{5711FE5F-67EA-42DB-9147-1F6D87BEE896}" srcOrd="0" destOrd="0" presId="urn:microsoft.com/office/officeart/2005/8/layout/list1"/>
    <dgm:cxn modelId="{2DAC6A02-2AEF-45C5-89B4-C2CCE86E5FA6}" type="presParOf" srcId="{B417521F-B6B6-48AB-8BF0-6FD183C26693}" destId="{FF316582-3073-4DF7-B6EB-4A827814A73F}" srcOrd="1" destOrd="0" presId="urn:microsoft.com/office/officeart/2005/8/layout/list1"/>
    <dgm:cxn modelId="{67B19A7D-88A1-4838-85CA-912B115F4604}" type="presParOf" srcId="{183A34DF-AA92-49E1-8191-0CF6AD17A6AA}" destId="{E63AAF7D-0702-4E32-97E4-C303B126594D}" srcOrd="9" destOrd="0" presId="urn:microsoft.com/office/officeart/2005/8/layout/list1"/>
    <dgm:cxn modelId="{8D138C0A-F9F0-4247-B681-B7CF921A0F62}" type="presParOf" srcId="{183A34DF-AA92-49E1-8191-0CF6AD17A6AA}" destId="{A5E99DB0-5B2F-45B7-BA52-B7E44E1A36C7}" srcOrd="10" destOrd="0" presId="urn:microsoft.com/office/officeart/2005/8/layout/list1"/>
    <dgm:cxn modelId="{6B703C68-3BF5-4505-843D-D7EB278B5DFE}" type="presParOf" srcId="{183A34DF-AA92-49E1-8191-0CF6AD17A6AA}" destId="{84ED80FC-EB9D-4DCC-9F59-83A335EE7EAB}" srcOrd="11" destOrd="0" presId="urn:microsoft.com/office/officeart/2005/8/layout/list1"/>
    <dgm:cxn modelId="{6118AD4C-CA84-4678-8164-79D0499C6914}" type="presParOf" srcId="{183A34DF-AA92-49E1-8191-0CF6AD17A6AA}" destId="{24CD663F-4E98-4F6F-B85B-C0379986F97B}" srcOrd="12" destOrd="0" presId="urn:microsoft.com/office/officeart/2005/8/layout/list1"/>
    <dgm:cxn modelId="{A0291DB6-735A-4BDE-B218-16EACE5194BE}" type="presParOf" srcId="{24CD663F-4E98-4F6F-B85B-C0379986F97B}" destId="{40DC75CB-DCD5-434E-A425-EB83C5ADA2A0}" srcOrd="0" destOrd="0" presId="urn:microsoft.com/office/officeart/2005/8/layout/list1"/>
    <dgm:cxn modelId="{8E93D562-EA38-4910-8256-E5B34151D23E}" type="presParOf" srcId="{24CD663F-4E98-4F6F-B85B-C0379986F97B}" destId="{888C7BC7-3006-4DA5-BB12-610B98BAF124}" srcOrd="1" destOrd="0" presId="urn:microsoft.com/office/officeart/2005/8/layout/list1"/>
    <dgm:cxn modelId="{F182543E-93FC-435D-82C0-F341942D0446}" type="presParOf" srcId="{183A34DF-AA92-49E1-8191-0CF6AD17A6AA}" destId="{0AB4BC74-1FD6-45B6-996F-D33B8923129C}" srcOrd="13" destOrd="0" presId="urn:microsoft.com/office/officeart/2005/8/layout/list1"/>
    <dgm:cxn modelId="{0056F2FF-5E8D-4F7B-99B5-52D6D2B8752B}" type="presParOf" srcId="{183A34DF-AA92-49E1-8191-0CF6AD17A6AA}" destId="{A2DBE0FC-5B41-4E21-88B7-A372A62DA4FE}" srcOrd="14" destOrd="0" presId="urn:microsoft.com/office/officeart/2005/8/layout/list1"/>
    <dgm:cxn modelId="{D1A18373-93E6-4645-BED3-0F37D16A9BD5}" type="presParOf" srcId="{183A34DF-AA92-49E1-8191-0CF6AD17A6AA}" destId="{8B6A2DB9-F398-4027-BE82-0DA2A212D864}" srcOrd="15" destOrd="0" presId="urn:microsoft.com/office/officeart/2005/8/layout/list1"/>
    <dgm:cxn modelId="{F6F314BD-9AE9-4564-B800-5E769DFA0FDC}" type="presParOf" srcId="{183A34DF-AA92-49E1-8191-0CF6AD17A6AA}" destId="{0806761E-7083-48CA-AED3-DC3627560E18}" srcOrd="16" destOrd="0" presId="urn:microsoft.com/office/officeart/2005/8/layout/list1"/>
    <dgm:cxn modelId="{CC487D15-9A64-42CE-B14A-4B1D60F6E6FE}" type="presParOf" srcId="{0806761E-7083-48CA-AED3-DC3627560E18}" destId="{70FEFBC3-D971-4D59-B82C-6B7CE40898DF}" srcOrd="0" destOrd="0" presId="urn:microsoft.com/office/officeart/2005/8/layout/list1"/>
    <dgm:cxn modelId="{E5E71FF0-3000-4CE8-82C3-5EA10A73410B}" type="presParOf" srcId="{0806761E-7083-48CA-AED3-DC3627560E18}" destId="{90E9C5AE-EC1C-45A5-BE23-674CD146635C}" srcOrd="1" destOrd="0" presId="urn:microsoft.com/office/officeart/2005/8/layout/list1"/>
    <dgm:cxn modelId="{5B776141-D107-4A27-8B42-2267F46E546F}" type="presParOf" srcId="{183A34DF-AA92-49E1-8191-0CF6AD17A6AA}" destId="{D7737E40-D5DF-4BF2-86BE-76A378BD8F6E}" srcOrd="17" destOrd="0" presId="urn:microsoft.com/office/officeart/2005/8/layout/list1"/>
    <dgm:cxn modelId="{B6804536-64BC-4C3A-B533-8F8D2C177910}" type="presParOf" srcId="{183A34DF-AA92-49E1-8191-0CF6AD17A6AA}" destId="{E48F2A44-0991-421B-AE8C-9638EDB58FC1}" srcOrd="18" destOrd="0" presId="urn:microsoft.com/office/officeart/2005/8/layout/list1"/>
    <dgm:cxn modelId="{66DB9810-F7D8-4E52-950B-E388446F8DAD}" type="presParOf" srcId="{183A34DF-AA92-49E1-8191-0CF6AD17A6AA}" destId="{A680C77A-DFF2-4796-93A2-3BBCDA2CB6A7}" srcOrd="19" destOrd="0" presId="urn:microsoft.com/office/officeart/2005/8/layout/list1"/>
    <dgm:cxn modelId="{3F3AC0CE-390B-4520-92FE-2D1070AC205D}" type="presParOf" srcId="{183A34DF-AA92-49E1-8191-0CF6AD17A6AA}" destId="{23276760-9B47-4780-86B1-31CF9F075C96}" srcOrd="20" destOrd="0" presId="urn:microsoft.com/office/officeart/2005/8/layout/list1"/>
    <dgm:cxn modelId="{F545F4F1-6AF1-45F9-B935-9AD596A035FD}" type="presParOf" srcId="{23276760-9B47-4780-86B1-31CF9F075C96}" destId="{2FE95AB6-8E3C-4102-BC39-CDA651A2D244}" srcOrd="0" destOrd="0" presId="urn:microsoft.com/office/officeart/2005/8/layout/list1"/>
    <dgm:cxn modelId="{D65E1E24-9108-4EA9-872A-FE7A200593BD}" type="presParOf" srcId="{23276760-9B47-4780-86B1-31CF9F075C96}" destId="{D5041E8E-6866-4FFA-8506-437E2E62CF85}" srcOrd="1" destOrd="0" presId="urn:microsoft.com/office/officeart/2005/8/layout/list1"/>
    <dgm:cxn modelId="{715A3CAD-4396-4570-B5F0-1A156D5C2D93}" type="presParOf" srcId="{183A34DF-AA92-49E1-8191-0CF6AD17A6AA}" destId="{459A6687-4C72-4388-A510-BCB9734A8ADC}" srcOrd="21" destOrd="0" presId="urn:microsoft.com/office/officeart/2005/8/layout/list1"/>
    <dgm:cxn modelId="{71B7AF1A-3FC8-436D-9AA2-4DA038B25BCD}" type="presParOf" srcId="{183A34DF-AA92-49E1-8191-0CF6AD17A6AA}" destId="{474237B1-635B-402E-AAD4-6F126A959DE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FFD9C0-3E87-0247-B639-AE9B24DFCFDE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496FE9-A07A-6F40-A5D8-BED7643CEAEE}">
      <dgm:prSet phldrT="[Text]" custT="1"/>
      <dgm:spPr/>
      <dgm:t>
        <a:bodyPr/>
        <a:lstStyle/>
        <a:p>
          <a:r>
            <a:rPr lang="en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Nonprobability sampling</a:t>
          </a:r>
          <a:endParaRPr lang="en-US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F543A44-D034-B242-A768-DBE9C66871B4}" type="parTrans" cxnId="{770ECAFB-E04F-6241-8577-4627C62E8D29}">
      <dgm:prSet/>
      <dgm:spPr/>
      <dgm:t>
        <a:bodyPr/>
        <a:lstStyle/>
        <a:p>
          <a:endParaRPr lang="en-US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7E5251C-9AA0-0145-9339-7DCC421A04FF}" type="sibTrans" cxnId="{770ECAFB-E04F-6241-8577-4627C62E8D29}">
      <dgm:prSet/>
      <dgm:spPr/>
      <dgm:t>
        <a:bodyPr/>
        <a:lstStyle/>
        <a:p>
          <a:endParaRPr lang="en-US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2756F04-6018-9E43-95C5-923210B63A51}">
      <dgm:prSet phldrT="[Text]" custT="1"/>
      <dgm:spPr/>
      <dgm:t>
        <a:bodyPr/>
        <a:lstStyle/>
        <a:p>
          <a:r>
            <a:rPr lang="en-TH" sz="4000" dirty="0">
              <a:latin typeface="TH Sarabun New" panose="020B0500040200020003" pitchFamily="34" charset="-34"/>
              <a:cs typeface="TH Sarabun New" panose="020B0500040200020003" pitchFamily="34" charset="-34"/>
            </a:rPr>
            <a:t>Probability sampling </a:t>
          </a:r>
          <a:endParaRPr lang="en-US" sz="40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A69BC4B-DD3A-1242-AE4E-51BB1CC71467}" type="parTrans" cxnId="{085E1484-73D7-F94C-A7F2-F701A59386AD}">
      <dgm:prSet/>
      <dgm:spPr/>
      <dgm:t>
        <a:bodyPr/>
        <a:lstStyle/>
        <a:p>
          <a:endParaRPr lang="en-US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57FE5B1-AFEA-9B47-AF88-BE332B7078CE}" type="sibTrans" cxnId="{085E1484-73D7-F94C-A7F2-F701A59386AD}">
      <dgm:prSet/>
      <dgm:spPr/>
      <dgm:t>
        <a:bodyPr/>
        <a:lstStyle/>
        <a:p>
          <a:endParaRPr lang="en-US" sz="40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80EDF96-0FC5-5C4A-B90B-C63B94F7B36C}" type="pres">
      <dgm:prSet presAssocID="{3CFFD9C0-3E87-0247-B639-AE9B24DFCFDE}" presName="diagram" presStyleCnt="0">
        <dgm:presLayoutVars>
          <dgm:dir/>
          <dgm:resizeHandles val="exact"/>
        </dgm:presLayoutVars>
      </dgm:prSet>
      <dgm:spPr/>
    </dgm:pt>
    <dgm:pt modelId="{EB41FA13-B269-544D-8E5C-4DF29FC09B5E}" type="pres">
      <dgm:prSet presAssocID="{C1496FE9-A07A-6F40-A5D8-BED7643CEAEE}" presName="node" presStyleLbl="node1" presStyleIdx="0" presStyleCnt="2">
        <dgm:presLayoutVars>
          <dgm:bulletEnabled val="1"/>
        </dgm:presLayoutVars>
      </dgm:prSet>
      <dgm:spPr/>
    </dgm:pt>
    <dgm:pt modelId="{8FE67A59-EF9B-254E-BB74-D51D3B4675DD}" type="pres">
      <dgm:prSet presAssocID="{C7E5251C-9AA0-0145-9339-7DCC421A04FF}" presName="sibTrans" presStyleCnt="0"/>
      <dgm:spPr/>
    </dgm:pt>
    <dgm:pt modelId="{E1839A3A-8483-184E-9987-E637FDECE815}" type="pres">
      <dgm:prSet presAssocID="{C2756F04-6018-9E43-95C5-923210B63A51}" presName="node" presStyleLbl="node1" presStyleIdx="1" presStyleCnt="2">
        <dgm:presLayoutVars>
          <dgm:bulletEnabled val="1"/>
        </dgm:presLayoutVars>
      </dgm:prSet>
      <dgm:spPr/>
    </dgm:pt>
  </dgm:ptLst>
  <dgm:cxnLst>
    <dgm:cxn modelId="{39584C14-7935-C043-B0DE-A14FE9BDA1BD}" type="presOf" srcId="{C2756F04-6018-9E43-95C5-923210B63A51}" destId="{E1839A3A-8483-184E-9987-E637FDECE815}" srcOrd="0" destOrd="0" presId="urn:microsoft.com/office/officeart/2005/8/layout/default"/>
    <dgm:cxn modelId="{1203D72C-D55A-EB43-9B8F-39CAFAB54CAC}" type="presOf" srcId="{3CFFD9C0-3E87-0247-B639-AE9B24DFCFDE}" destId="{080EDF96-0FC5-5C4A-B90B-C63B94F7B36C}" srcOrd="0" destOrd="0" presId="urn:microsoft.com/office/officeart/2005/8/layout/default"/>
    <dgm:cxn modelId="{085E1484-73D7-F94C-A7F2-F701A59386AD}" srcId="{3CFFD9C0-3E87-0247-B639-AE9B24DFCFDE}" destId="{C2756F04-6018-9E43-95C5-923210B63A51}" srcOrd="1" destOrd="0" parTransId="{5A69BC4B-DD3A-1242-AE4E-51BB1CC71467}" sibTransId="{457FE5B1-AFEA-9B47-AF88-BE332B7078CE}"/>
    <dgm:cxn modelId="{E9F928F8-2D7F-774C-A4B8-FB8C487703F7}" type="presOf" srcId="{C1496FE9-A07A-6F40-A5D8-BED7643CEAEE}" destId="{EB41FA13-B269-544D-8E5C-4DF29FC09B5E}" srcOrd="0" destOrd="0" presId="urn:microsoft.com/office/officeart/2005/8/layout/default"/>
    <dgm:cxn modelId="{770ECAFB-E04F-6241-8577-4627C62E8D29}" srcId="{3CFFD9C0-3E87-0247-B639-AE9B24DFCFDE}" destId="{C1496FE9-A07A-6F40-A5D8-BED7643CEAEE}" srcOrd="0" destOrd="0" parTransId="{BF543A44-D034-B242-A768-DBE9C66871B4}" sibTransId="{C7E5251C-9AA0-0145-9339-7DCC421A04FF}"/>
    <dgm:cxn modelId="{1189A802-DBD9-4A40-A783-E46441ACC351}" type="presParOf" srcId="{080EDF96-0FC5-5C4A-B90B-C63B94F7B36C}" destId="{EB41FA13-B269-544D-8E5C-4DF29FC09B5E}" srcOrd="0" destOrd="0" presId="urn:microsoft.com/office/officeart/2005/8/layout/default"/>
    <dgm:cxn modelId="{DF59F79E-ED60-F74F-89F8-27B152FC662A}" type="presParOf" srcId="{080EDF96-0FC5-5C4A-B90B-C63B94F7B36C}" destId="{8FE67A59-EF9B-254E-BB74-D51D3B4675DD}" srcOrd="1" destOrd="0" presId="urn:microsoft.com/office/officeart/2005/8/layout/default"/>
    <dgm:cxn modelId="{32C423E9-3006-9C44-BB0D-1AA86EF2C3B8}" type="presParOf" srcId="{080EDF96-0FC5-5C4A-B90B-C63B94F7B36C}" destId="{E1839A3A-8483-184E-9987-E637FDECE81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90729E-2BCE-A14C-83EB-893829DFDAFA}" type="doc">
      <dgm:prSet loTypeId="urn:microsoft.com/office/officeart/2008/layout/VerticalCurvedLis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56EA56-95A6-C047-A506-7B807A8BE648}">
      <dgm:prSet phldrT="[Text]" custT="1"/>
      <dgm:spPr/>
      <dgm:t>
        <a:bodyPr/>
        <a:lstStyle/>
        <a:p>
          <a:r>
            <a:rPr lang="en-TH" sz="28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การเลือกแบบบังเอิญ (Accidental 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AA9D090-CA0B-B844-84E4-FAD0F6BF36A0}" type="parTrans" cxnId="{02506CD4-C0B0-A442-A0BE-10B2DAEA3C03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80EA121-D5D5-EC47-BB7F-912D1FB7D71A}" type="sibTrans" cxnId="{02506CD4-C0B0-A442-A0BE-10B2DAEA3C03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6B06C65-8C22-1646-B3E2-5C989B2F439C}">
      <dgm:prSet phldrT="[Text]" custT="1"/>
      <dgm:spPr/>
      <dgm:t>
        <a:bodyPr/>
        <a:lstStyle/>
        <a:p>
          <a:r>
            <a:rPr lang="en-TH" sz="28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การเลือกแบบโควต้า (Quota  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F1C042BF-A3F9-024B-8276-8D7F8CB0B7A5}" type="parTrans" cxnId="{93B8FA1F-E5ED-5845-8B6E-15C5B092883A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1D7A4F5-6C16-B045-8BE7-919BD5B6700E}" type="sibTrans" cxnId="{93B8FA1F-E5ED-5845-8B6E-15C5B092883A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7206D3D-7DB5-8240-A07B-9901DD8749AF}">
      <dgm:prSet phldrT="[Text]" custT="1"/>
      <dgm:spPr/>
      <dgm:t>
        <a:bodyPr/>
        <a:lstStyle/>
        <a:p>
          <a:r>
            <a:rPr lang="en-TH" sz="28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การเลือกแบบเจาะจง (Purposive  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6BF652B-D2A2-E148-A924-FF6B20E4BD88}" type="parTrans" cxnId="{E8647D50-EBE8-A147-87D4-7247F3021EB4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E8389FA-3C18-8647-AC36-CEC2B3E52CCF}" type="sibTrans" cxnId="{E8647D50-EBE8-A147-87D4-7247F3021EB4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11CBC48-4949-654A-B127-B61B99160EFD}">
      <dgm:prSet phldrT="[Text]" custT="1"/>
      <dgm:spPr/>
      <dgm:t>
        <a:bodyPr/>
        <a:lstStyle/>
        <a:p>
          <a:r>
            <a:rPr lang="th-TH" sz="28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การเลือกแบบกลุ่มหิมะ </a:t>
          </a:r>
          <a:r>
            <a:rPr lang="en-US" sz="2800" dirty="0">
              <a:latin typeface="TH Sarabun New" panose="020B0500040200020003" pitchFamily="34" charset="-34"/>
              <a:cs typeface="TH Sarabun New" panose="020B0500040200020003" pitchFamily="34" charset="-34"/>
            </a:rPr>
            <a:t>(Snowball sampling)</a:t>
          </a:r>
        </a:p>
      </dgm:t>
    </dgm:pt>
    <dgm:pt modelId="{1E71FA74-4D88-DB4F-8530-E4186C0D2B24}" type="parTrans" cxnId="{EACF098E-1C55-254E-AB53-494A81992998}">
      <dgm:prSet/>
      <dgm:spPr/>
      <dgm:t>
        <a:bodyPr/>
        <a:lstStyle/>
        <a:p>
          <a:endParaRPr lang="en-US"/>
        </a:p>
      </dgm:t>
    </dgm:pt>
    <dgm:pt modelId="{4EE3B607-ECEF-F348-9501-5879580AC1E1}" type="sibTrans" cxnId="{EACF098E-1C55-254E-AB53-494A81992998}">
      <dgm:prSet/>
      <dgm:spPr/>
      <dgm:t>
        <a:bodyPr/>
        <a:lstStyle/>
        <a:p>
          <a:endParaRPr lang="en-US"/>
        </a:p>
      </dgm:t>
    </dgm:pt>
    <dgm:pt modelId="{31385C65-3A2E-D547-AFC2-B25A37738FEB}" type="pres">
      <dgm:prSet presAssocID="{0B90729E-2BCE-A14C-83EB-893829DFDAFA}" presName="Name0" presStyleCnt="0">
        <dgm:presLayoutVars>
          <dgm:chMax val="7"/>
          <dgm:chPref val="7"/>
          <dgm:dir/>
        </dgm:presLayoutVars>
      </dgm:prSet>
      <dgm:spPr/>
    </dgm:pt>
    <dgm:pt modelId="{9E9F0401-F1FE-5840-A0E6-339BEA34823E}" type="pres">
      <dgm:prSet presAssocID="{0B90729E-2BCE-A14C-83EB-893829DFDAFA}" presName="Name1" presStyleCnt="0"/>
      <dgm:spPr/>
    </dgm:pt>
    <dgm:pt modelId="{2B776AD5-E6B1-D44C-A2FA-85EDE4126780}" type="pres">
      <dgm:prSet presAssocID="{0B90729E-2BCE-A14C-83EB-893829DFDAFA}" presName="cycle" presStyleCnt="0"/>
      <dgm:spPr/>
    </dgm:pt>
    <dgm:pt modelId="{32A4241B-07E9-824B-95E2-F790A562FEC9}" type="pres">
      <dgm:prSet presAssocID="{0B90729E-2BCE-A14C-83EB-893829DFDAFA}" presName="srcNode" presStyleLbl="node1" presStyleIdx="0" presStyleCnt="4"/>
      <dgm:spPr/>
    </dgm:pt>
    <dgm:pt modelId="{0E08F162-D1FD-5544-B389-0C6F49C0658B}" type="pres">
      <dgm:prSet presAssocID="{0B90729E-2BCE-A14C-83EB-893829DFDAFA}" presName="conn" presStyleLbl="parChTrans1D2" presStyleIdx="0" presStyleCnt="1"/>
      <dgm:spPr/>
    </dgm:pt>
    <dgm:pt modelId="{C9E7323E-12B6-AE4C-B6FD-81C28AFB0E96}" type="pres">
      <dgm:prSet presAssocID="{0B90729E-2BCE-A14C-83EB-893829DFDAFA}" presName="extraNode" presStyleLbl="node1" presStyleIdx="0" presStyleCnt="4"/>
      <dgm:spPr/>
    </dgm:pt>
    <dgm:pt modelId="{4F3B2C63-F852-2843-9B35-4F69450331F7}" type="pres">
      <dgm:prSet presAssocID="{0B90729E-2BCE-A14C-83EB-893829DFDAFA}" presName="dstNode" presStyleLbl="node1" presStyleIdx="0" presStyleCnt="4"/>
      <dgm:spPr/>
    </dgm:pt>
    <dgm:pt modelId="{FD97B392-3E44-A940-B010-B6A6F7FE8A1E}" type="pres">
      <dgm:prSet presAssocID="{DA56EA56-95A6-C047-A506-7B807A8BE648}" presName="text_1" presStyleLbl="node1" presStyleIdx="0" presStyleCnt="4">
        <dgm:presLayoutVars>
          <dgm:bulletEnabled val="1"/>
        </dgm:presLayoutVars>
      </dgm:prSet>
      <dgm:spPr/>
    </dgm:pt>
    <dgm:pt modelId="{D9359317-CA90-E548-97B8-3D3D59E428EF}" type="pres">
      <dgm:prSet presAssocID="{DA56EA56-95A6-C047-A506-7B807A8BE648}" presName="accent_1" presStyleCnt="0"/>
      <dgm:spPr/>
    </dgm:pt>
    <dgm:pt modelId="{F39C9F79-ACBC-C241-B3CC-69F08ADC8017}" type="pres">
      <dgm:prSet presAssocID="{DA56EA56-95A6-C047-A506-7B807A8BE648}" presName="accentRepeatNode" presStyleLbl="solidFgAcc1" presStyleIdx="0" presStyleCnt="4"/>
      <dgm:spPr/>
    </dgm:pt>
    <dgm:pt modelId="{FA43C109-877B-8F42-A547-F00B39FB1655}" type="pres">
      <dgm:prSet presAssocID="{06B06C65-8C22-1646-B3E2-5C989B2F439C}" presName="text_2" presStyleLbl="node1" presStyleIdx="1" presStyleCnt="4">
        <dgm:presLayoutVars>
          <dgm:bulletEnabled val="1"/>
        </dgm:presLayoutVars>
      </dgm:prSet>
      <dgm:spPr/>
    </dgm:pt>
    <dgm:pt modelId="{CB620551-A380-4643-9C5C-6A87C8D1A47B}" type="pres">
      <dgm:prSet presAssocID="{06B06C65-8C22-1646-B3E2-5C989B2F439C}" presName="accent_2" presStyleCnt="0"/>
      <dgm:spPr/>
    </dgm:pt>
    <dgm:pt modelId="{E7245EFE-272D-4B44-8B97-4C57E02EDFF3}" type="pres">
      <dgm:prSet presAssocID="{06B06C65-8C22-1646-B3E2-5C989B2F439C}" presName="accentRepeatNode" presStyleLbl="solidFgAcc1" presStyleIdx="1" presStyleCnt="4"/>
      <dgm:spPr/>
    </dgm:pt>
    <dgm:pt modelId="{5E43D6CE-A477-824D-B65A-BEE09ACF186C}" type="pres">
      <dgm:prSet presAssocID="{57206D3D-7DB5-8240-A07B-9901DD8749AF}" presName="text_3" presStyleLbl="node1" presStyleIdx="2" presStyleCnt="4">
        <dgm:presLayoutVars>
          <dgm:bulletEnabled val="1"/>
        </dgm:presLayoutVars>
      </dgm:prSet>
      <dgm:spPr/>
    </dgm:pt>
    <dgm:pt modelId="{1EDBBEDD-FA3E-A143-8BE2-57AF29544484}" type="pres">
      <dgm:prSet presAssocID="{57206D3D-7DB5-8240-A07B-9901DD8749AF}" presName="accent_3" presStyleCnt="0"/>
      <dgm:spPr/>
    </dgm:pt>
    <dgm:pt modelId="{4B03B080-25DA-9E41-B4BB-C45C48103C12}" type="pres">
      <dgm:prSet presAssocID="{57206D3D-7DB5-8240-A07B-9901DD8749AF}" presName="accentRepeatNode" presStyleLbl="solidFgAcc1" presStyleIdx="2" presStyleCnt="4"/>
      <dgm:spPr/>
    </dgm:pt>
    <dgm:pt modelId="{111C71E9-7E60-D14C-909A-F2BC5ED70734}" type="pres">
      <dgm:prSet presAssocID="{311CBC48-4949-654A-B127-B61B99160EFD}" presName="text_4" presStyleLbl="node1" presStyleIdx="3" presStyleCnt="4">
        <dgm:presLayoutVars>
          <dgm:bulletEnabled val="1"/>
        </dgm:presLayoutVars>
      </dgm:prSet>
      <dgm:spPr/>
    </dgm:pt>
    <dgm:pt modelId="{984DFD91-8F24-7046-913E-CE6A2B60D9FA}" type="pres">
      <dgm:prSet presAssocID="{311CBC48-4949-654A-B127-B61B99160EFD}" presName="accent_4" presStyleCnt="0"/>
      <dgm:spPr/>
    </dgm:pt>
    <dgm:pt modelId="{800E5EF9-39FF-0E4C-9DA9-B4ADF9BBA141}" type="pres">
      <dgm:prSet presAssocID="{311CBC48-4949-654A-B127-B61B99160EFD}" presName="accentRepeatNode" presStyleLbl="solidFgAcc1" presStyleIdx="3" presStyleCnt="4"/>
      <dgm:spPr/>
    </dgm:pt>
  </dgm:ptLst>
  <dgm:cxnLst>
    <dgm:cxn modelId="{93B8FA1F-E5ED-5845-8B6E-15C5B092883A}" srcId="{0B90729E-2BCE-A14C-83EB-893829DFDAFA}" destId="{06B06C65-8C22-1646-B3E2-5C989B2F439C}" srcOrd="1" destOrd="0" parTransId="{F1C042BF-A3F9-024B-8276-8D7F8CB0B7A5}" sibTransId="{81D7A4F5-6C16-B045-8BE7-919BD5B6700E}"/>
    <dgm:cxn modelId="{5441B537-12A6-0D4D-BD97-0E343E5CE300}" type="presOf" srcId="{311CBC48-4949-654A-B127-B61B99160EFD}" destId="{111C71E9-7E60-D14C-909A-F2BC5ED70734}" srcOrd="0" destOrd="0" presId="urn:microsoft.com/office/officeart/2008/layout/VerticalCurvedList"/>
    <dgm:cxn modelId="{48248D49-72B6-4640-AFEA-A5A815B52AA9}" type="presOf" srcId="{E80EA121-D5D5-EC47-BB7F-912D1FB7D71A}" destId="{0E08F162-D1FD-5544-B389-0C6F49C0658B}" srcOrd="0" destOrd="0" presId="urn:microsoft.com/office/officeart/2008/layout/VerticalCurvedList"/>
    <dgm:cxn modelId="{E8647D50-EBE8-A147-87D4-7247F3021EB4}" srcId="{0B90729E-2BCE-A14C-83EB-893829DFDAFA}" destId="{57206D3D-7DB5-8240-A07B-9901DD8749AF}" srcOrd="2" destOrd="0" parTransId="{76BF652B-D2A2-E148-A924-FF6B20E4BD88}" sibTransId="{8E8389FA-3C18-8647-AC36-CEC2B3E52CCF}"/>
    <dgm:cxn modelId="{1947E37D-C035-064A-A92B-4E44725732A8}" type="presOf" srcId="{57206D3D-7DB5-8240-A07B-9901DD8749AF}" destId="{5E43D6CE-A477-824D-B65A-BEE09ACF186C}" srcOrd="0" destOrd="0" presId="urn:microsoft.com/office/officeart/2008/layout/VerticalCurvedList"/>
    <dgm:cxn modelId="{EACF098E-1C55-254E-AB53-494A81992998}" srcId="{0B90729E-2BCE-A14C-83EB-893829DFDAFA}" destId="{311CBC48-4949-654A-B127-B61B99160EFD}" srcOrd="3" destOrd="0" parTransId="{1E71FA74-4D88-DB4F-8530-E4186C0D2B24}" sibTransId="{4EE3B607-ECEF-F348-9501-5879580AC1E1}"/>
    <dgm:cxn modelId="{59B5F1B4-71D0-C247-B116-3CA5CF96E7D6}" type="presOf" srcId="{0B90729E-2BCE-A14C-83EB-893829DFDAFA}" destId="{31385C65-3A2E-D547-AFC2-B25A37738FEB}" srcOrd="0" destOrd="0" presId="urn:microsoft.com/office/officeart/2008/layout/VerticalCurvedList"/>
    <dgm:cxn modelId="{93471ED3-F698-304F-8F4B-913C55633553}" type="presOf" srcId="{DA56EA56-95A6-C047-A506-7B807A8BE648}" destId="{FD97B392-3E44-A940-B010-B6A6F7FE8A1E}" srcOrd="0" destOrd="0" presId="urn:microsoft.com/office/officeart/2008/layout/VerticalCurvedList"/>
    <dgm:cxn modelId="{02506CD4-C0B0-A442-A0BE-10B2DAEA3C03}" srcId="{0B90729E-2BCE-A14C-83EB-893829DFDAFA}" destId="{DA56EA56-95A6-C047-A506-7B807A8BE648}" srcOrd="0" destOrd="0" parTransId="{CAA9D090-CA0B-B844-84E4-FAD0F6BF36A0}" sibTransId="{E80EA121-D5D5-EC47-BB7F-912D1FB7D71A}"/>
    <dgm:cxn modelId="{BB8910F8-856F-DB47-A9AA-66F246D2DCB0}" type="presOf" srcId="{06B06C65-8C22-1646-B3E2-5C989B2F439C}" destId="{FA43C109-877B-8F42-A547-F00B39FB1655}" srcOrd="0" destOrd="0" presId="urn:microsoft.com/office/officeart/2008/layout/VerticalCurvedList"/>
    <dgm:cxn modelId="{9D0820A4-4CEB-E746-99A4-30AA5EF4BD47}" type="presParOf" srcId="{31385C65-3A2E-D547-AFC2-B25A37738FEB}" destId="{9E9F0401-F1FE-5840-A0E6-339BEA34823E}" srcOrd="0" destOrd="0" presId="urn:microsoft.com/office/officeart/2008/layout/VerticalCurvedList"/>
    <dgm:cxn modelId="{0CD953B3-4918-1046-BC9C-6E56259131A7}" type="presParOf" srcId="{9E9F0401-F1FE-5840-A0E6-339BEA34823E}" destId="{2B776AD5-E6B1-D44C-A2FA-85EDE4126780}" srcOrd="0" destOrd="0" presId="urn:microsoft.com/office/officeart/2008/layout/VerticalCurvedList"/>
    <dgm:cxn modelId="{4B2963B0-D0FA-1D4B-9130-6CF11CAF8C25}" type="presParOf" srcId="{2B776AD5-E6B1-D44C-A2FA-85EDE4126780}" destId="{32A4241B-07E9-824B-95E2-F790A562FEC9}" srcOrd="0" destOrd="0" presId="urn:microsoft.com/office/officeart/2008/layout/VerticalCurvedList"/>
    <dgm:cxn modelId="{DCFEA2A2-48BC-8045-95D8-CD5254998E48}" type="presParOf" srcId="{2B776AD5-E6B1-D44C-A2FA-85EDE4126780}" destId="{0E08F162-D1FD-5544-B389-0C6F49C0658B}" srcOrd="1" destOrd="0" presId="urn:microsoft.com/office/officeart/2008/layout/VerticalCurvedList"/>
    <dgm:cxn modelId="{186E863E-1803-024E-92EF-96E969B64506}" type="presParOf" srcId="{2B776AD5-E6B1-D44C-A2FA-85EDE4126780}" destId="{C9E7323E-12B6-AE4C-B6FD-81C28AFB0E96}" srcOrd="2" destOrd="0" presId="urn:microsoft.com/office/officeart/2008/layout/VerticalCurvedList"/>
    <dgm:cxn modelId="{2C69CB04-5E2E-6F4C-A40E-8E672B2E1891}" type="presParOf" srcId="{2B776AD5-E6B1-D44C-A2FA-85EDE4126780}" destId="{4F3B2C63-F852-2843-9B35-4F69450331F7}" srcOrd="3" destOrd="0" presId="urn:microsoft.com/office/officeart/2008/layout/VerticalCurvedList"/>
    <dgm:cxn modelId="{A8B5247C-D367-CC4E-AE97-AE401007B9BD}" type="presParOf" srcId="{9E9F0401-F1FE-5840-A0E6-339BEA34823E}" destId="{FD97B392-3E44-A940-B010-B6A6F7FE8A1E}" srcOrd="1" destOrd="0" presId="urn:microsoft.com/office/officeart/2008/layout/VerticalCurvedList"/>
    <dgm:cxn modelId="{948C0143-73FA-0647-908C-F51EA139C6BF}" type="presParOf" srcId="{9E9F0401-F1FE-5840-A0E6-339BEA34823E}" destId="{D9359317-CA90-E548-97B8-3D3D59E428EF}" srcOrd="2" destOrd="0" presId="urn:microsoft.com/office/officeart/2008/layout/VerticalCurvedList"/>
    <dgm:cxn modelId="{DA45CBD2-93B3-9F40-B22C-23CA1865CD91}" type="presParOf" srcId="{D9359317-CA90-E548-97B8-3D3D59E428EF}" destId="{F39C9F79-ACBC-C241-B3CC-69F08ADC8017}" srcOrd="0" destOrd="0" presId="urn:microsoft.com/office/officeart/2008/layout/VerticalCurvedList"/>
    <dgm:cxn modelId="{BB2C7FE7-F713-0A41-8DBE-9C987765CD02}" type="presParOf" srcId="{9E9F0401-F1FE-5840-A0E6-339BEA34823E}" destId="{FA43C109-877B-8F42-A547-F00B39FB1655}" srcOrd="3" destOrd="0" presId="urn:microsoft.com/office/officeart/2008/layout/VerticalCurvedList"/>
    <dgm:cxn modelId="{BE038231-5EC1-6A49-AC53-D3D4C2019286}" type="presParOf" srcId="{9E9F0401-F1FE-5840-A0E6-339BEA34823E}" destId="{CB620551-A380-4643-9C5C-6A87C8D1A47B}" srcOrd="4" destOrd="0" presId="urn:microsoft.com/office/officeart/2008/layout/VerticalCurvedList"/>
    <dgm:cxn modelId="{4AF6F9AC-9DE5-B24E-8077-CF97C5068DA0}" type="presParOf" srcId="{CB620551-A380-4643-9C5C-6A87C8D1A47B}" destId="{E7245EFE-272D-4B44-8B97-4C57E02EDFF3}" srcOrd="0" destOrd="0" presId="urn:microsoft.com/office/officeart/2008/layout/VerticalCurvedList"/>
    <dgm:cxn modelId="{F4F21979-D17A-B746-B533-AE95B867F6E7}" type="presParOf" srcId="{9E9F0401-F1FE-5840-A0E6-339BEA34823E}" destId="{5E43D6CE-A477-824D-B65A-BEE09ACF186C}" srcOrd="5" destOrd="0" presId="urn:microsoft.com/office/officeart/2008/layout/VerticalCurvedList"/>
    <dgm:cxn modelId="{FB62EB90-2430-1E44-A867-B22EE86FAFA2}" type="presParOf" srcId="{9E9F0401-F1FE-5840-A0E6-339BEA34823E}" destId="{1EDBBEDD-FA3E-A143-8BE2-57AF29544484}" srcOrd="6" destOrd="0" presId="urn:microsoft.com/office/officeart/2008/layout/VerticalCurvedList"/>
    <dgm:cxn modelId="{8100ADE6-E060-EE46-9731-5187101B2795}" type="presParOf" srcId="{1EDBBEDD-FA3E-A143-8BE2-57AF29544484}" destId="{4B03B080-25DA-9E41-B4BB-C45C48103C12}" srcOrd="0" destOrd="0" presId="urn:microsoft.com/office/officeart/2008/layout/VerticalCurvedList"/>
    <dgm:cxn modelId="{418C1DE2-9F76-E74C-A878-BD17DF4B047B}" type="presParOf" srcId="{9E9F0401-F1FE-5840-A0E6-339BEA34823E}" destId="{111C71E9-7E60-D14C-909A-F2BC5ED70734}" srcOrd="7" destOrd="0" presId="urn:microsoft.com/office/officeart/2008/layout/VerticalCurvedList"/>
    <dgm:cxn modelId="{3A27FBBA-C0CD-4947-8D38-07A7E7D64681}" type="presParOf" srcId="{9E9F0401-F1FE-5840-A0E6-339BEA34823E}" destId="{984DFD91-8F24-7046-913E-CE6A2B60D9FA}" srcOrd="8" destOrd="0" presId="urn:microsoft.com/office/officeart/2008/layout/VerticalCurvedList"/>
    <dgm:cxn modelId="{BA995904-EEF7-5547-9D52-17D576BF6672}" type="presParOf" srcId="{984DFD91-8F24-7046-913E-CE6A2B60D9FA}" destId="{800E5EF9-39FF-0E4C-9DA9-B4ADF9BBA1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90729E-2BCE-A14C-83EB-893829DFDAFA}" type="doc">
      <dgm:prSet loTypeId="urn:microsoft.com/office/officeart/2008/layout/VerticalCurvedList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56EA56-95A6-C047-A506-7B807A8BE648}">
      <dgm:prSet phldrT="[Text]" custT="1"/>
      <dgm:spPr/>
      <dgm:t>
        <a:bodyPr/>
        <a:lstStyle/>
        <a:p>
          <a:r>
            <a:rPr lang="th-TH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การสุ่มแบบง่าย  (</a:t>
          </a:r>
          <a:r>
            <a:rPr lang="en-US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Simple random 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CAA9D090-CA0B-B844-84E4-FAD0F6BF36A0}" type="parTrans" cxnId="{02506CD4-C0B0-A442-A0BE-10B2DAEA3C03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80EA121-D5D5-EC47-BB7F-912D1FB7D71A}" type="sibTrans" cxnId="{02506CD4-C0B0-A442-A0BE-10B2DAEA3C03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6B06C65-8C22-1646-B3E2-5C989B2F439C}">
      <dgm:prSet phldrT="[Text]" custT="1"/>
      <dgm:spPr/>
      <dgm:t>
        <a:bodyPr/>
        <a:lstStyle/>
        <a:p>
          <a:r>
            <a:rPr lang="th-TH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การสุ่มแบบเป็นระบบ ( </a:t>
          </a:r>
          <a:r>
            <a:rPr lang="en-US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Systematic 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F1C042BF-A3F9-024B-8276-8D7F8CB0B7A5}" type="parTrans" cxnId="{93B8FA1F-E5ED-5845-8B6E-15C5B092883A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1D7A4F5-6C16-B045-8BE7-919BD5B6700E}" type="sibTrans" cxnId="{93B8FA1F-E5ED-5845-8B6E-15C5B092883A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7206D3D-7DB5-8240-A07B-9901DD8749AF}">
      <dgm:prSet phldrT="[Text]" custT="1"/>
      <dgm:spPr/>
      <dgm:t>
        <a:bodyPr/>
        <a:lstStyle/>
        <a:p>
          <a:r>
            <a:rPr lang="th-TH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การสุ่มแบบชั้นภูมิ (</a:t>
          </a:r>
          <a:r>
            <a:rPr lang="en-US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Stratified sampling)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6BF652B-D2A2-E148-A924-FF6B20E4BD88}" type="parTrans" cxnId="{E8647D50-EBE8-A147-87D4-7247F3021EB4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E8389FA-3C18-8647-AC36-CEC2B3E52CCF}" type="sibTrans" cxnId="{E8647D50-EBE8-A147-87D4-7247F3021EB4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02EE1AC-540E-8745-A01A-24B1E5B79010}">
      <dgm:prSet phldrT="[Text]" custT="1"/>
      <dgm:spPr/>
      <dgm:t>
        <a:bodyPr/>
        <a:lstStyle/>
        <a:p>
          <a:r>
            <a:rPr lang="th-TH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การสุ่มแบบกลุ่ม (</a:t>
          </a:r>
          <a:r>
            <a:rPr lang="en-US" sz="2800" b="1" i="0" dirty="0">
              <a:latin typeface="TH Sarabun New" panose="020B0500040200020003" pitchFamily="34" charset="-34"/>
              <a:cs typeface="TH Sarabun New" panose="020B0500040200020003" pitchFamily="34" charset="-34"/>
            </a:rPr>
            <a:t>Cluster sampling )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5EE9321-058B-BC43-8105-7B5964B9F7E7}" type="parTrans" cxnId="{A5E38C95-148E-BB49-98CA-61D1C502C87C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0FBE79D-39E5-AA43-805B-CEFDE81FAA09}" type="sibTrans" cxnId="{A5E38C95-148E-BB49-98CA-61D1C502C87C}">
      <dgm:prSet/>
      <dgm:spPr/>
      <dgm:t>
        <a:bodyPr/>
        <a:lstStyle/>
        <a:p>
          <a:endParaRPr lang="en-US" sz="28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1385C65-3A2E-D547-AFC2-B25A37738FEB}" type="pres">
      <dgm:prSet presAssocID="{0B90729E-2BCE-A14C-83EB-893829DFDAFA}" presName="Name0" presStyleCnt="0">
        <dgm:presLayoutVars>
          <dgm:chMax val="7"/>
          <dgm:chPref val="7"/>
          <dgm:dir/>
        </dgm:presLayoutVars>
      </dgm:prSet>
      <dgm:spPr/>
    </dgm:pt>
    <dgm:pt modelId="{9E9F0401-F1FE-5840-A0E6-339BEA34823E}" type="pres">
      <dgm:prSet presAssocID="{0B90729E-2BCE-A14C-83EB-893829DFDAFA}" presName="Name1" presStyleCnt="0"/>
      <dgm:spPr/>
    </dgm:pt>
    <dgm:pt modelId="{2B776AD5-E6B1-D44C-A2FA-85EDE4126780}" type="pres">
      <dgm:prSet presAssocID="{0B90729E-2BCE-A14C-83EB-893829DFDAFA}" presName="cycle" presStyleCnt="0"/>
      <dgm:spPr/>
    </dgm:pt>
    <dgm:pt modelId="{32A4241B-07E9-824B-95E2-F790A562FEC9}" type="pres">
      <dgm:prSet presAssocID="{0B90729E-2BCE-A14C-83EB-893829DFDAFA}" presName="srcNode" presStyleLbl="node1" presStyleIdx="0" presStyleCnt="4"/>
      <dgm:spPr/>
    </dgm:pt>
    <dgm:pt modelId="{0E08F162-D1FD-5544-B389-0C6F49C0658B}" type="pres">
      <dgm:prSet presAssocID="{0B90729E-2BCE-A14C-83EB-893829DFDAFA}" presName="conn" presStyleLbl="parChTrans1D2" presStyleIdx="0" presStyleCnt="1"/>
      <dgm:spPr/>
    </dgm:pt>
    <dgm:pt modelId="{C9E7323E-12B6-AE4C-B6FD-81C28AFB0E96}" type="pres">
      <dgm:prSet presAssocID="{0B90729E-2BCE-A14C-83EB-893829DFDAFA}" presName="extraNode" presStyleLbl="node1" presStyleIdx="0" presStyleCnt="4"/>
      <dgm:spPr/>
    </dgm:pt>
    <dgm:pt modelId="{4F3B2C63-F852-2843-9B35-4F69450331F7}" type="pres">
      <dgm:prSet presAssocID="{0B90729E-2BCE-A14C-83EB-893829DFDAFA}" presName="dstNode" presStyleLbl="node1" presStyleIdx="0" presStyleCnt="4"/>
      <dgm:spPr/>
    </dgm:pt>
    <dgm:pt modelId="{FD97B392-3E44-A940-B010-B6A6F7FE8A1E}" type="pres">
      <dgm:prSet presAssocID="{DA56EA56-95A6-C047-A506-7B807A8BE648}" presName="text_1" presStyleLbl="node1" presStyleIdx="0" presStyleCnt="4">
        <dgm:presLayoutVars>
          <dgm:bulletEnabled val="1"/>
        </dgm:presLayoutVars>
      </dgm:prSet>
      <dgm:spPr/>
    </dgm:pt>
    <dgm:pt modelId="{D9359317-CA90-E548-97B8-3D3D59E428EF}" type="pres">
      <dgm:prSet presAssocID="{DA56EA56-95A6-C047-A506-7B807A8BE648}" presName="accent_1" presStyleCnt="0"/>
      <dgm:spPr/>
    </dgm:pt>
    <dgm:pt modelId="{F39C9F79-ACBC-C241-B3CC-69F08ADC8017}" type="pres">
      <dgm:prSet presAssocID="{DA56EA56-95A6-C047-A506-7B807A8BE648}" presName="accentRepeatNode" presStyleLbl="solidFgAcc1" presStyleIdx="0" presStyleCnt="4"/>
      <dgm:spPr/>
    </dgm:pt>
    <dgm:pt modelId="{FA43C109-877B-8F42-A547-F00B39FB1655}" type="pres">
      <dgm:prSet presAssocID="{06B06C65-8C22-1646-B3E2-5C989B2F439C}" presName="text_2" presStyleLbl="node1" presStyleIdx="1" presStyleCnt="4">
        <dgm:presLayoutVars>
          <dgm:bulletEnabled val="1"/>
        </dgm:presLayoutVars>
      </dgm:prSet>
      <dgm:spPr/>
    </dgm:pt>
    <dgm:pt modelId="{CB620551-A380-4643-9C5C-6A87C8D1A47B}" type="pres">
      <dgm:prSet presAssocID="{06B06C65-8C22-1646-B3E2-5C989B2F439C}" presName="accent_2" presStyleCnt="0"/>
      <dgm:spPr/>
    </dgm:pt>
    <dgm:pt modelId="{E7245EFE-272D-4B44-8B97-4C57E02EDFF3}" type="pres">
      <dgm:prSet presAssocID="{06B06C65-8C22-1646-B3E2-5C989B2F439C}" presName="accentRepeatNode" presStyleLbl="solidFgAcc1" presStyleIdx="1" presStyleCnt="4"/>
      <dgm:spPr/>
    </dgm:pt>
    <dgm:pt modelId="{5E43D6CE-A477-824D-B65A-BEE09ACF186C}" type="pres">
      <dgm:prSet presAssocID="{57206D3D-7DB5-8240-A07B-9901DD8749AF}" presName="text_3" presStyleLbl="node1" presStyleIdx="2" presStyleCnt="4">
        <dgm:presLayoutVars>
          <dgm:bulletEnabled val="1"/>
        </dgm:presLayoutVars>
      </dgm:prSet>
      <dgm:spPr/>
    </dgm:pt>
    <dgm:pt modelId="{1EDBBEDD-FA3E-A143-8BE2-57AF29544484}" type="pres">
      <dgm:prSet presAssocID="{57206D3D-7DB5-8240-A07B-9901DD8749AF}" presName="accent_3" presStyleCnt="0"/>
      <dgm:spPr/>
    </dgm:pt>
    <dgm:pt modelId="{4B03B080-25DA-9E41-B4BB-C45C48103C12}" type="pres">
      <dgm:prSet presAssocID="{57206D3D-7DB5-8240-A07B-9901DD8749AF}" presName="accentRepeatNode" presStyleLbl="solidFgAcc1" presStyleIdx="2" presStyleCnt="4"/>
      <dgm:spPr/>
    </dgm:pt>
    <dgm:pt modelId="{5C978FCD-CED1-C74D-AD10-ECE5FA5FE1E2}" type="pres">
      <dgm:prSet presAssocID="{702EE1AC-540E-8745-A01A-24B1E5B79010}" presName="text_4" presStyleLbl="node1" presStyleIdx="3" presStyleCnt="4">
        <dgm:presLayoutVars>
          <dgm:bulletEnabled val="1"/>
        </dgm:presLayoutVars>
      </dgm:prSet>
      <dgm:spPr/>
    </dgm:pt>
    <dgm:pt modelId="{18E8BB71-BA9C-004D-A6BA-87972ADAC5D1}" type="pres">
      <dgm:prSet presAssocID="{702EE1AC-540E-8745-A01A-24B1E5B79010}" presName="accent_4" presStyleCnt="0"/>
      <dgm:spPr/>
    </dgm:pt>
    <dgm:pt modelId="{EBDAB53F-3F22-6C45-BB22-19D9A3746C03}" type="pres">
      <dgm:prSet presAssocID="{702EE1AC-540E-8745-A01A-24B1E5B79010}" presName="accentRepeatNode" presStyleLbl="solidFgAcc1" presStyleIdx="3" presStyleCnt="4"/>
      <dgm:spPr/>
    </dgm:pt>
  </dgm:ptLst>
  <dgm:cxnLst>
    <dgm:cxn modelId="{93B8FA1F-E5ED-5845-8B6E-15C5B092883A}" srcId="{0B90729E-2BCE-A14C-83EB-893829DFDAFA}" destId="{06B06C65-8C22-1646-B3E2-5C989B2F439C}" srcOrd="1" destOrd="0" parTransId="{F1C042BF-A3F9-024B-8276-8D7F8CB0B7A5}" sibTransId="{81D7A4F5-6C16-B045-8BE7-919BD5B6700E}"/>
    <dgm:cxn modelId="{48248D49-72B6-4640-AFEA-A5A815B52AA9}" type="presOf" srcId="{E80EA121-D5D5-EC47-BB7F-912D1FB7D71A}" destId="{0E08F162-D1FD-5544-B389-0C6F49C0658B}" srcOrd="0" destOrd="0" presId="urn:microsoft.com/office/officeart/2008/layout/VerticalCurvedList"/>
    <dgm:cxn modelId="{E8647D50-EBE8-A147-87D4-7247F3021EB4}" srcId="{0B90729E-2BCE-A14C-83EB-893829DFDAFA}" destId="{57206D3D-7DB5-8240-A07B-9901DD8749AF}" srcOrd="2" destOrd="0" parTransId="{76BF652B-D2A2-E148-A924-FF6B20E4BD88}" sibTransId="{8E8389FA-3C18-8647-AC36-CEC2B3E52CCF}"/>
    <dgm:cxn modelId="{1947E37D-C035-064A-A92B-4E44725732A8}" type="presOf" srcId="{57206D3D-7DB5-8240-A07B-9901DD8749AF}" destId="{5E43D6CE-A477-824D-B65A-BEE09ACF186C}" srcOrd="0" destOrd="0" presId="urn:microsoft.com/office/officeart/2008/layout/VerticalCurvedList"/>
    <dgm:cxn modelId="{A5E38C95-148E-BB49-98CA-61D1C502C87C}" srcId="{0B90729E-2BCE-A14C-83EB-893829DFDAFA}" destId="{702EE1AC-540E-8745-A01A-24B1E5B79010}" srcOrd="3" destOrd="0" parTransId="{55EE9321-058B-BC43-8105-7B5964B9F7E7}" sibTransId="{B0FBE79D-39E5-AA43-805B-CEFDE81FAA09}"/>
    <dgm:cxn modelId="{74A5B897-34D4-E542-A205-3B0CFCEB2AC0}" type="presOf" srcId="{702EE1AC-540E-8745-A01A-24B1E5B79010}" destId="{5C978FCD-CED1-C74D-AD10-ECE5FA5FE1E2}" srcOrd="0" destOrd="0" presId="urn:microsoft.com/office/officeart/2008/layout/VerticalCurvedList"/>
    <dgm:cxn modelId="{59B5F1B4-71D0-C247-B116-3CA5CF96E7D6}" type="presOf" srcId="{0B90729E-2BCE-A14C-83EB-893829DFDAFA}" destId="{31385C65-3A2E-D547-AFC2-B25A37738FEB}" srcOrd="0" destOrd="0" presId="urn:microsoft.com/office/officeart/2008/layout/VerticalCurvedList"/>
    <dgm:cxn modelId="{93471ED3-F698-304F-8F4B-913C55633553}" type="presOf" srcId="{DA56EA56-95A6-C047-A506-7B807A8BE648}" destId="{FD97B392-3E44-A940-B010-B6A6F7FE8A1E}" srcOrd="0" destOrd="0" presId="urn:microsoft.com/office/officeart/2008/layout/VerticalCurvedList"/>
    <dgm:cxn modelId="{02506CD4-C0B0-A442-A0BE-10B2DAEA3C03}" srcId="{0B90729E-2BCE-A14C-83EB-893829DFDAFA}" destId="{DA56EA56-95A6-C047-A506-7B807A8BE648}" srcOrd="0" destOrd="0" parTransId="{CAA9D090-CA0B-B844-84E4-FAD0F6BF36A0}" sibTransId="{E80EA121-D5D5-EC47-BB7F-912D1FB7D71A}"/>
    <dgm:cxn modelId="{BB8910F8-856F-DB47-A9AA-66F246D2DCB0}" type="presOf" srcId="{06B06C65-8C22-1646-B3E2-5C989B2F439C}" destId="{FA43C109-877B-8F42-A547-F00B39FB1655}" srcOrd="0" destOrd="0" presId="urn:microsoft.com/office/officeart/2008/layout/VerticalCurvedList"/>
    <dgm:cxn modelId="{9D0820A4-4CEB-E746-99A4-30AA5EF4BD47}" type="presParOf" srcId="{31385C65-3A2E-D547-AFC2-B25A37738FEB}" destId="{9E9F0401-F1FE-5840-A0E6-339BEA34823E}" srcOrd="0" destOrd="0" presId="urn:microsoft.com/office/officeart/2008/layout/VerticalCurvedList"/>
    <dgm:cxn modelId="{0CD953B3-4918-1046-BC9C-6E56259131A7}" type="presParOf" srcId="{9E9F0401-F1FE-5840-A0E6-339BEA34823E}" destId="{2B776AD5-E6B1-D44C-A2FA-85EDE4126780}" srcOrd="0" destOrd="0" presId="urn:microsoft.com/office/officeart/2008/layout/VerticalCurvedList"/>
    <dgm:cxn modelId="{4B2963B0-D0FA-1D4B-9130-6CF11CAF8C25}" type="presParOf" srcId="{2B776AD5-E6B1-D44C-A2FA-85EDE4126780}" destId="{32A4241B-07E9-824B-95E2-F790A562FEC9}" srcOrd="0" destOrd="0" presId="urn:microsoft.com/office/officeart/2008/layout/VerticalCurvedList"/>
    <dgm:cxn modelId="{DCFEA2A2-48BC-8045-95D8-CD5254998E48}" type="presParOf" srcId="{2B776AD5-E6B1-D44C-A2FA-85EDE4126780}" destId="{0E08F162-D1FD-5544-B389-0C6F49C0658B}" srcOrd="1" destOrd="0" presId="urn:microsoft.com/office/officeart/2008/layout/VerticalCurvedList"/>
    <dgm:cxn modelId="{186E863E-1803-024E-92EF-96E969B64506}" type="presParOf" srcId="{2B776AD5-E6B1-D44C-A2FA-85EDE4126780}" destId="{C9E7323E-12B6-AE4C-B6FD-81C28AFB0E96}" srcOrd="2" destOrd="0" presId="urn:microsoft.com/office/officeart/2008/layout/VerticalCurvedList"/>
    <dgm:cxn modelId="{2C69CB04-5E2E-6F4C-A40E-8E672B2E1891}" type="presParOf" srcId="{2B776AD5-E6B1-D44C-A2FA-85EDE4126780}" destId="{4F3B2C63-F852-2843-9B35-4F69450331F7}" srcOrd="3" destOrd="0" presId="urn:microsoft.com/office/officeart/2008/layout/VerticalCurvedList"/>
    <dgm:cxn modelId="{A8B5247C-D367-CC4E-AE97-AE401007B9BD}" type="presParOf" srcId="{9E9F0401-F1FE-5840-A0E6-339BEA34823E}" destId="{FD97B392-3E44-A940-B010-B6A6F7FE8A1E}" srcOrd="1" destOrd="0" presId="urn:microsoft.com/office/officeart/2008/layout/VerticalCurvedList"/>
    <dgm:cxn modelId="{948C0143-73FA-0647-908C-F51EA139C6BF}" type="presParOf" srcId="{9E9F0401-F1FE-5840-A0E6-339BEA34823E}" destId="{D9359317-CA90-E548-97B8-3D3D59E428EF}" srcOrd="2" destOrd="0" presId="urn:microsoft.com/office/officeart/2008/layout/VerticalCurvedList"/>
    <dgm:cxn modelId="{DA45CBD2-93B3-9F40-B22C-23CA1865CD91}" type="presParOf" srcId="{D9359317-CA90-E548-97B8-3D3D59E428EF}" destId="{F39C9F79-ACBC-C241-B3CC-69F08ADC8017}" srcOrd="0" destOrd="0" presId="urn:microsoft.com/office/officeart/2008/layout/VerticalCurvedList"/>
    <dgm:cxn modelId="{BB2C7FE7-F713-0A41-8DBE-9C987765CD02}" type="presParOf" srcId="{9E9F0401-F1FE-5840-A0E6-339BEA34823E}" destId="{FA43C109-877B-8F42-A547-F00B39FB1655}" srcOrd="3" destOrd="0" presId="urn:microsoft.com/office/officeart/2008/layout/VerticalCurvedList"/>
    <dgm:cxn modelId="{BE038231-5EC1-6A49-AC53-D3D4C2019286}" type="presParOf" srcId="{9E9F0401-F1FE-5840-A0E6-339BEA34823E}" destId="{CB620551-A380-4643-9C5C-6A87C8D1A47B}" srcOrd="4" destOrd="0" presId="urn:microsoft.com/office/officeart/2008/layout/VerticalCurvedList"/>
    <dgm:cxn modelId="{4AF6F9AC-9DE5-B24E-8077-CF97C5068DA0}" type="presParOf" srcId="{CB620551-A380-4643-9C5C-6A87C8D1A47B}" destId="{E7245EFE-272D-4B44-8B97-4C57E02EDFF3}" srcOrd="0" destOrd="0" presId="urn:microsoft.com/office/officeart/2008/layout/VerticalCurvedList"/>
    <dgm:cxn modelId="{F4F21979-D17A-B746-B533-AE95B867F6E7}" type="presParOf" srcId="{9E9F0401-F1FE-5840-A0E6-339BEA34823E}" destId="{5E43D6CE-A477-824D-B65A-BEE09ACF186C}" srcOrd="5" destOrd="0" presId="urn:microsoft.com/office/officeart/2008/layout/VerticalCurvedList"/>
    <dgm:cxn modelId="{FB62EB90-2430-1E44-A867-B22EE86FAFA2}" type="presParOf" srcId="{9E9F0401-F1FE-5840-A0E6-339BEA34823E}" destId="{1EDBBEDD-FA3E-A143-8BE2-57AF29544484}" srcOrd="6" destOrd="0" presId="urn:microsoft.com/office/officeart/2008/layout/VerticalCurvedList"/>
    <dgm:cxn modelId="{8100ADE6-E060-EE46-9731-5187101B2795}" type="presParOf" srcId="{1EDBBEDD-FA3E-A143-8BE2-57AF29544484}" destId="{4B03B080-25DA-9E41-B4BB-C45C48103C12}" srcOrd="0" destOrd="0" presId="urn:microsoft.com/office/officeart/2008/layout/VerticalCurvedList"/>
    <dgm:cxn modelId="{664B3544-5ED4-6C42-A324-DB38C504D066}" type="presParOf" srcId="{9E9F0401-F1FE-5840-A0E6-339BEA34823E}" destId="{5C978FCD-CED1-C74D-AD10-ECE5FA5FE1E2}" srcOrd="7" destOrd="0" presId="urn:microsoft.com/office/officeart/2008/layout/VerticalCurvedList"/>
    <dgm:cxn modelId="{35018B72-3CEB-D645-8679-B37F36018B83}" type="presParOf" srcId="{9E9F0401-F1FE-5840-A0E6-339BEA34823E}" destId="{18E8BB71-BA9C-004D-A6BA-87972ADAC5D1}" srcOrd="8" destOrd="0" presId="urn:microsoft.com/office/officeart/2008/layout/VerticalCurvedList"/>
    <dgm:cxn modelId="{9D2D185B-85CF-C94C-8397-CDE7696E6A3D}" type="presParOf" srcId="{18E8BB71-BA9C-004D-A6BA-87972ADAC5D1}" destId="{EBDAB53F-3F22-6C45-BB22-19D9A3746C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B9D53C-71C6-9847-B135-5AB58D864BED}" type="doc">
      <dgm:prSet loTypeId="urn:microsoft.com/office/officeart/2005/8/layout/chevron1" loCatId="" qsTypeId="urn:microsoft.com/office/officeart/2005/8/quickstyle/simple1" qsCatId="simple" csTypeId="urn:microsoft.com/office/officeart/2005/8/colors/colorful1" csCatId="colorful" phldr="1"/>
      <dgm:spPr/>
    </dgm:pt>
    <dgm:pt modelId="{B9A17C03-5EF7-1C45-A006-BAD433DD76C7}">
      <dgm:prSet phldrT="[Text]"/>
      <dgm:spPr/>
      <dgm:t>
        <a:bodyPr/>
        <a:lstStyle/>
        <a:p>
          <a:r>
            <a:rPr lang="th-TH" dirty="0">
              <a:latin typeface="TH Sarabun New" panose="020B0500040200020003" pitchFamily="34" charset="-34"/>
              <a:cs typeface="TH Sarabun New" panose="020B0500040200020003" pitchFamily="34" charset="-34"/>
            </a:rPr>
            <a:t>สมมติฐานทางการวิจัย</a:t>
          </a:r>
          <a:endParaRPr lang="en-US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E8A0622-AAE2-C74B-B342-6FE1621F4F45}" type="parTrans" cxnId="{666020CA-8059-F84A-9BA8-FE3FDCE050AB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84A92E6-C537-7649-87B7-341E96765F96}" type="sibTrans" cxnId="{666020CA-8059-F84A-9BA8-FE3FDCE050AB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8578BA3-4A3B-6A48-9264-8F8A542E0174}">
      <dgm:prSet phldrT="[Text]"/>
      <dgm:spPr/>
      <dgm:t>
        <a:bodyPr/>
        <a:lstStyle/>
        <a:p>
          <a:r>
            <a:rPr lang="th-TH" dirty="0">
              <a:latin typeface="TH Sarabun New" panose="020B0500040200020003" pitchFamily="34" charset="-34"/>
              <a:cs typeface="TH Sarabun New" panose="020B0500040200020003" pitchFamily="34" charset="-34"/>
            </a:rPr>
            <a:t>สมมติฐานทางสถิติ</a:t>
          </a:r>
          <a:endParaRPr lang="en-US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6E8CDC5-1DC9-F24F-A7B1-896F20B93954}" type="parTrans" cxnId="{209A5BF5-638A-6845-814E-1B31A450F7B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F6F085-2391-D541-A1D6-11662CAAC4FF}" type="sibTrans" cxnId="{209A5BF5-638A-6845-814E-1B31A450F7B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30D5BAA-0B49-F54E-87F6-7B77A8CE6D8F}" type="pres">
      <dgm:prSet presAssocID="{9DB9D53C-71C6-9847-B135-5AB58D864BED}" presName="Name0" presStyleCnt="0">
        <dgm:presLayoutVars>
          <dgm:dir/>
          <dgm:animLvl val="lvl"/>
          <dgm:resizeHandles val="exact"/>
        </dgm:presLayoutVars>
      </dgm:prSet>
      <dgm:spPr/>
    </dgm:pt>
    <dgm:pt modelId="{E274A704-87BB-3A4A-A155-B74CDCCD07B0}" type="pres">
      <dgm:prSet presAssocID="{B9A17C03-5EF7-1C45-A006-BAD433DD76C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B0410BAB-3A3E-494E-BE73-9995046349FF}" type="pres">
      <dgm:prSet presAssocID="{E84A92E6-C537-7649-87B7-341E96765F96}" presName="parTxOnlySpace" presStyleCnt="0"/>
      <dgm:spPr/>
    </dgm:pt>
    <dgm:pt modelId="{3FDF3B8C-5B02-924B-B9D4-0EF162CA90A0}" type="pres">
      <dgm:prSet presAssocID="{D8578BA3-4A3B-6A48-9264-8F8A542E0174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0DE01A08-145C-374D-92A5-0C13ED82BC07}" type="presOf" srcId="{B9A17C03-5EF7-1C45-A006-BAD433DD76C7}" destId="{E274A704-87BB-3A4A-A155-B74CDCCD07B0}" srcOrd="0" destOrd="0" presId="urn:microsoft.com/office/officeart/2005/8/layout/chevron1"/>
    <dgm:cxn modelId="{1EF461B1-834E-BF4B-9889-C995DF2F6504}" type="presOf" srcId="{D8578BA3-4A3B-6A48-9264-8F8A542E0174}" destId="{3FDF3B8C-5B02-924B-B9D4-0EF162CA90A0}" srcOrd="0" destOrd="0" presId="urn:microsoft.com/office/officeart/2005/8/layout/chevron1"/>
    <dgm:cxn modelId="{392B3DBF-42B4-A745-8B0A-2927F10AF6FA}" type="presOf" srcId="{9DB9D53C-71C6-9847-B135-5AB58D864BED}" destId="{030D5BAA-0B49-F54E-87F6-7B77A8CE6D8F}" srcOrd="0" destOrd="0" presId="urn:microsoft.com/office/officeart/2005/8/layout/chevron1"/>
    <dgm:cxn modelId="{666020CA-8059-F84A-9BA8-FE3FDCE050AB}" srcId="{9DB9D53C-71C6-9847-B135-5AB58D864BED}" destId="{B9A17C03-5EF7-1C45-A006-BAD433DD76C7}" srcOrd="0" destOrd="0" parTransId="{AE8A0622-AAE2-C74B-B342-6FE1621F4F45}" sibTransId="{E84A92E6-C537-7649-87B7-341E96765F96}"/>
    <dgm:cxn modelId="{209A5BF5-638A-6845-814E-1B31A450F7B1}" srcId="{9DB9D53C-71C6-9847-B135-5AB58D864BED}" destId="{D8578BA3-4A3B-6A48-9264-8F8A542E0174}" srcOrd="1" destOrd="0" parTransId="{16E8CDC5-1DC9-F24F-A7B1-896F20B93954}" sibTransId="{EDF6F085-2391-D541-A1D6-11662CAAC4FF}"/>
    <dgm:cxn modelId="{FDFE500E-FE11-AE44-A385-FEBFC260619D}" type="presParOf" srcId="{030D5BAA-0B49-F54E-87F6-7B77A8CE6D8F}" destId="{E274A704-87BB-3A4A-A155-B74CDCCD07B0}" srcOrd="0" destOrd="0" presId="urn:microsoft.com/office/officeart/2005/8/layout/chevron1"/>
    <dgm:cxn modelId="{71F81425-2252-4249-BFF7-D5C5998DEDC4}" type="presParOf" srcId="{030D5BAA-0B49-F54E-87F6-7B77A8CE6D8F}" destId="{B0410BAB-3A3E-494E-BE73-9995046349FF}" srcOrd="1" destOrd="0" presId="urn:microsoft.com/office/officeart/2005/8/layout/chevron1"/>
    <dgm:cxn modelId="{3FF6605C-DF05-E04F-A6FA-C8A17011C114}" type="presParOf" srcId="{030D5BAA-0B49-F54E-87F6-7B77A8CE6D8F}" destId="{3FDF3B8C-5B02-924B-B9D4-0EF162CA90A0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7A140-C3A5-43E4-BD28-3C31B61E6EA3}">
      <dsp:nvSpPr>
        <dsp:cNvPr id="0" name=""/>
        <dsp:cNvSpPr/>
      </dsp:nvSpPr>
      <dsp:spPr>
        <a:xfrm>
          <a:off x="0" y="607161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898EB-38C9-408E-9FE2-CB5C874FA50A}">
      <dsp:nvSpPr>
        <dsp:cNvPr id="0" name=""/>
        <dsp:cNvSpPr/>
      </dsp:nvSpPr>
      <dsp:spPr>
        <a:xfrm>
          <a:off x="360535" y="120397"/>
          <a:ext cx="5047501" cy="6343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ความรู้ทั่วไปเกี่ยวกับการวิจัย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151364"/>
        <a:ext cx="4985567" cy="572430"/>
      </dsp:txXfrm>
    </dsp:sp>
    <dsp:sp modelId="{E7351307-5BD1-403B-A1BF-1058796C5E99}">
      <dsp:nvSpPr>
        <dsp:cNvPr id="0" name=""/>
        <dsp:cNvSpPr/>
      </dsp:nvSpPr>
      <dsp:spPr>
        <a:xfrm>
          <a:off x="0" y="1399925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EB779-618B-4854-88E9-390575D436B8}">
      <dsp:nvSpPr>
        <dsp:cNvPr id="0" name=""/>
        <dsp:cNvSpPr/>
      </dsp:nvSpPr>
      <dsp:spPr>
        <a:xfrm>
          <a:off x="360535" y="913161"/>
          <a:ext cx="5047501" cy="6343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การวิจัยเชิงทดลอง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944128"/>
        <a:ext cx="4985567" cy="572430"/>
      </dsp:txXfrm>
    </dsp:sp>
    <dsp:sp modelId="{A5E99DB0-5B2F-45B7-BA52-B7E44E1A36C7}">
      <dsp:nvSpPr>
        <dsp:cNvPr id="0" name=""/>
        <dsp:cNvSpPr/>
      </dsp:nvSpPr>
      <dsp:spPr>
        <a:xfrm>
          <a:off x="0" y="2192689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16582-3073-4DF7-B6EB-4A827814A73F}">
      <dsp:nvSpPr>
        <dsp:cNvPr id="0" name=""/>
        <dsp:cNvSpPr/>
      </dsp:nvSpPr>
      <dsp:spPr>
        <a:xfrm>
          <a:off x="360535" y="1705925"/>
          <a:ext cx="5047501" cy="6343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การวิจัยเชิงสำรวจ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1736892"/>
        <a:ext cx="4985567" cy="572430"/>
      </dsp:txXfrm>
    </dsp:sp>
    <dsp:sp modelId="{A2DBE0FC-5B41-4E21-88B7-A372A62DA4FE}">
      <dsp:nvSpPr>
        <dsp:cNvPr id="0" name=""/>
        <dsp:cNvSpPr/>
      </dsp:nvSpPr>
      <dsp:spPr>
        <a:xfrm>
          <a:off x="0" y="2985453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C7BC7-3006-4DA5-BB12-610B98BAF124}">
      <dsp:nvSpPr>
        <dsp:cNvPr id="0" name=""/>
        <dsp:cNvSpPr/>
      </dsp:nvSpPr>
      <dsp:spPr>
        <a:xfrm>
          <a:off x="360535" y="2498689"/>
          <a:ext cx="5047501" cy="63436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การวิจัยและพัฒนา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2529656"/>
        <a:ext cx="4985567" cy="572430"/>
      </dsp:txXfrm>
    </dsp:sp>
    <dsp:sp modelId="{E48F2A44-0991-421B-AE8C-9638EDB58FC1}">
      <dsp:nvSpPr>
        <dsp:cNvPr id="0" name=""/>
        <dsp:cNvSpPr/>
      </dsp:nvSpPr>
      <dsp:spPr>
        <a:xfrm>
          <a:off x="0" y="3778217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E9C5AE-EC1C-45A5-BE23-674CD146635C}">
      <dsp:nvSpPr>
        <dsp:cNvPr id="0" name=""/>
        <dsp:cNvSpPr/>
      </dsp:nvSpPr>
      <dsp:spPr>
        <a:xfrm>
          <a:off x="360535" y="3291453"/>
          <a:ext cx="5047501" cy="6343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การวิจัยในชั้นเรียน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3322420"/>
        <a:ext cx="4985567" cy="572430"/>
      </dsp:txXfrm>
    </dsp:sp>
    <dsp:sp modelId="{474237B1-635B-402E-AAD4-6F126A959DE0}">
      <dsp:nvSpPr>
        <dsp:cNvPr id="0" name=""/>
        <dsp:cNvSpPr/>
      </dsp:nvSpPr>
      <dsp:spPr>
        <a:xfrm>
          <a:off x="0" y="4570981"/>
          <a:ext cx="72107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41E8E-6866-4FFA-8506-437E2E62CF85}">
      <dsp:nvSpPr>
        <dsp:cNvPr id="0" name=""/>
        <dsp:cNvSpPr/>
      </dsp:nvSpPr>
      <dsp:spPr>
        <a:xfrm>
          <a:off x="360535" y="4084217"/>
          <a:ext cx="5047501" cy="6343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kern="1200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rPr>
            <a:t>จริยธรรมงานวิจัย</a:t>
          </a:r>
          <a:endParaRPr lang="en-US" sz="3200" kern="1200" dirty="0">
            <a:latin typeface="TH SarabunPSK" panose="020B0500040200020003" pitchFamily="34" charset="-34"/>
            <a:ea typeface="Tahoma" panose="020B0604030504040204" pitchFamily="34" charset="0"/>
            <a:cs typeface="TH SarabunPSK" panose="020B0500040200020003" pitchFamily="34" charset="-34"/>
          </a:endParaRPr>
        </a:p>
      </dsp:txBody>
      <dsp:txXfrm>
        <a:off x="391502" y="4115184"/>
        <a:ext cx="4985567" cy="572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1FA13-B269-544D-8E5C-4DF29FC09B5E}">
      <dsp:nvSpPr>
        <dsp:cNvPr id="0" name=""/>
        <dsp:cNvSpPr/>
      </dsp:nvSpPr>
      <dsp:spPr>
        <a:xfrm>
          <a:off x="1980406" y="661"/>
          <a:ext cx="4167187" cy="25003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Nonprobability sampling</a:t>
          </a:r>
          <a:endParaRPr lang="en-US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980406" y="661"/>
        <a:ext cx="4167187" cy="2500312"/>
      </dsp:txXfrm>
    </dsp:sp>
    <dsp:sp modelId="{E1839A3A-8483-184E-9987-E637FDECE815}">
      <dsp:nvSpPr>
        <dsp:cNvPr id="0" name=""/>
        <dsp:cNvSpPr/>
      </dsp:nvSpPr>
      <dsp:spPr>
        <a:xfrm>
          <a:off x="1980406" y="2917692"/>
          <a:ext cx="4167187" cy="25003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H" sz="4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Probability sampling </a:t>
          </a:r>
          <a:endParaRPr lang="en-US" sz="4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980406" y="2917692"/>
        <a:ext cx="4167187" cy="2500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8F162-D1FD-5544-B389-0C6F49C0658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7B392-3E44-A940-B010-B6A6F7FE8A1E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H" sz="28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การเลือกแบบบังเอิญ (Accidental 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610504" y="416587"/>
        <a:ext cx="7440913" cy="833607"/>
      </dsp:txXfrm>
    </dsp:sp>
    <dsp:sp modelId="{F39C9F79-ACBC-C241-B3CC-69F08ADC8017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3C109-877B-8F42-A547-F00B39FB1655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H" sz="28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การเลือกแบบโควต้า (Quota  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088431" y="1667215"/>
        <a:ext cx="6962986" cy="833607"/>
      </dsp:txXfrm>
    </dsp:sp>
    <dsp:sp modelId="{E7245EFE-272D-4B44-8B97-4C57E02EDFF3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43D6CE-A477-824D-B65A-BEE09ACF186C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TH" sz="28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การเลือกแบบเจาะจง (Purposive  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088431" y="2917843"/>
        <a:ext cx="6962986" cy="833607"/>
      </dsp:txXfrm>
    </dsp:sp>
    <dsp:sp modelId="{4B03B080-25DA-9E41-B4BB-C45C48103C1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C71E9-7E60-D14C-909A-F2BC5ED70734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การเลือกแบบกลุ่มหิมะ </a:t>
          </a:r>
          <a:r>
            <a:rPr lang="en-US" sz="28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(Snowball sampling)</a:t>
          </a:r>
        </a:p>
      </dsp:txBody>
      <dsp:txXfrm>
        <a:off x="610504" y="4168472"/>
        <a:ext cx="7440913" cy="833607"/>
      </dsp:txXfrm>
    </dsp:sp>
    <dsp:sp modelId="{800E5EF9-39FF-0E4C-9DA9-B4ADF9BBA141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8F162-D1FD-5544-B389-0C6F49C0658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7B392-3E44-A940-B010-B6A6F7FE8A1E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การสุ่มแบบง่าย  (</a:t>
          </a:r>
          <a:r>
            <a:rPr lang="en-US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Simple random 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610504" y="416587"/>
        <a:ext cx="7440913" cy="833607"/>
      </dsp:txXfrm>
    </dsp:sp>
    <dsp:sp modelId="{F39C9F79-ACBC-C241-B3CC-69F08ADC8017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3C109-877B-8F42-A547-F00B39FB1655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การสุ่มแบบเป็นระบบ ( </a:t>
          </a:r>
          <a:r>
            <a:rPr lang="en-US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Systematic 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088431" y="1667215"/>
        <a:ext cx="6962986" cy="833607"/>
      </dsp:txXfrm>
    </dsp:sp>
    <dsp:sp modelId="{E7245EFE-272D-4B44-8B97-4C57E02EDFF3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43D6CE-A477-824D-B65A-BEE09ACF186C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การสุ่มแบบชั้นภูมิ (</a:t>
          </a:r>
          <a:r>
            <a:rPr lang="en-US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Stratified sampling)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088431" y="2917843"/>
        <a:ext cx="6962986" cy="833607"/>
      </dsp:txXfrm>
    </dsp:sp>
    <dsp:sp modelId="{4B03B080-25DA-9E41-B4BB-C45C48103C1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78FCD-CED1-C74D-AD10-ECE5FA5FE1E2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การสุ่มแบบกลุ่ม (</a:t>
          </a:r>
          <a:r>
            <a:rPr lang="en-US" sz="2800" b="1" i="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Cluster sampling )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610504" y="4168472"/>
        <a:ext cx="7440913" cy="833607"/>
      </dsp:txXfrm>
    </dsp:sp>
    <dsp:sp modelId="{EBDAB53F-3F22-6C45-BB22-19D9A3746C03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4A704-87BB-3A4A-A155-B74CDCCD07B0}">
      <dsp:nvSpPr>
        <dsp:cNvPr id="0" name=""/>
        <dsp:cNvSpPr/>
      </dsp:nvSpPr>
      <dsp:spPr>
        <a:xfrm>
          <a:off x="7143" y="1855258"/>
          <a:ext cx="4270374" cy="170814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25" tIns="66675" rIns="66675" bIns="66675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สมมติฐานทางการวิจัย</a:t>
          </a:r>
          <a:endParaRPr lang="en-US" sz="5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861218" y="1855258"/>
        <a:ext cx="2562225" cy="1708149"/>
      </dsp:txXfrm>
    </dsp:sp>
    <dsp:sp modelId="{3FDF3B8C-5B02-924B-B9D4-0EF162CA90A0}">
      <dsp:nvSpPr>
        <dsp:cNvPr id="0" name=""/>
        <dsp:cNvSpPr/>
      </dsp:nvSpPr>
      <dsp:spPr>
        <a:xfrm>
          <a:off x="3850481" y="1855258"/>
          <a:ext cx="4270374" cy="170814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25" tIns="66675" rIns="66675" bIns="66675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สมมติฐานทางสถิติ</a:t>
          </a:r>
          <a:endParaRPr lang="en-US" sz="50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4704556" y="1855258"/>
        <a:ext cx="2562225" cy="1708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2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t>12/10/25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2207"/>
            <a:ext cx="9144000" cy="2387600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การวิจัยทางคณิตศาสตร์ศึกษา</a:t>
            </a:r>
            <a:r>
              <a:rPr lang="en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60058"/>
            <a:ext cx="9144000" cy="1655762"/>
          </a:xfrm>
        </p:spPr>
        <p:txBody>
          <a:bodyPr>
            <a:normAutofit/>
          </a:bodyPr>
          <a:lstStyle/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อาจารย์วาริยา พุทธ</a:t>
            </a:r>
            <a:r>
              <a:rPr lang="th-TH" sz="2800" dirty="0" err="1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ปฏิ</a:t>
            </a:r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โมกข์</a:t>
            </a:r>
          </a:p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สาขาวิชาคณิตศาสตร์  คณะครุศาสตร์ </a:t>
            </a:r>
          </a:p>
          <a:p>
            <a:r>
              <a:rPr lang="th-TH" sz="2800" dirty="0">
                <a:solidFill>
                  <a:schemeClr val="bg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มหาวิทยาลัยราชภัฏสวนสุนันทา</a:t>
            </a:r>
            <a:endParaRPr lang="en-US" sz="2800" dirty="0">
              <a:solidFill>
                <a:schemeClr val="bg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1608877" y="3628170"/>
            <a:ext cx="3194131" cy="3194131"/>
          </a:xfrm>
          <a:prstGeom prst="rect">
            <a:avLst/>
          </a:prstGeom>
        </p:spPr>
      </p:pic>
      <p:pic>
        <p:nvPicPr>
          <p:cNvPr id="11" name="Graphic 10" descr="Microscope">
            <a:extLst>
              <a:ext uri="{FF2B5EF4-FFF2-40B4-BE49-F238E27FC236}">
                <a16:creationId xmlns:a16="http://schemas.microsoft.com/office/drawing/2014/main" id="{3CB00449-E308-4DF3-9CFD-9A7D30B6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38607" flipH="1">
            <a:off x="-95000" y="1526355"/>
            <a:ext cx="2684499" cy="2684499"/>
          </a:xfrm>
          <a:prstGeom prst="rect">
            <a:avLst/>
          </a:prstGeom>
        </p:spPr>
      </p:pic>
      <p:pic>
        <p:nvPicPr>
          <p:cNvPr id="13" name="Graphic 12" descr="Test tubes">
            <a:extLst>
              <a:ext uri="{FF2B5EF4-FFF2-40B4-BE49-F238E27FC236}">
                <a16:creationId xmlns:a16="http://schemas.microsoft.com/office/drawing/2014/main" id="{6A56DF0C-1331-406E-AEE6-06E0E59FB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078969">
            <a:off x="1884417" y="4359091"/>
            <a:ext cx="2453456" cy="2453456"/>
          </a:xfrm>
          <a:prstGeom prst="rect">
            <a:avLst/>
          </a:prstGeom>
        </p:spPr>
      </p:pic>
      <p:pic>
        <p:nvPicPr>
          <p:cNvPr id="7" name="Graphic 6" descr="Beaker">
            <a:extLst>
              <a:ext uri="{FF2B5EF4-FFF2-40B4-BE49-F238E27FC236}">
                <a16:creationId xmlns:a16="http://schemas.microsoft.com/office/drawing/2014/main" id="{88D22565-F42F-439B-A6A4-CF161165E6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213697">
            <a:off x="-293097" y="3574329"/>
            <a:ext cx="3245427" cy="3245427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id="{B46E3E84-D1E6-4422-AA93-3EE98A821B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451125">
            <a:off x="8782302" y="13969"/>
            <a:ext cx="3005286" cy="3005286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/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การวิจัยทางการศึกษาคณิตศาสตร์คืออะไร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72263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/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ทำการวิจัยไปเพื่ออะไร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9337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ตัวแปรทางการวิจัยคืออะไร </a:t>
            </a:r>
            <a:b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และมีกี่ประเภท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6836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esearch Variables - Independent And Dependent Variables | Marketing91">
            <a:extLst>
              <a:ext uri="{FF2B5EF4-FFF2-40B4-BE49-F238E27FC236}">
                <a16:creationId xmlns:a16="http://schemas.microsoft.com/office/drawing/2014/main" id="{48395A0A-634F-6B4B-8D8A-A8EF663A2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"/>
          <a:stretch/>
        </p:blipFill>
        <p:spPr bwMode="auto">
          <a:xfrm>
            <a:off x="307775" y="261437"/>
            <a:ext cx="11576450" cy="63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188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364A35-EA52-CF4D-9A5A-5AEF0FADF9D0}"/>
              </a:ext>
            </a:extLst>
          </p:cNvPr>
          <p:cNvSpPr/>
          <p:nvPr/>
        </p:nvSpPr>
        <p:spPr>
          <a:xfrm>
            <a:off x="1255815" y="423193"/>
            <a:ext cx="9680368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ของการจัดกิจกรรมการเรียนรู้ตามกระบวนการสำรวจเชิงคณิตศาสตร์ร่วมกับคำถามปลายเปิดที่มีต่อความสามารถในการแก้ปัญหาและการให้เหตุผลทางคณิตศาสตร์ของนักเรียนชั้นมัธยมศึกษาปีที่ </a:t>
            </a:r>
            <a:r>
              <a:rPr lang="en-US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TH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22907-9BA1-054E-9B9A-A809A1CAE32C}"/>
              </a:ext>
            </a:extLst>
          </p:cNvPr>
          <p:cNvSpPr txBox="1"/>
          <p:nvPr/>
        </p:nvSpPr>
        <p:spPr>
          <a:xfrm>
            <a:off x="2503510" y="3386842"/>
            <a:ext cx="76083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กระบวนการสำรวจเชิงคณิตศาสตร์ร่วมกับคำถามปลายเปิด</a:t>
            </a:r>
            <a:endParaRPr lang="en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A3FA49-3574-3440-9CCD-AE4392737987}"/>
              </a:ext>
            </a:extLst>
          </p:cNvPr>
          <p:cNvSpPr txBox="1"/>
          <p:nvPr/>
        </p:nvSpPr>
        <p:spPr>
          <a:xfrm>
            <a:off x="2440383" y="4606881"/>
            <a:ext cx="767144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ความสามารถในการแก้ปัญหา การให้เหตุผลทางคณิตศาสตร์</a:t>
            </a:r>
            <a:endParaRPr lang="en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846776BE-AA5F-384D-A21A-1EA5D78FDB13}"/>
              </a:ext>
            </a:extLst>
          </p:cNvPr>
          <p:cNvSpPr/>
          <p:nvPr/>
        </p:nvSpPr>
        <p:spPr>
          <a:xfrm>
            <a:off x="5915890" y="4098269"/>
            <a:ext cx="360217" cy="47601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782715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88C76A-36C2-A448-8343-2BCC6BF7E42D}"/>
              </a:ext>
            </a:extLst>
          </p:cNvPr>
          <p:cNvSpPr/>
          <p:nvPr/>
        </p:nvSpPr>
        <p:spPr>
          <a:xfrm>
            <a:off x="688769" y="885149"/>
            <a:ext cx="1088967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การพัฒนาเจตคติ แรงจูงใจใฝ่สัมฤทธิ์ พฤติกรรมการเรียนรู้วิชาคณิตศาสตร์ </a:t>
            </a:r>
            <a:b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</a:t>
            </a:r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นักเรียนมัธยมศึกษาปีที่ 3 </a:t>
            </a:r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ผ่าน</a:t>
            </a:r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การจัดการเรียนการสอนกิจกรรมเป็นฐาน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46A4EA-5555-314A-AD7B-544BCA7BA242}"/>
              </a:ext>
            </a:extLst>
          </p:cNvPr>
          <p:cNvSpPr txBox="1"/>
          <p:nvPr/>
        </p:nvSpPr>
        <p:spPr>
          <a:xfrm>
            <a:off x="2688772" y="2782669"/>
            <a:ext cx="690154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การจัดการเรียนการสอนกิจกรรมเป็นฐาน</a:t>
            </a:r>
            <a:endParaRPr lang="en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B1EE3-4D34-3C47-8D0B-1122DFF041B9}"/>
              </a:ext>
            </a:extLst>
          </p:cNvPr>
          <p:cNvSpPr txBox="1"/>
          <p:nvPr/>
        </p:nvSpPr>
        <p:spPr>
          <a:xfrm>
            <a:off x="1870554" y="4332266"/>
            <a:ext cx="84073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เจตคติ แรงจูงใจใฝ่สัมฤทธิ์ พฤติกรรมการเรียนรู้วิชาคณิตศาสตร์</a:t>
            </a:r>
            <a:endParaRPr lang="en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82D3F3F7-399A-0245-95E9-A3B9FE4CE00B}"/>
              </a:ext>
            </a:extLst>
          </p:cNvPr>
          <p:cNvSpPr/>
          <p:nvPr/>
        </p:nvSpPr>
        <p:spPr>
          <a:xfrm>
            <a:off x="5915890" y="3643029"/>
            <a:ext cx="360217" cy="47601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5220076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613F9A-1C8B-414A-9CF9-AD7CC1250A73}"/>
              </a:ext>
            </a:extLst>
          </p:cNvPr>
          <p:cNvSpPr/>
          <p:nvPr/>
        </p:nvSpPr>
        <p:spPr>
          <a:xfrm>
            <a:off x="816346" y="392699"/>
            <a:ext cx="1115093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การศึกษาสภาพ ปัญหา และแนวทางการแก้ไขปัญหาในการประเมินการเรียนรู้</a:t>
            </a:r>
            <a:b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ตามสภาพจริงของครูในกลุ่มสาระการเรียนรู้คณิตศาสตร์ ระดับมัธยมศึกษาตอนต้น</a:t>
            </a:r>
          </a:p>
        </p:txBody>
      </p:sp>
      <p:pic>
        <p:nvPicPr>
          <p:cNvPr id="6" name="Picture 5" descr="A picture containing text, screenshot, receipt, document&#10;&#10;Description automatically generated">
            <a:extLst>
              <a:ext uri="{FF2B5EF4-FFF2-40B4-BE49-F238E27FC236}">
                <a16:creationId xmlns:a16="http://schemas.microsoft.com/office/drawing/2014/main" id="{6E50CC83-80C0-8E45-BC44-758EA4D2E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46" y="1744679"/>
            <a:ext cx="3729737" cy="3216585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EB9EF884-225E-5247-8701-5EEB2D990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14" y="4156839"/>
            <a:ext cx="4979633" cy="2611169"/>
          </a:xfrm>
          <a:prstGeom prst="rect">
            <a:avLst/>
          </a:prstGeom>
        </p:spPr>
      </p:pic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81BBFB7A-529A-2142-9DEC-2C9EF9605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891" y="1909727"/>
            <a:ext cx="5155385" cy="449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01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47F6CA-96C0-B04C-9101-029AF6D95356}"/>
              </a:ext>
            </a:extLst>
          </p:cNvPr>
          <p:cNvSpPr/>
          <p:nvPr/>
        </p:nvSpPr>
        <p:spPr>
          <a:xfrm>
            <a:off x="720436" y="718895"/>
            <a:ext cx="1075223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การพัฒนาความรู้และความสามารถในการเชื่อมโยงทางคณิตศาสตร์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โดยการจัดกิจกรรมการเรียนรู้คณิตศาสตร์ตามแนวทฤษฎีพหุปัญญาของนักเรียนประถมศึกษาปีที่ 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0197CD-4C3E-D144-BDC0-6BDCD3FD779C}"/>
              </a:ext>
            </a:extLst>
          </p:cNvPr>
          <p:cNvSpPr/>
          <p:nvPr/>
        </p:nvSpPr>
        <p:spPr>
          <a:xfrm>
            <a:off x="2415344" y="4324513"/>
            <a:ext cx="753683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ความรู้และความสามารถในการเชื่อมโยงทางคณิตศาสตร์ </a:t>
            </a:r>
            <a:endParaRPr lang="en-TH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33B98C-512A-E149-9837-08D52DB16641}"/>
              </a:ext>
            </a:extLst>
          </p:cNvPr>
          <p:cNvSpPr/>
          <p:nvPr/>
        </p:nvSpPr>
        <p:spPr>
          <a:xfrm>
            <a:off x="1560576" y="3079119"/>
            <a:ext cx="903427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การจัดกิจกรรมการเรียนรู้คณิตศาสตร์ตามแนวทฤษฎีพหุปัญญา</a:t>
            </a:r>
            <a:endParaRPr lang="en-TH" sz="3600" dirty="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A4A1BCAC-D9AC-9343-A830-5BCA7E2CD578}"/>
              </a:ext>
            </a:extLst>
          </p:cNvPr>
          <p:cNvSpPr/>
          <p:nvPr/>
        </p:nvSpPr>
        <p:spPr>
          <a:xfrm>
            <a:off x="5882391" y="3805261"/>
            <a:ext cx="360217" cy="47601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37679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D43E1-7822-7342-846D-1905B7B175E2}"/>
              </a:ext>
            </a:extLst>
          </p:cNvPr>
          <p:cNvSpPr/>
          <p:nvPr/>
        </p:nvSpPr>
        <p:spPr>
          <a:xfrm>
            <a:off x="631371" y="556644"/>
            <a:ext cx="10929258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การพัฒนาความสามารถในการให้เหตุผลและความคิดสร้างสรรค์ทางคณิตศาสตร์ของนักเรียนมัธยมศึกษาปีที่ 4 </a:t>
            </a:r>
            <a:b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โดยใช้ชุดกิจกรรมเสริมหลักสูตรคณิตศาสตร์และวงจรการเรียนรู้เชิงประสบการณ์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61A334-F93D-C141-93EE-B6F5E6289A7A}"/>
              </a:ext>
            </a:extLst>
          </p:cNvPr>
          <p:cNvSpPr/>
          <p:nvPr/>
        </p:nvSpPr>
        <p:spPr>
          <a:xfrm>
            <a:off x="1351444" y="3635744"/>
            <a:ext cx="942628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ชุดกิจกรรมเสริมหลักสูตรคณิตศาสตร์และวงจรการเรียนรู้เชิงประสบการณ์ </a:t>
            </a:r>
            <a:endParaRPr lang="en-TH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93388A-D21C-9146-9F12-803C0441F7A9}"/>
              </a:ext>
            </a:extLst>
          </p:cNvPr>
          <p:cNvSpPr/>
          <p:nvPr/>
        </p:nvSpPr>
        <p:spPr>
          <a:xfrm>
            <a:off x="1603870" y="4892204"/>
            <a:ext cx="893001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ความสามารถในการให้เหตุผลและความคิดสร้างสรรค์ทางคณิตศาสตร์</a:t>
            </a:r>
            <a:endParaRPr lang="en-TH" sz="3600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C8A013D2-96A9-3449-8F01-EBDAB82E8CAB}"/>
              </a:ext>
            </a:extLst>
          </p:cNvPr>
          <p:cNvSpPr/>
          <p:nvPr/>
        </p:nvSpPr>
        <p:spPr>
          <a:xfrm>
            <a:off x="5891506" y="4355227"/>
            <a:ext cx="360217" cy="47601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64591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AE0F01-443A-624F-A247-9E26755238BC}"/>
              </a:ext>
            </a:extLst>
          </p:cNvPr>
          <p:cNvSpPr/>
          <p:nvPr/>
        </p:nvSpPr>
        <p:spPr>
          <a:xfrm>
            <a:off x="826840" y="838756"/>
            <a:ext cx="654932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การศึกษามโนทัศน์ที่คลาดเคลื่อนและข้อผิดพลาดทางคณิตศาสตร์ของนักเรียนชั้นมัธยมศึกษาปีที่ 5 ในโรงเรียนสังกัดสำนักงานเขตพื้นที่การศึกษามัธยมศึกษาเขต 1 และเขต 2 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1A304CD-9F3A-104E-BC8A-AC6094829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197" y="3801398"/>
            <a:ext cx="7523829" cy="135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6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5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MAC3304</a:t>
            </a:r>
            <a:r>
              <a:rPr lang="en-TH" dirty="0">
                <a:solidFill>
                  <a:schemeClr val="accent5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>
                <a:solidFill>
                  <a:schemeClr val="accent5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3 (2-2-5)</a:t>
            </a:r>
            <a:r>
              <a:rPr lang="en-TH" dirty="0">
                <a:solidFill>
                  <a:schemeClr val="accent5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dirty="0">
              <a:solidFill>
                <a:schemeClr val="accent5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8" y="1993576"/>
            <a:ext cx="9479389" cy="33369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ความหมายของการวิจัย ระเบียบวิธีการวิจัย ขั้นตอน</a:t>
            </a:r>
            <a:r>
              <a:rPr lang="th-TH" sz="4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การทำ</a:t>
            </a: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วิจัยและ</a:t>
            </a:r>
            <a:r>
              <a:rPr lang="th-TH" sz="4400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สถิติที่ใช้ในการวิจัย </a:t>
            </a: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ออกแบบการวิจัยเพื่อพัฒนาการจัดการเรียนรู้คณิตศาสตร์ </a:t>
            </a:r>
            <a:r>
              <a:rPr lang="th-TH" sz="4400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วิเคราะห์ข้อมูล </a:t>
            </a: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และการเขียนรายงานการวิจัย เพื่อนำมาประยุกต์ใช้พัฒนาผู้เรียนคณิตศาสตร์</a:t>
            </a:r>
            <a:endParaRPr lang="en-TH" sz="4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0018" y="0"/>
            <a:ext cx="3668917" cy="6941127"/>
            <a:chOff x="9009186" y="0"/>
            <a:chExt cx="3668917" cy="694112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Clipboard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ประชากรและตัวอย่างคืออะไร</a:t>
            </a:r>
            <a:b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และได้มาอย่างไร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82693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364A35-EA52-CF4D-9A5A-5AEF0FADF9D0}"/>
              </a:ext>
            </a:extLst>
          </p:cNvPr>
          <p:cNvSpPr/>
          <p:nvPr/>
        </p:nvSpPr>
        <p:spPr>
          <a:xfrm>
            <a:off x="1255816" y="691417"/>
            <a:ext cx="9680368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ของการจัดกิจกรรมการเรียนรู้ตามกระบวนการสำรวจเชิงคณิตศาสตร์ร่วมกับคำถามปลายเปิดที่มีต่อความสามารถในการแก้ปัญหาและการให้เหตุผลทางคณิตศาสตร์ของนักเรียนชั้นมัธยมศึกษาปีที่ </a:t>
            </a:r>
            <a:r>
              <a:rPr lang="en-US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TH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0BEBAE-C230-5946-805C-0CEE6B203799}"/>
              </a:ext>
            </a:extLst>
          </p:cNvPr>
          <p:cNvSpPr/>
          <p:nvPr/>
        </p:nvSpPr>
        <p:spPr>
          <a:xfrm>
            <a:off x="4302078" y="4379976"/>
            <a:ext cx="407382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นักเรียนชั้นมัธยมศึกษาปีที่ </a:t>
            </a:r>
            <a:r>
              <a:rPr lang="en-US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TH" sz="3600" dirty="0"/>
          </a:p>
        </p:txBody>
      </p:sp>
    </p:spTree>
    <p:extLst>
      <p:ext uri="{BB962C8B-B14F-4D97-AF65-F5344CB8AC3E}">
        <p14:creationId xmlns:p14="http://schemas.microsoft.com/office/powerpoint/2010/main" val="375357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88C76A-36C2-A448-8343-2BCC6BF7E42D}"/>
              </a:ext>
            </a:extLst>
          </p:cNvPr>
          <p:cNvSpPr/>
          <p:nvPr/>
        </p:nvSpPr>
        <p:spPr>
          <a:xfrm>
            <a:off x="688769" y="885149"/>
            <a:ext cx="1088967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การพัฒนาเจตคติ แรงจูงใจใฝ่สัมฤทธิ์ พฤติกรรมการเรียนรู้วิชาคณิตศาสตร์ นักเรียนมัธยมศึกษาปีที่ 3 การจัดการเรียนการสอนกิจกรรมเป็นฐาน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2BD424-085E-B441-AF96-E44D9D795AEB}"/>
              </a:ext>
            </a:extLst>
          </p:cNvPr>
          <p:cNvSpPr/>
          <p:nvPr/>
        </p:nvSpPr>
        <p:spPr>
          <a:xfrm>
            <a:off x="4302078" y="3438223"/>
            <a:ext cx="391532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นักเรียนชั้นมัธยมศึกษาปีที่ </a:t>
            </a:r>
            <a:r>
              <a:rPr lang="en-US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TH" sz="3600" dirty="0"/>
          </a:p>
        </p:txBody>
      </p:sp>
    </p:spTree>
    <p:extLst>
      <p:ext uri="{BB962C8B-B14F-4D97-AF65-F5344CB8AC3E}">
        <p14:creationId xmlns:p14="http://schemas.microsoft.com/office/powerpoint/2010/main" val="186357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613F9A-1C8B-414A-9CF9-AD7CC1250A73}"/>
              </a:ext>
            </a:extLst>
          </p:cNvPr>
          <p:cNvSpPr/>
          <p:nvPr/>
        </p:nvSpPr>
        <p:spPr>
          <a:xfrm>
            <a:off x="520535" y="1200854"/>
            <a:ext cx="11150930" cy="1261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การศึกษาสภาพ ปัญหา และแนวทางการแก้ไขปัญหาในการประเมินการเรียนรู้</a:t>
            </a:r>
            <a:b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ตามสภาพจริงของครูในกลุ่มสาระการเรียนรู้คณิตศาสตร์ </a:t>
            </a:r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ระดับ</a:t>
            </a:r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มัธยมศึกษาตอนต้น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0CB7F6-3678-9D46-A3F6-BBA5ABB9A02A}"/>
              </a:ext>
            </a:extLst>
          </p:cNvPr>
          <p:cNvSpPr/>
          <p:nvPr/>
        </p:nvSpPr>
        <p:spPr>
          <a:xfrm>
            <a:off x="1389888" y="3940689"/>
            <a:ext cx="96194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ครูในกลุ่มสาระการเรียนรู้คณิตศาสตร์ ระดับมัธยมศึกษาตอนต้น</a:t>
            </a:r>
            <a:endParaRPr lang="en-TH" sz="3600" dirty="0"/>
          </a:p>
        </p:txBody>
      </p:sp>
    </p:spTree>
    <p:extLst>
      <p:ext uri="{BB962C8B-B14F-4D97-AF65-F5344CB8AC3E}">
        <p14:creationId xmlns:p14="http://schemas.microsoft.com/office/powerpoint/2010/main" val="337615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AE0F01-443A-624F-A247-9E26755238BC}"/>
              </a:ext>
            </a:extLst>
          </p:cNvPr>
          <p:cNvSpPr/>
          <p:nvPr/>
        </p:nvSpPr>
        <p:spPr>
          <a:xfrm>
            <a:off x="387928" y="708215"/>
            <a:ext cx="673220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การศึกษามโนทัศน์ที่คลาดเคลื่อนและข้อผิดพลาดทางคณิตศาสตร์ของนักเรียนชั้นมัธยมศึกษาปีที่ 5 ในโรงเรียนสังกัดสำนักงานเขตพื้นที่การศึกษามัธยมศึกษาเขต 1 และเขต 2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2F7904-D4E1-154F-816D-A3EB757FCF52}"/>
              </a:ext>
            </a:extLst>
          </p:cNvPr>
          <p:cNvSpPr/>
          <p:nvPr/>
        </p:nvSpPr>
        <p:spPr>
          <a:xfrm>
            <a:off x="4959927" y="4210793"/>
            <a:ext cx="60960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นักเรียนชั้นมัธยมศึกษาปีที่ 5 ในโรงเรียนสังกัดสำนักงานเขตพื้นที่การศึกษามัธยมศึกษาเขต 1 และเขต 2 </a:t>
            </a:r>
            <a:endParaRPr lang="en-TH" sz="4000" dirty="0"/>
          </a:p>
        </p:txBody>
      </p:sp>
    </p:spTree>
    <p:extLst>
      <p:ext uri="{BB962C8B-B14F-4D97-AF65-F5344CB8AC3E}">
        <p14:creationId xmlns:p14="http://schemas.microsoft.com/office/powerpoint/2010/main" val="251322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47F6CA-96C0-B04C-9101-029AF6D95356}"/>
              </a:ext>
            </a:extLst>
          </p:cNvPr>
          <p:cNvSpPr/>
          <p:nvPr/>
        </p:nvSpPr>
        <p:spPr>
          <a:xfrm>
            <a:off x="597408" y="792481"/>
            <a:ext cx="10874156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การพัฒนาความรู้และความสามารถในการเชื่อมโยงทางคณิตศาสตร์ โดยการจัดกิจกรรมการเรียนรู้คณิตศาสตร์ตามแนวทฤษฎีพหุปัญญาของนักเรียนประถมศึกษาปีที่ 5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DED37D-4E05-7643-8282-788719F92E5E}"/>
              </a:ext>
            </a:extLst>
          </p:cNvPr>
          <p:cNvSpPr/>
          <p:nvPr/>
        </p:nvSpPr>
        <p:spPr>
          <a:xfrm>
            <a:off x="4091068" y="3913944"/>
            <a:ext cx="4333603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นักเรียนประถมศึกษาปีที่ 5 </a:t>
            </a:r>
            <a:endParaRPr lang="en-TH" sz="4000" dirty="0"/>
          </a:p>
        </p:txBody>
      </p:sp>
    </p:spTree>
    <p:extLst>
      <p:ext uri="{BB962C8B-B14F-4D97-AF65-F5344CB8AC3E}">
        <p14:creationId xmlns:p14="http://schemas.microsoft.com/office/powerpoint/2010/main" val="62913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D43E1-7822-7342-846D-1905B7B175E2}"/>
              </a:ext>
            </a:extLst>
          </p:cNvPr>
          <p:cNvSpPr/>
          <p:nvPr/>
        </p:nvSpPr>
        <p:spPr>
          <a:xfrm>
            <a:off x="631370" y="745588"/>
            <a:ext cx="11157355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การพัฒนาความสามารถในการให้เหตุผลและความคิดสร้างสรรค์ทางคณิตศาสตร์ของนักเรียนมัธยมศึกษาปีที่ 4 </a:t>
            </a:r>
            <a:b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โดยใช้ชุดกิจกรรมเสริมหลักสูตรคณิตศาสตร์และวงจรการเรียนรู้เชิงประสบการณ์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B4EA39-8116-D94B-9129-DAF02562FF99}"/>
              </a:ext>
            </a:extLst>
          </p:cNvPr>
          <p:cNvSpPr/>
          <p:nvPr/>
        </p:nvSpPr>
        <p:spPr>
          <a:xfrm>
            <a:off x="4921640" y="4230858"/>
            <a:ext cx="23487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มัธยมศึกษาปีที่ 4 </a:t>
            </a:r>
            <a:endParaRPr lang="en-TH" sz="3600" dirty="0"/>
          </a:p>
        </p:txBody>
      </p:sp>
    </p:spTree>
    <p:extLst>
      <p:ext uri="{BB962C8B-B14F-4D97-AF65-F5344CB8AC3E}">
        <p14:creationId xmlns:p14="http://schemas.microsoft.com/office/powerpoint/2010/main" val="82740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BD6683-7557-AE4D-A31C-73934CE7FDDF}"/>
              </a:ext>
            </a:extLst>
          </p:cNvPr>
          <p:cNvSpPr txBox="1"/>
          <p:nvPr/>
        </p:nvSpPr>
        <p:spPr>
          <a:xfrm>
            <a:off x="356260" y="439387"/>
            <a:ext cx="248541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การสุ่มตัวอย่าง</a:t>
            </a:r>
            <a:endParaRPr lang="en-TH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A1C8045-D7B8-9348-B4B2-E53EAE10E2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221080"/>
              </p:ext>
            </p:extLst>
          </p:nvPr>
        </p:nvGraphicFramePr>
        <p:xfrm>
          <a:off x="3457040" y="7933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21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41FA13-B269-544D-8E5C-4DF29FC09B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B41FA13-B269-544D-8E5C-4DF29FC09B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839A3A-8483-184E-9987-E637FDECE8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1839A3A-8483-184E-9987-E637FDECE8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1820B5-EC0F-DB41-B758-0336F0B963CF}"/>
              </a:ext>
            </a:extLst>
          </p:cNvPr>
          <p:cNvGrpSpPr/>
          <p:nvPr/>
        </p:nvGrpSpPr>
        <p:grpSpPr>
          <a:xfrm>
            <a:off x="451262" y="415637"/>
            <a:ext cx="3180081" cy="1401566"/>
            <a:chOff x="1980406" y="661"/>
            <a:chExt cx="4167187" cy="25003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BC68955-118A-E04C-9481-9814A77AD8F5}"/>
                </a:ext>
              </a:extLst>
            </p:cNvPr>
            <p:cNvSpPr/>
            <p:nvPr/>
          </p:nvSpPr>
          <p:spPr>
            <a:xfrm>
              <a:off x="1980406" y="661"/>
              <a:ext cx="4167187" cy="25003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A3D3D3-558E-6A45-80D0-C93087831E37}"/>
                </a:ext>
              </a:extLst>
            </p:cNvPr>
            <p:cNvSpPr txBox="1"/>
            <p:nvPr/>
          </p:nvSpPr>
          <p:spPr>
            <a:xfrm>
              <a:off x="1980406" y="661"/>
              <a:ext cx="4167187" cy="2500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TH" sz="400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Nonprobability sampling</a:t>
              </a:r>
              <a:endParaRPr lang="en-US" sz="4000" kern="1200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CFC3DB9-DA7D-3D4D-88C4-8AD6397EE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5066201"/>
              </p:ext>
            </p:extLst>
          </p:nvPr>
        </p:nvGraphicFramePr>
        <p:xfrm>
          <a:off x="3920176" y="11164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116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08F162-D1FD-5544-B389-0C6F49C06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0E08F162-D1FD-5544-B389-0C6F49C06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9C9F79-ACBC-C241-B3CC-69F08ADC8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F39C9F79-ACBC-C241-B3CC-69F08ADC8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97B392-3E44-A940-B010-B6A6F7FE8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FD97B392-3E44-A940-B010-B6A6F7FE8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7245EFE-272D-4B44-8B97-4C57E02ED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E7245EFE-272D-4B44-8B97-4C57E02EDF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43C109-877B-8F42-A547-F00B39FB1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FA43C109-877B-8F42-A547-F00B39FB1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03B080-25DA-9E41-B4BB-C45C48103C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4B03B080-25DA-9E41-B4BB-C45C48103C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43D6CE-A477-824D-B65A-BEE09ACF18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5E43D6CE-A477-824D-B65A-BEE09ACF18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00E5EF9-39FF-0E4C-9DA9-B4ADF9BBA1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800E5EF9-39FF-0E4C-9DA9-B4ADF9BBA1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1C71E9-7E60-D14C-909A-F2BC5ED707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111C71E9-7E60-D14C-909A-F2BC5ED707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2F689ED-82DB-2A4C-8F73-B339B215FDC5}"/>
              </a:ext>
            </a:extLst>
          </p:cNvPr>
          <p:cNvGrpSpPr/>
          <p:nvPr/>
        </p:nvGrpSpPr>
        <p:grpSpPr>
          <a:xfrm>
            <a:off x="475013" y="320634"/>
            <a:ext cx="3322585" cy="1912205"/>
            <a:chOff x="1980406" y="2917692"/>
            <a:chExt cx="4167187" cy="25003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EFF2E02-7ED3-014B-99D9-975FB1C068CB}"/>
                </a:ext>
              </a:extLst>
            </p:cNvPr>
            <p:cNvSpPr/>
            <p:nvPr/>
          </p:nvSpPr>
          <p:spPr>
            <a:xfrm>
              <a:off x="1980406" y="2917692"/>
              <a:ext cx="4167187" cy="25003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477B76-171D-8342-9B1A-5DCA22EFEEBC}"/>
                </a:ext>
              </a:extLst>
            </p:cNvPr>
            <p:cNvSpPr txBox="1"/>
            <p:nvPr/>
          </p:nvSpPr>
          <p:spPr>
            <a:xfrm>
              <a:off x="1980406" y="2917692"/>
              <a:ext cx="4167187" cy="25003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TH" sz="400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Probability sampling </a:t>
              </a:r>
              <a:endParaRPr lang="en-US" sz="4000" kern="1200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1E8A79A-D543-9F40-A953-C73060832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663752"/>
              </p:ext>
            </p:extLst>
          </p:nvPr>
        </p:nvGraphicFramePr>
        <p:xfrm>
          <a:off x="3920176" y="11164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41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E08F162-D1FD-5544-B389-0C6F49C06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0E08F162-D1FD-5544-B389-0C6F49C06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9C9F79-ACBC-C241-B3CC-69F08ADC8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F39C9F79-ACBC-C241-B3CC-69F08ADC8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97B392-3E44-A940-B010-B6A6F7FE8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FD97B392-3E44-A940-B010-B6A6F7FE8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7245EFE-272D-4B44-8B97-4C57E02ED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E7245EFE-272D-4B44-8B97-4C57E02EDF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43C109-877B-8F42-A547-F00B39FB1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FA43C109-877B-8F42-A547-F00B39FB1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B03B080-25DA-9E41-B4BB-C45C48103C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4B03B080-25DA-9E41-B4BB-C45C48103C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43D6CE-A477-824D-B65A-BEE09ACF18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5E43D6CE-A477-824D-B65A-BEE09ACF18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BDAB53F-3F22-6C45-BB22-19D9A3746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EBDAB53F-3F22-6C45-BB22-19D9A3746C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C978FCD-CED1-C74D-AD10-ECE5FA5FE1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5C978FCD-CED1-C74D-AD10-ECE5FA5FE1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72" y="747877"/>
            <a:ext cx="8378529" cy="1027257"/>
          </a:xfrm>
        </p:spPr>
        <p:txBody>
          <a:bodyPr/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การวัดและประเมินผลการเรียนรู้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83E472-316B-42B5-9901-2C007C5B7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47" y="1953121"/>
            <a:ext cx="2268675" cy="18325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cs typeface="+mj-cs"/>
              </a:rPr>
              <a:t>ช่วงแรก  </a:t>
            </a:r>
            <a:endParaRPr lang="en-GB" sz="3200" dirty="0">
              <a:cs typeface="+mj-cs"/>
            </a:endParaRPr>
          </a:p>
          <a:p>
            <a:pPr algn="ctr"/>
            <a:r>
              <a:rPr lang="en-US" sz="3200" dirty="0">
                <a:cs typeface="+mj-cs"/>
              </a:rPr>
              <a:t>5</a:t>
            </a:r>
            <a:r>
              <a:rPr lang="en-GB" sz="3200" dirty="0">
                <a:cs typeface="+mj-cs"/>
              </a:rPr>
              <a:t>0 </a:t>
            </a:r>
            <a:r>
              <a:rPr lang="en-US" sz="3200" dirty="0">
                <a:cs typeface="+mj-cs"/>
              </a:rPr>
              <a:t>%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EE42B7D-A1DC-4708-8147-D9D746BA7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9721" y="1887844"/>
            <a:ext cx="2268675" cy="201583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cs typeface="+mj-cs"/>
              </a:rPr>
              <a:t>ช่วงที่ </a:t>
            </a:r>
            <a:r>
              <a:rPr lang="en-US" sz="3200" dirty="0">
                <a:cs typeface="+mj-cs"/>
              </a:rPr>
              <a:t>2</a:t>
            </a:r>
          </a:p>
          <a:p>
            <a:pPr algn="ctr"/>
            <a:r>
              <a:rPr lang="th-TH" sz="3200" dirty="0">
                <a:cs typeface="+mj-cs"/>
              </a:rPr>
              <a:t>  </a:t>
            </a:r>
            <a:r>
              <a:rPr lang="en-GB" sz="3200" dirty="0">
                <a:cs typeface="+mj-cs"/>
              </a:rPr>
              <a:t>50%</a:t>
            </a:r>
            <a:endParaRPr lang="en-US" sz="3200" dirty="0">
              <a:cs typeface="+mj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AE49640-1F41-49EF-9DE6-5B8BD818E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55676" y="0"/>
            <a:ext cx="3136324" cy="7050231"/>
            <a:chOff x="9055676" y="0"/>
            <a:chExt cx="3136324" cy="705023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Shirt">
              <a:extLst>
                <a:ext uri="{FF2B5EF4-FFF2-40B4-BE49-F238E27FC236}">
                  <a16:creationId xmlns:a16="http://schemas.microsoft.com/office/drawing/2014/main" id="{D0B86988-B817-439D-A6A5-18064726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887424">
              <a:off x="9541289" y="4083626"/>
              <a:ext cx="1951759" cy="1951759"/>
            </a:xfrm>
            <a:prstGeom prst="rect">
              <a:avLst/>
            </a:prstGeom>
          </p:spPr>
        </p:pic>
        <p:pic>
          <p:nvPicPr>
            <p:cNvPr id="14" name="Graphic 13" descr="Glasses">
              <a:extLst>
                <a:ext uri="{FF2B5EF4-FFF2-40B4-BE49-F238E27FC236}">
                  <a16:creationId xmlns:a16="http://schemas.microsoft.com/office/drawing/2014/main" id="{92AEA3DE-CFDD-499C-B6AD-99345EA1C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795024">
              <a:off x="11018693" y="3451676"/>
              <a:ext cx="1034563" cy="1034563"/>
            </a:xfrm>
            <a:prstGeom prst="rect">
              <a:avLst/>
            </a:prstGeom>
          </p:spPr>
        </p:pic>
        <p:pic>
          <p:nvPicPr>
            <p:cNvPr id="16" name="Graphic 15" descr="Boot">
              <a:extLst>
                <a:ext uri="{FF2B5EF4-FFF2-40B4-BE49-F238E27FC236}">
                  <a16:creationId xmlns:a16="http://schemas.microsoft.com/office/drawing/2014/main" id="{BDFF0140-1CC8-4F76-B83E-EFC26BF59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697835" y="5595504"/>
              <a:ext cx="1454727" cy="1454727"/>
            </a:xfrm>
            <a:prstGeom prst="rect">
              <a:avLst/>
            </a:prstGeom>
          </p:spPr>
        </p:pic>
      </p:grpSp>
      <p:sp>
        <p:nvSpPr>
          <p:cNvPr id="3" name="Rectangle: Rounded Corners 8">
            <a:extLst>
              <a:ext uri="{FF2B5EF4-FFF2-40B4-BE49-F238E27FC236}">
                <a16:creationId xmlns:a16="http://schemas.microsoft.com/office/drawing/2014/main" id="{C438FA97-E0D5-F1C5-B4D9-01A936375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46" y="4143216"/>
            <a:ext cx="2268675" cy="18325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>
                <a:cs typeface="+mj-cs"/>
              </a:rPr>
              <a:t>เป้าหมาย เขียนงานวิจัยในชั้นเรียน </a:t>
            </a:r>
            <a:r>
              <a:rPr lang="en-US" sz="3200" dirty="0">
                <a:cs typeface="+mj-cs"/>
              </a:rPr>
              <a:t>3 </a:t>
            </a:r>
            <a:r>
              <a:rPr lang="th-TH" sz="3200" dirty="0">
                <a:cs typeface="+mj-cs"/>
              </a:rPr>
              <a:t>บท</a:t>
            </a:r>
            <a:endParaRPr lang="en-GB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8991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atified sampling in Machine Learning. | by Saaransh Menon | Analytics  Vidhya | Medium">
            <a:extLst>
              <a:ext uri="{FF2B5EF4-FFF2-40B4-BE49-F238E27FC236}">
                <a16:creationId xmlns:a16="http://schemas.microsoft.com/office/drawing/2014/main" id="{4AB10D08-CA19-CC43-BA9E-3DC662DF2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898" y="261556"/>
            <a:ext cx="7990449" cy="268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luster Sampling | A Simple Step-by-Step Guide with Examples">
            <a:extLst>
              <a:ext uri="{FF2B5EF4-FFF2-40B4-BE49-F238E27FC236}">
                <a16:creationId xmlns:a16="http://schemas.microsoft.com/office/drawing/2014/main" id="{9CC6967E-497C-C84E-BACA-1782579B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19" y="3609550"/>
            <a:ext cx="3554121" cy="284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85E3E8A-A4C2-894A-9EC9-4F8F2578EBEC}"/>
              </a:ext>
            </a:extLst>
          </p:cNvPr>
          <p:cNvGrpSpPr/>
          <p:nvPr/>
        </p:nvGrpSpPr>
        <p:grpSpPr>
          <a:xfrm>
            <a:off x="295421" y="1603182"/>
            <a:ext cx="3334043" cy="738030"/>
            <a:chOff x="1088431" y="2917843"/>
            <a:chExt cx="6962986" cy="83360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225871-1C95-3B4D-8F26-958C77E69C3D}"/>
                </a:ext>
              </a:extLst>
            </p:cNvPr>
            <p:cNvSpPr/>
            <p:nvPr/>
          </p:nvSpPr>
          <p:spPr>
            <a:xfrm>
              <a:off x="1088431" y="2917843"/>
              <a:ext cx="6962986" cy="83360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970242"/>
                <a:satOff val="-55952"/>
                <a:lumOff val="5752"/>
                <a:alphaOff val="0"/>
              </a:schemeClr>
            </a:fillRef>
            <a:effectRef idx="0">
              <a:schemeClr val="accent2">
                <a:hueOff val="-970242"/>
                <a:satOff val="-55952"/>
                <a:lumOff val="575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2E586C-DFE9-2548-9D63-D767A40ADCDE}"/>
                </a:ext>
              </a:extLst>
            </p:cNvPr>
            <p:cNvSpPr txBox="1"/>
            <p:nvPr/>
          </p:nvSpPr>
          <p:spPr>
            <a:xfrm>
              <a:off x="1088431" y="2917843"/>
              <a:ext cx="6962986" cy="833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1676" tIns="71120" rIns="71120" bIns="71120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การสุ่มตัวอย่างแบบชั้นภูมิ </a:t>
              </a:r>
              <a:br>
                <a:rPr lang="en-US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(</a:t>
              </a:r>
              <a:r>
                <a:rPr lang="en-US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Stratified sampling)</a:t>
              </a:r>
              <a:endParaRPr lang="en-US" sz="2000" kern="1200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5545742-11DC-394B-84D7-11CE3558729C}"/>
              </a:ext>
            </a:extLst>
          </p:cNvPr>
          <p:cNvGrpSpPr/>
          <p:nvPr/>
        </p:nvGrpSpPr>
        <p:grpSpPr>
          <a:xfrm>
            <a:off x="295420" y="4516789"/>
            <a:ext cx="3334043" cy="738030"/>
            <a:chOff x="610504" y="4168472"/>
            <a:chExt cx="7440913" cy="8336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85DD4F-CCD2-B949-81F6-87A5B73D9E1C}"/>
                </a:ext>
              </a:extLst>
            </p:cNvPr>
            <p:cNvSpPr/>
            <p:nvPr/>
          </p:nvSpPr>
          <p:spPr>
            <a:xfrm>
              <a:off x="610504" y="4168472"/>
              <a:ext cx="7440913" cy="83360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F63A92-868B-284C-9AD7-D3B6DDA23862}"/>
                </a:ext>
              </a:extLst>
            </p:cNvPr>
            <p:cNvSpPr txBox="1"/>
            <p:nvPr/>
          </p:nvSpPr>
          <p:spPr>
            <a:xfrm>
              <a:off x="610504" y="4168472"/>
              <a:ext cx="7440913" cy="833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1676" tIns="71120" rIns="71120" bIns="7112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การสุ่มตัวอย่างแบบกลุ่ม </a:t>
              </a:r>
              <a:br>
                <a:rPr lang="en-US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(</a:t>
              </a:r>
              <a:r>
                <a:rPr lang="en-US" sz="2000" b="1" i="0" kern="1200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Cluster sampling )</a:t>
              </a:r>
              <a:endParaRPr lang="en-US" sz="2000" kern="1200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5EC7B2D-5CB9-5F2C-595D-6EAC0FEE6E8C}"/>
              </a:ext>
            </a:extLst>
          </p:cNvPr>
          <p:cNvSpPr txBox="1"/>
          <p:nvPr/>
        </p:nvSpPr>
        <p:spPr>
          <a:xfrm>
            <a:off x="6193971" y="2710543"/>
            <a:ext cx="18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>
                <a:solidFill>
                  <a:schemeClr val="accent2"/>
                </a:solidFill>
              </a:rPr>
              <a:t>เลือกทุกชั้น ชั้นละ ... คน</a:t>
            </a:r>
            <a:endParaRPr lang="en-TH" b="1" dirty="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D42C9-516A-8020-C56B-EE41603896C8}"/>
              </a:ext>
            </a:extLst>
          </p:cNvPr>
          <p:cNvSpPr txBox="1"/>
          <p:nvPr/>
        </p:nvSpPr>
        <p:spPr>
          <a:xfrm>
            <a:off x="8381999" y="4663326"/>
            <a:ext cx="2547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>
                <a:solidFill>
                  <a:schemeClr val="bg2">
                    <a:lumMod val="50000"/>
                  </a:schemeClr>
                </a:solidFill>
              </a:rPr>
              <a:t>ไม่เลือกทุกชั้นหรือไม่เลือกทุกกลุ่ม เลือกแค่บางชั้นหรือบางกลุ่ม</a:t>
            </a:r>
            <a:endParaRPr lang="en-TH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99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ahoma" panose="020B0604030504040204" pitchFamily="34" charset="0"/>
                  <a:ea typeface="Tahoma" panose="020B0604030504040204" pitchFamily="34" charset="0"/>
                </a:rPr>
                <a:t>ความรู้ทั่วไปเกี่ยวกับการวิจัย</a:t>
              </a:r>
              <a:endParaRPr lang="en-US" sz="2800" kern="1200" dirty="0"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สมมติฐานทางการวิจัยคืออะไร</a:t>
            </a:r>
            <a:b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</a:b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และได้มาอย่างไร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496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364A35-EA52-CF4D-9A5A-5AEF0FADF9D0}"/>
              </a:ext>
            </a:extLst>
          </p:cNvPr>
          <p:cNvSpPr/>
          <p:nvPr/>
        </p:nvSpPr>
        <p:spPr>
          <a:xfrm>
            <a:off x="1255815" y="423193"/>
            <a:ext cx="9680368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ของการจัดกิจกรรมการเรียนรู้ตามกระบวนการสำรวจเชิงคณิตศาสตร์ร่วมกับคำถามปลายเปิดที่มีต่อความสามารถในการแก้ปัญหาและการให้เหตุผลทางคณิตศาสตร์ของนักเรียนชั้นมัธยมศึกษาปีที่ </a:t>
            </a:r>
            <a:r>
              <a:rPr lang="en-US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br>
              <a:rPr lang="en-US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en-TH" sz="3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1A3C37FA-1994-4E42-B7F5-2B79F976F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463" y="2731517"/>
            <a:ext cx="6579890" cy="2261837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32585FA-4CC9-5B42-B43A-1CBEAC4D7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569808"/>
            <a:ext cx="5763064" cy="201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7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88C76A-36C2-A448-8343-2BCC6BF7E42D}"/>
              </a:ext>
            </a:extLst>
          </p:cNvPr>
          <p:cNvSpPr/>
          <p:nvPr/>
        </p:nvSpPr>
        <p:spPr>
          <a:xfrm>
            <a:off x="688769" y="885149"/>
            <a:ext cx="10889673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การพัฒนาเจตคติ แรงจูงใจใฝ่สัมฤทธิ์ พฤติกรรมการเรียนรู้วิชาคณิตศาสตร์ นักเรียนมัธยมศึกษาปีที่ 3 การจัดการเรียนการสอนกิจกรรมเป็นฐาน 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16BD31E-E8CA-B34F-A5AE-A0E5E3314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755" y="4464902"/>
            <a:ext cx="6121445" cy="1990800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C4A3A675-1417-A84C-A5A7-0549F4467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39" y="2501818"/>
            <a:ext cx="6121445" cy="196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21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47F6CA-96C0-B04C-9101-029AF6D95356}"/>
              </a:ext>
            </a:extLst>
          </p:cNvPr>
          <p:cNvSpPr/>
          <p:nvPr/>
        </p:nvSpPr>
        <p:spPr>
          <a:xfrm>
            <a:off x="720436" y="718895"/>
            <a:ext cx="1075112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การพัฒนาความรู้และความสามารถในการเชื่อมโยงทางคณิตศาสตร์ โดยการจัดกิจกรรมการเรียนรู้คณิตศาสตร์ตามแนวทฤษฎีพหุปัญญาของนักเรียนประถมศึกษาปีที่ 5 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1803C5B0-12E4-0742-896A-9E620D96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6" y="1942625"/>
            <a:ext cx="5792906" cy="1713818"/>
          </a:xfrm>
          <a:prstGeom prst="rect">
            <a:avLst/>
          </a:prstGeom>
        </p:spPr>
      </p:pic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84891C9-B5D1-B24F-AD6D-9391AA339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992" y="3544614"/>
            <a:ext cx="6120000" cy="2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9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B836A4-FD56-3943-97C7-6D6D8554E172}"/>
              </a:ext>
            </a:extLst>
          </p:cNvPr>
          <p:cNvSpPr/>
          <p:nvPr/>
        </p:nvSpPr>
        <p:spPr>
          <a:xfrm>
            <a:off x="763978" y="1229534"/>
            <a:ext cx="10664041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การเปรียบเทียบผลสัมฤทธิ์ทางการเรียนและการคิดวิเคราะห์ของนักเรียน ชั้นมัธยมศึกษาปีที่ 2ระหว่างการจัดกิจกรรมการเรียนรู้แบบ 4 MAT กับการจัดกิจกรรมการเรียนรู้แบบ CIPPA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42CE92-4091-C449-90E7-79A3FDACB902}"/>
              </a:ext>
            </a:extLst>
          </p:cNvPr>
          <p:cNvSpPr/>
          <p:nvPr/>
        </p:nvSpPr>
        <p:spPr>
          <a:xfrm>
            <a:off x="1357744" y="3195345"/>
            <a:ext cx="947651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นักเรียนชั้นมัธยมศึกษาปีที่ 2 ที่เรียนคณิตศาสตร์เรื่อง อัตราส่วนและร้อยละโดยใช้การจัดกิจกรรมการเรียนรู้แบบ 4 MAT กับการจัดกิจกรรมการเรียนรู้แบบ CIPPA มีผลสัมฤทธิ์ทางการเรียนแตกต่างกัน</a:t>
            </a:r>
          </a:p>
        </p:txBody>
      </p:sp>
    </p:spTree>
    <p:extLst>
      <p:ext uri="{BB962C8B-B14F-4D97-AF65-F5344CB8AC3E}">
        <p14:creationId xmlns:p14="http://schemas.microsoft.com/office/powerpoint/2010/main" val="31344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D43E1-7822-7342-846D-1905B7B175E2}"/>
              </a:ext>
            </a:extLst>
          </p:cNvPr>
          <p:cNvSpPr/>
          <p:nvPr/>
        </p:nvSpPr>
        <p:spPr>
          <a:xfrm>
            <a:off x="631371" y="331561"/>
            <a:ext cx="1092925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การพัฒนาความสามารถในการให้เหตุผลและความคิดสร้างสรรค์ทางคณิตศาสตร์ของนักเรียนมัธยมศึกษาปีที่ 4 โดยใช้ชุดกิจกรรมเสริมหลักสูตรคณิตศาสตร์และวงจรการเรียนรู้เชิงประสบการณ์ </a:t>
            </a:r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8D43082A-6CC3-E44C-B04C-0EA1101C1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352" y="2584608"/>
            <a:ext cx="6843295" cy="394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4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9D83F80-6744-5E41-8AC6-09C80CD0F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292" y="763757"/>
            <a:ext cx="9157415" cy="1758949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9AF16CA-BA6B-D340-AD17-443B26B62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86" y="3338759"/>
            <a:ext cx="7470627" cy="199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14EAD60-BD42-1F45-A1DC-7B0CBA93D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536" y="643467"/>
            <a:ext cx="8738928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4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93A303F-902D-214C-B517-449C7FC21D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3041990"/>
              </p:ext>
            </p:extLst>
          </p:nvPr>
        </p:nvGraphicFramePr>
        <p:xfrm>
          <a:off x="2032000" y="101622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895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74A704-87BB-3A4A-A155-B74CDCCD0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274A704-87BB-3A4A-A155-B74CDCCD0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DF3B8C-5B02-924B-B9D4-0EF162CA90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FDF3B8C-5B02-924B-B9D4-0EF162CA90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1FB6CE1-F8BB-0ABE-5E25-C0D52DD3A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153372"/>
              </p:ext>
            </p:extLst>
          </p:nvPr>
        </p:nvGraphicFramePr>
        <p:xfrm>
          <a:off x="568411" y="1295400"/>
          <a:ext cx="11188161" cy="505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7303">
                  <a:extLst>
                    <a:ext uri="{9D8B030D-6E8A-4147-A177-3AD203B41FA5}">
                      <a16:colId xmlns:a16="http://schemas.microsoft.com/office/drawing/2014/main" val="3694395236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4235999691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3114585438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132827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ธค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มโนทัศน์พื้นฐาน อ.ปุ้ย</a:t>
                      </a:r>
                      <a:endParaRPr lang="en-US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ธค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อ.ปุ้ย ความรู้พื้นฐานเกี่ยวกับการวิจัย</a:t>
                      </a:r>
                      <a:endParaRPr lang="en-US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ธค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อ.ปุ้ย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การเขียนรายงานวิจัย บทที่ </a:t>
                      </a:r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 </a:t>
                      </a:r>
                      <a:endParaRPr lang="th-TH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การเขียนอ้างอิงในเล่มและท้ายเล่มงานวิจัย</a:t>
                      </a:r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ตามรูปแบบ </a:t>
                      </a:r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APA 7</a:t>
                      </a: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ธค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อ.ปุ้ย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การเขียนรายงานวิจัย บทที่ </a:t>
                      </a:r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endParaRPr lang="th-TH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endParaRPr lang="en-US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DB5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432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มค</a:t>
                      </a:r>
                    </a:p>
                    <a:p>
                      <a:pPr algn="ctr"/>
                      <a:r>
                        <a:rPr lang="th-TH" sz="32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วันหยุดปีใหม่</a:t>
                      </a: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มค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การเขียนรายงานวิจัย บทที่ </a:t>
                      </a:r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th-TH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อ.ปุ้ย</a:t>
                      </a:r>
                      <a:endParaRPr lang="en-US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นำเสนอ</a:t>
                      </a:r>
                    </a:p>
                  </a:txBody>
                  <a:tcPr>
                    <a:solidFill>
                      <a:srgbClr val="FDB5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22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อ.ปุ้ย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นำเสนอ</a:t>
                      </a:r>
                    </a:p>
                  </a:txBody>
                  <a:tcPr>
                    <a:solidFill>
                      <a:srgbClr val="FDB5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925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286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สถิติทางการวิจัยมีลักษณะเป็นอย่างไร </a:t>
            </a:r>
            <a:b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และนำมาใช้อย่างไรในการวิจัย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364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00DB80-8105-48C2-B23B-63C60CBD9036}"/>
              </a:ext>
            </a:extLst>
          </p:cNvPr>
          <p:cNvGrpSpPr/>
          <p:nvPr/>
        </p:nvGrpSpPr>
        <p:grpSpPr>
          <a:xfrm>
            <a:off x="181349" y="229620"/>
            <a:ext cx="5047501" cy="531360"/>
            <a:chOff x="360535" y="70849"/>
            <a:chExt cx="5047501" cy="53136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A8DF96E-141A-4E18-B7C1-ACC979DD004D}"/>
                </a:ext>
              </a:extLst>
            </p:cNvPr>
            <p:cNvSpPr/>
            <p:nvPr/>
          </p:nvSpPr>
          <p:spPr>
            <a:xfrm>
              <a:off x="360535" y="70849"/>
              <a:ext cx="5047501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D9CBBBF7-0842-4418-881A-9F4FB085B32A}"/>
                </a:ext>
              </a:extLst>
            </p:cNvPr>
            <p:cNvSpPr txBox="1"/>
            <p:nvPr/>
          </p:nvSpPr>
          <p:spPr>
            <a:xfrm>
              <a:off x="386474" y="96788"/>
              <a:ext cx="4995623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784" tIns="0" rIns="190784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h-TH" sz="2800" kern="1200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ความรู้ทั่วไปเกี่ยวกับการวิจัย</a:t>
              </a:r>
              <a:endParaRPr lang="en-US" sz="2800" kern="1200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766C06A9-763A-4E8E-A8FE-FAFDFA92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0" y="2500576"/>
            <a:ext cx="8378529" cy="1027257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Max Min Con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Principle </a:t>
            </a: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คืออะไร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36042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21D5C0-8A92-9E46-AE06-286A134D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735" y="684132"/>
            <a:ext cx="8378529" cy="10272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Max </a:t>
            </a: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คืออะไร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253ABF-2D54-F0CD-C08A-8AE07EEA3216}"/>
              </a:ext>
            </a:extLst>
          </p:cNvPr>
          <p:cNvSpPr txBox="1"/>
          <p:nvPr/>
        </p:nvSpPr>
        <p:spPr>
          <a:xfrm>
            <a:off x="1906735" y="3105835"/>
            <a:ext cx="83785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เป็นความแปรปรวน/หรือความแตกต่างของค่าหรือคะแนนของตัวแปรตาม : อันเป็นผลมาจากความแตกต่างของตัวแปรอิสระ/ตัวแปรทดลอง/ตัวแปรหลัก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1622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21D5C0-8A92-9E46-AE06-286A134D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735" y="684132"/>
            <a:ext cx="8378529" cy="10272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in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 </a:t>
            </a: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คืออะไร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8EF1E-D857-2172-BA39-2C0688D5066F}"/>
              </a:ext>
            </a:extLst>
          </p:cNvPr>
          <p:cNvSpPr txBox="1"/>
          <p:nvPr/>
        </p:nvSpPr>
        <p:spPr>
          <a:xfrm>
            <a:off x="1906735" y="3244334"/>
            <a:ext cx="83785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ขจัดความแปรปรวนที่เกิดจากการวัดและ</a:t>
            </a:r>
            <a:br>
              <a:rPr lang="en-US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ตัวอย่างที่แตกต่างกัน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362872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121D5C0-8A92-9E46-AE06-286A134D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735" y="684132"/>
            <a:ext cx="8378529" cy="10272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Con </a:t>
            </a:r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คืออะไร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E04AD-D7B5-884C-F6FA-7134D1A05878}"/>
              </a:ext>
            </a:extLst>
          </p:cNvPr>
          <p:cNvSpPr txBox="1"/>
          <p:nvPr/>
        </p:nvSpPr>
        <p:spPr>
          <a:xfrm>
            <a:off x="3048000" y="324433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ควบคุมอิทธิพลของตัวแปรที่ไม</a:t>
            </a:r>
            <a:r>
              <a:rPr lang="th-TH" sz="4000" b="1" dirty="0">
                <a:solidFill>
                  <a:srgbClr val="7A7A7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่</a:t>
            </a:r>
            <a:r>
              <a:rPr lang="th-TH" sz="4000" b="1" i="0" dirty="0">
                <a:solidFill>
                  <a:srgbClr val="7A7A7A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ได้ศึกษา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6686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17830" y="-62673"/>
            <a:ext cx="9144000" cy="2387600"/>
          </a:xfrm>
        </p:spPr>
        <p:txBody>
          <a:bodyPr>
            <a:normAutofit/>
          </a:bodyPr>
          <a:lstStyle/>
          <a:p>
            <a:r>
              <a:rPr lang="th-TH" sz="4800" dirty="0">
                <a:solidFill>
                  <a:schemeClr val="bg1"/>
                </a:solidFill>
                <a:latin typeface="Rockwell" panose="02060603020205020403" pitchFamily="18" charset="0"/>
              </a:rPr>
              <a:t>ศึกษางานวิจัยทาง</a:t>
            </a:r>
            <a:br>
              <a:rPr lang="th-TH" sz="4800" dirty="0">
                <a:solidFill>
                  <a:schemeClr val="bg1"/>
                </a:solidFill>
                <a:latin typeface="Rockwell" panose="02060603020205020403" pitchFamily="18" charset="0"/>
              </a:rPr>
            </a:br>
            <a:r>
              <a:rPr lang="th-TH" sz="4800" dirty="0">
                <a:solidFill>
                  <a:schemeClr val="bg1"/>
                </a:solidFill>
                <a:latin typeface="Rockwell" panose="02060603020205020403" pitchFamily="18" charset="0"/>
              </a:rPr>
              <a:t>การศึกษาคณิตศาสตร์   </a:t>
            </a:r>
            <a:r>
              <a:rPr lang="en-US" sz="4800" dirty="0">
                <a:solidFill>
                  <a:schemeClr val="bg1"/>
                </a:solidFill>
                <a:latin typeface="Rockwell" panose="02060603020205020403" pitchFamily="18" charset="0"/>
              </a:rPr>
              <a:t>1</a:t>
            </a:r>
            <a:r>
              <a:rPr lang="en-GB" sz="4800" dirty="0">
                <a:solidFill>
                  <a:schemeClr val="bg1"/>
                </a:solidFill>
                <a:latin typeface="Rockwell" panose="02060603020205020403" pitchFamily="18" charset="0"/>
              </a:rPr>
              <a:t>  </a:t>
            </a:r>
            <a:r>
              <a:rPr lang="th-TH" sz="4800" dirty="0">
                <a:solidFill>
                  <a:schemeClr val="bg1"/>
                </a:solidFill>
                <a:latin typeface="Rockwell" panose="02060603020205020403" pitchFamily="18" charset="0"/>
              </a:rPr>
              <a:t>เรื่อง</a:t>
            </a:r>
            <a:endParaRPr lang="en-US" sz="4800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3790715" y="4482751"/>
            <a:ext cx="3194131" cy="3194131"/>
          </a:xfrm>
          <a:prstGeom prst="rect">
            <a:avLst/>
          </a:prstGeom>
        </p:spPr>
      </p:pic>
      <p:pic>
        <p:nvPicPr>
          <p:cNvPr id="11" name="Graphic 10" descr="Microscope">
            <a:extLst>
              <a:ext uri="{FF2B5EF4-FFF2-40B4-BE49-F238E27FC236}">
                <a16:creationId xmlns:a16="http://schemas.microsoft.com/office/drawing/2014/main" id="{3CB00449-E308-4DF3-9CFD-9A7D30B6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38607" flipH="1">
            <a:off x="-587261" y="1663257"/>
            <a:ext cx="2684499" cy="2684499"/>
          </a:xfrm>
          <a:prstGeom prst="rect">
            <a:avLst/>
          </a:prstGeom>
        </p:spPr>
      </p:pic>
      <p:pic>
        <p:nvPicPr>
          <p:cNvPr id="13" name="Graphic 12" descr="Test tubes">
            <a:extLst>
              <a:ext uri="{FF2B5EF4-FFF2-40B4-BE49-F238E27FC236}">
                <a16:creationId xmlns:a16="http://schemas.microsoft.com/office/drawing/2014/main" id="{6A56DF0C-1331-406E-AEE6-06E0E59FB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078969">
            <a:off x="1920309" y="4797205"/>
            <a:ext cx="2453456" cy="2453456"/>
          </a:xfrm>
          <a:prstGeom prst="rect">
            <a:avLst/>
          </a:prstGeom>
        </p:spPr>
      </p:pic>
      <p:pic>
        <p:nvPicPr>
          <p:cNvPr id="7" name="Graphic 6" descr="Beaker">
            <a:extLst>
              <a:ext uri="{FF2B5EF4-FFF2-40B4-BE49-F238E27FC236}">
                <a16:creationId xmlns:a16="http://schemas.microsoft.com/office/drawing/2014/main" id="{88D22565-F42F-439B-A6A4-CF161165E6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213697">
            <a:off x="-491837" y="3688628"/>
            <a:ext cx="3245427" cy="3245427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id="{B46E3E84-D1E6-4422-AA93-3EE98A821B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451125">
            <a:off x="8514237" y="-118161"/>
            <a:ext cx="3005286" cy="3005286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AFE15-C082-4F95-B1EA-E7CB688814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87530" y="95504"/>
            <a:ext cx="4495800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5B43C-0F83-FC29-5658-68360FF52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74E753-98B6-8586-237C-9693F44C8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113751"/>
              </p:ext>
            </p:extLst>
          </p:nvPr>
        </p:nvGraphicFramePr>
        <p:xfrm>
          <a:off x="568411" y="1295400"/>
          <a:ext cx="11188161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7303">
                  <a:extLst>
                    <a:ext uri="{9D8B030D-6E8A-4147-A177-3AD203B41FA5}">
                      <a16:colId xmlns:a16="http://schemas.microsoft.com/office/drawing/2014/main" val="3694395236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4235999691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3114585438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132827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มค</a:t>
                      </a:r>
                    </a:p>
                    <a:p>
                      <a:pPr algn="ctr"/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กพ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กพ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19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กพ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787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กพ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มีนา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มีนา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19 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อ.อู๊ด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59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 </a:t>
                      </a: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มีนาคม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สอบปลายภาค</a:t>
                      </a:r>
                      <a:endParaRPr lang="en-US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3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55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23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D08D70-A054-4B35-A7C4-515563154D24}"/>
              </a:ext>
            </a:extLst>
          </p:cNvPr>
          <p:cNvSpPr txBox="1"/>
          <p:nvPr/>
        </p:nvSpPr>
        <p:spPr>
          <a:xfrm>
            <a:off x="721567" y="1305341"/>
            <a:ext cx="1074886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5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ความหมายของการวิจัย </a:t>
            </a:r>
            <a:r>
              <a:rPr lang="th-TH" sz="5400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ระเบียบวิธีการวิจัย </a:t>
            </a:r>
            <a:r>
              <a:rPr lang="th-TH" sz="5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ขั้นตอนการทำวิจัยและสถิติที่ใช้ในการวิจัย ออกแบบการวิจัยเพื่อพัฒนาการจัดการเรียนรู้คณิตศาสตร์ วิเคราะห์ข้อมูล และการเขียนรายงานการวิจัย เพื่อนำมาประยุกต์ใช้พัฒนาผู้เรียนคณิตศาสตร์</a:t>
            </a:r>
            <a:endParaRPr lang="en-TH" sz="5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5373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/>
          <a:lstStyle/>
          <a:p>
            <a:pPr algn="ctr"/>
            <a:r>
              <a:rPr lang="th-TH" dirty="0">
                <a:solidFill>
                  <a:schemeClr val="accent5">
                    <a:lumMod val="50000"/>
                  </a:schemeClr>
                </a:solidFill>
                <a:latin typeface="Rockwell" panose="02060603020205020403" pitchFamily="18" charset="0"/>
              </a:rPr>
              <a:t>เนื้อหา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32CE14B-3BA1-4454-827F-25161105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034835"/>
              </p:ext>
            </p:extLst>
          </p:nvPr>
        </p:nvGraphicFramePr>
        <p:xfrm>
          <a:off x="1096962" y="1392382"/>
          <a:ext cx="7210716" cy="4943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50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8B898EB-38C9-408E-9FE2-CB5C874FA5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dgm id="{A8B898EB-38C9-408E-9FE2-CB5C874FA5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67A140-C3A5-43E4-BD28-3C31B61E6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dgm id="{CD67A140-C3A5-43E4-BD28-3C31B61E6E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2FEB779-618B-4854-88E9-390575D436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dgm id="{12FEB779-618B-4854-88E9-390575D436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7351307-5BD1-403B-A1BF-1058796C5E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graphicEl>
                                              <a:dgm id="{E7351307-5BD1-403B-A1BF-1058796C5E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F316582-3073-4DF7-B6EB-4A827814A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FF316582-3073-4DF7-B6EB-4A827814A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5E99DB0-5B2F-45B7-BA52-B7E44E1A36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graphicEl>
                                              <a:dgm id="{A5E99DB0-5B2F-45B7-BA52-B7E44E1A36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8C7BC7-3006-4DA5-BB12-610B98BAF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graphicEl>
                                              <a:dgm id="{888C7BC7-3006-4DA5-BB12-610B98BAF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2DBE0FC-5B41-4E21-88B7-A372A62DA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graphicEl>
                                              <a:dgm id="{A2DBE0FC-5B41-4E21-88B7-A372A62DA4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0E9C5AE-EC1C-45A5-BE23-674CD1466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graphicEl>
                                              <a:dgm id="{90E9C5AE-EC1C-45A5-BE23-674CD14663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8F2A44-0991-421B-AE8C-9638EDB58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graphicEl>
                                              <a:dgm id="{E48F2A44-0991-421B-AE8C-9638EDB58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5041E8E-6866-4FFA-8506-437E2E62C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graphicEl>
                                              <a:dgm id="{D5041E8E-6866-4FFA-8506-437E2E62CF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74237B1-635B-402E-AAD4-6F126A959D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graphicEl>
                                              <a:dgm id="{474237B1-635B-402E-AAD4-6F126A959D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AB4A21-B744-19A0-1B99-C2D6703D96CD}"/>
              </a:ext>
            </a:extLst>
          </p:cNvPr>
          <p:cNvSpPr txBox="1"/>
          <p:nvPr/>
        </p:nvSpPr>
        <p:spPr>
          <a:xfrm>
            <a:off x="2493090" y="2413337"/>
            <a:ext cx="72058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What is Education Research?</a:t>
            </a:r>
            <a:endParaRPr lang="en-IN" sz="6000" b="1" dirty="0">
              <a:solidFill>
                <a:srgbClr val="7030A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8062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troduction to Research and Research Methods - METHODS OF RESEARCH FND 501">
            <a:extLst>
              <a:ext uri="{FF2B5EF4-FFF2-40B4-BE49-F238E27FC236}">
                <a16:creationId xmlns:a16="http://schemas.microsoft.com/office/drawing/2014/main" id="{F3E12E69-28B4-8046-B6BF-1126CE619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r="-2" b="-2"/>
          <a:stretch/>
        </p:blipFill>
        <p:spPr bwMode="auto">
          <a:xfrm>
            <a:off x="466343" y="448055"/>
            <a:ext cx="9180576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38" y="448055"/>
            <a:ext cx="1920339" cy="3801257"/>
          </a:xfrm>
          <a:prstGeom prst="rect">
            <a:avLst/>
          </a:prstGeom>
          <a:solidFill>
            <a:srgbClr val="50624C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40" y="4419227"/>
            <a:ext cx="1920338" cy="1979852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1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096A91-93C8-4C7A-BF68-944591874A6D}">
  <ds:schemaRefs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7283</TotalTime>
  <Words>1239</Words>
  <Application>Microsoft Macintosh PowerPoint</Application>
  <PresentationFormat>Widescreen</PresentationFormat>
  <Paragraphs>133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Rockwell</vt:lpstr>
      <vt:lpstr>Tahoma</vt:lpstr>
      <vt:lpstr>TH Sarabun New</vt:lpstr>
      <vt:lpstr>TH SarabunPSK</vt:lpstr>
      <vt:lpstr>Office Theme</vt:lpstr>
      <vt:lpstr>การวิจัยทางคณิตศาสตร์ศึกษา </vt:lpstr>
      <vt:lpstr>MAC3304   3 (2-2-5) </vt:lpstr>
      <vt:lpstr>การวัดและประเมินผลการเรียนรู้</vt:lpstr>
      <vt:lpstr>PowerPoint Presentation</vt:lpstr>
      <vt:lpstr>PowerPoint Presentation</vt:lpstr>
      <vt:lpstr>PowerPoint Presentation</vt:lpstr>
      <vt:lpstr>เนื้อหา</vt:lpstr>
      <vt:lpstr>PowerPoint Presentation</vt:lpstr>
      <vt:lpstr>PowerPoint Presentation</vt:lpstr>
      <vt:lpstr>การวิจัยทางการศึกษาคณิตศาสตร์คืออะไร</vt:lpstr>
      <vt:lpstr>ทำการวิจัยไปเพื่ออะไร</vt:lpstr>
      <vt:lpstr>ตัวแปรทางการวิจัยคืออะไร  และมีกี่ประเภท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ประชากรและตัวอย่างคืออะไร และได้มาอย่างไร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สมมติฐานทางการวิจัยคืออะไร และได้มาอย่างไร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สถิติทางการวิจัยมีลักษณะเป็นอย่างไร  และนำมาใช้อย่างไรในการวิจัย</vt:lpstr>
      <vt:lpstr>Max Min Con Principle คืออะไร</vt:lpstr>
      <vt:lpstr>Max คืออะไร</vt:lpstr>
      <vt:lpstr>Min คืออะไร</vt:lpstr>
      <vt:lpstr>Con คืออะไร</vt:lpstr>
      <vt:lpstr>ศึกษางานวิจัยทาง การศึกษาคณิตศาสตร์   1  เรื่อง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การพิจารณาวิจัยการศึกษาคณิตศาสตร์</dc:title>
  <dc:creator>teerawit timprapa</dc:creator>
  <cp:lastModifiedBy>Wariya Puttapatimok</cp:lastModifiedBy>
  <cp:revision>17</cp:revision>
  <dcterms:created xsi:type="dcterms:W3CDTF">2020-07-14T09:50:32Z</dcterms:created>
  <dcterms:modified xsi:type="dcterms:W3CDTF">2025-12-10T14:31:36Z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