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2"/>
  </p:notesMasterIdLst>
  <p:sldIdLst>
    <p:sldId id="539" r:id="rId5"/>
    <p:sldId id="257" r:id="rId6"/>
    <p:sldId id="547" r:id="rId7"/>
    <p:sldId id="256" r:id="rId8"/>
    <p:sldId id="557" r:id="rId9"/>
    <p:sldId id="550" r:id="rId10"/>
    <p:sldId id="551" r:id="rId11"/>
    <p:sldId id="543" r:id="rId12"/>
    <p:sldId id="553" r:id="rId13"/>
    <p:sldId id="561" r:id="rId14"/>
    <p:sldId id="554" r:id="rId15"/>
    <p:sldId id="562" r:id="rId16"/>
    <p:sldId id="558" r:id="rId17"/>
    <p:sldId id="555" r:id="rId18"/>
    <p:sldId id="559" r:id="rId19"/>
    <p:sldId id="560" r:id="rId20"/>
    <p:sldId id="54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725" autoAdjust="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outlineViewPr>
    <p:cViewPr>
      <p:scale>
        <a:sx n="33" d="100"/>
        <a:sy n="33" d="100"/>
      </p:scale>
      <p:origin x="0" y="-144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Chart title</a:t>
            </a:r>
          </a:p>
        </c:rich>
      </c:tx>
      <c:layout>
        <c:manualLayout>
          <c:xMode val="edge"/>
          <c:yMode val="edge"/>
          <c:x val="0.4350520559930009"/>
          <c:y val="2.43654822335025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2D-4EF8-9591-DC04EB1C916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2D-4EF8-9591-DC04EB1C916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B2D-4EF8-9591-DC04EB1C91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0788495"/>
        <c:axId val="90805551"/>
      </c:barChart>
      <c:catAx>
        <c:axId val="907884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805551"/>
        <c:crosses val="autoZero"/>
        <c:auto val="1"/>
        <c:lblAlgn val="ctr"/>
        <c:lblOffset val="100"/>
        <c:noMultiLvlLbl val="0"/>
      </c:catAx>
      <c:valAx>
        <c:axId val="908055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7884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0BC4F2-6A87-450D-AD53-D2188421BC53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3B2649-7BD8-4005-A99E-30D13769A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81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3401A8-3220-413E-B964-4A8659985FD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18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3B2649-7BD8-4005-A99E-30D13769A8B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495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51A4182-6276-41ED-8EAF-0C6A4D8FF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099048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EF4B644F-A23D-409C-9540-B41AC18DB5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5334003" cy="61756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8">
            <a:extLst>
              <a:ext uri="{FF2B5EF4-FFF2-40B4-BE49-F238E27FC236}">
                <a16:creationId xmlns:a16="http://schemas.microsoft.com/office/drawing/2014/main" id="{580AE1ED-3577-4808-86BF-CCD1223492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2000" y="839336"/>
            <a:ext cx="4123899" cy="3475513"/>
          </a:xfrm>
        </p:spPr>
        <p:txBody>
          <a:bodyPr anchor="ctr">
            <a:normAutofit/>
          </a:bodyPr>
          <a:lstStyle>
            <a:lvl1pPr>
              <a:defRPr sz="5200"/>
            </a:lvl1pPr>
          </a:lstStyle>
          <a:p>
            <a:pPr algn="l"/>
            <a:r>
              <a:rPr lang="en-US" sz="4800" dirty="0"/>
              <a:t>Click to add title</a:t>
            </a:r>
          </a:p>
        </p:txBody>
      </p:sp>
      <p:sp>
        <p:nvSpPr>
          <p:cNvPr id="9" name="Subtitle 19">
            <a:extLst>
              <a:ext uri="{FF2B5EF4-FFF2-40B4-BE49-F238E27FC236}">
                <a16:creationId xmlns:a16="http://schemas.microsoft.com/office/drawing/2014/main" id="{E8F46CAD-D4FF-4BBC-937E-CBBD034A180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2000" y="4570807"/>
            <a:ext cx="4123899" cy="152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algn="l"/>
            <a:r>
              <a:rPr lang="en-US" dirty="0"/>
              <a:t>Click to add subtitle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2750E7C-D01B-4533-A0B8-2E7EF2B168D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30952" y="754711"/>
            <a:ext cx="6099048" cy="5340096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814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D9D22302-83E3-4E22-93DF-1E5D463B6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78638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90CDE0-3FEB-42A0-8BCC-7DADE7D4A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5" y="2697480"/>
            <a:ext cx="2971800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778B8B-E9A3-44BE-85A6-3E316659A9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17904" y="3401568"/>
            <a:ext cx="2971800" cy="2449645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D13F3BC3-6D4F-4A91-9397-DEB976DF5B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22292" y="2697480"/>
            <a:ext cx="2971800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A336BAA8-288D-4A65-AF12-E44ED08AF83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22292" y="3401568"/>
            <a:ext cx="2971800" cy="2449645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BF1BCA-A435-4779-A6FE-15207141F5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698867" y="2697480"/>
            <a:ext cx="2971800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9B1923-9749-49E3-88FA-75C326E671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698867" y="3401568"/>
            <a:ext cx="2971800" cy="2449645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6AF721-83FE-4B57-B910-C395D23FD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3A70F0-5AFA-4C5A-812B-220C6A38D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6A5893-52F1-44A1-AE8E-CF094DB4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720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5388F8-94ED-41CA-A4EE-E0FA1CAC0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1"/>
            <a:ext cx="12192000" cy="6099050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62753702-3230-4BA6-A3F8-5783540BC1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62000" y="758951"/>
            <a:ext cx="10668000" cy="5550410"/>
          </a:xfrm>
          <a:prstGeom prst="rect">
            <a:avLst/>
          </a:pr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2">
            <a:extLst>
              <a:ext uri="{FF2B5EF4-FFF2-40B4-BE49-F238E27FC236}">
                <a16:creationId xmlns:a16="http://schemas.microsoft.com/office/drawing/2014/main" id="{22B9C48D-0714-4941-A2BB-36340F697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1874" y="1517903"/>
            <a:ext cx="5250030" cy="134511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3A478133-AD69-45A3-8FE5-EBD28FD2FAC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52" y="758952"/>
            <a:ext cx="1947672" cy="2670048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F2E72FA7-6D23-4F38-9A7B-A0EB41E5341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58952" y="3424237"/>
            <a:ext cx="1947672" cy="2679192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27DAE17D-48FA-4EE7-9630-D6572734389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706624" y="758952"/>
            <a:ext cx="1947672" cy="2670048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7" name="Picture Placeholder 13">
            <a:extLst>
              <a:ext uri="{FF2B5EF4-FFF2-40B4-BE49-F238E27FC236}">
                <a16:creationId xmlns:a16="http://schemas.microsoft.com/office/drawing/2014/main" id="{093DB7BE-4947-4B5D-B8E4-59505E49A06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706624" y="3424237"/>
            <a:ext cx="1947672" cy="2679192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Content Placeholder 13">
            <a:extLst>
              <a:ext uri="{FF2B5EF4-FFF2-40B4-BE49-F238E27FC236}">
                <a16:creationId xmlns:a16="http://schemas.microsoft.com/office/drawing/2014/main" id="{D0C77CEA-908E-4A02-B347-F376CEC25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1874" y="2970222"/>
            <a:ext cx="5250030" cy="312882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CFE08-03FE-487B-8963-9FAD3049C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862271-51F6-4122-9709-D279042F8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935A50-18AE-4CB1-BB10-1CBDD8A7C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31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53A25B7-A924-4C03-8022-000A9EA88D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E3A68D8-CB71-4A41-B029-626BD6912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-9524"/>
            <a:ext cx="12192000" cy="6105524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rgbClr val="FCEA37"/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9ECFC55D-2CEE-47A4-9ACA-D6C78D236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" y="-9523"/>
            <a:ext cx="11430001" cy="6105523"/>
          </a:xfrm>
          <a:custGeom>
            <a:avLst/>
            <a:gdLst>
              <a:gd name="connsiteX0" fmla="*/ 0 w 11430001"/>
              <a:gd name="connsiteY0" fmla="*/ 0 h 6105523"/>
              <a:gd name="connsiteX1" fmla="*/ 7874003 w 11430001"/>
              <a:gd name="connsiteY1" fmla="*/ 0 h 6105523"/>
              <a:gd name="connsiteX2" fmla="*/ 7874003 w 11430001"/>
              <a:gd name="connsiteY2" fmla="*/ 771522 h 6105523"/>
              <a:gd name="connsiteX3" fmla="*/ 11430001 w 11430001"/>
              <a:gd name="connsiteY3" fmla="*/ 771522 h 6105523"/>
              <a:gd name="connsiteX4" fmla="*/ 11430001 w 11430001"/>
              <a:gd name="connsiteY4" fmla="*/ 6105523 h 6105523"/>
              <a:gd name="connsiteX5" fmla="*/ 7874003 w 11430001"/>
              <a:gd name="connsiteY5" fmla="*/ 6105523 h 6105523"/>
              <a:gd name="connsiteX6" fmla="*/ 5334002 w 11430001"/>
              <a:gd name="connsiteY6" fmla="*/ 6105523 h 6105523"/>
              <a:gd name="connsiteX7" fmla="*/ 0 w 11430001"/>
              <a:gd name="connsiteY7" fmla="*/ 6105523 h 6105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30001" h="6105523">
                <a:moveTo>
                  <a:pt x="0" y="0"/>
                </a:moveTo>
                <a:lnTo>
                  <a:pt x="7874003" y="0"/>
                </a:lnTo>
                <a:lnTo>
                  <a:pt x="7874003" y="771522"/>
                </a:lnTo>
                <a:lnTo>
                  <a:pt x="11430001" y="771522"/>
                </a:lnTo>
                <a:lnTo>
                  <a:pt x="11430001" y="6105523"/>
                </a:lnTo>
                <a:lnTo>
                  <a:pt x="7874003" y="6105523"/>
                </a:lnTo>
                <a:lnTo>
                  <a:pt x="5334002" y="6105523"/>
                </a:lnTo>
                <a:lnTo>
                  <a:pt x="0" y="6105523"/>
                </a:lnTo>
                <a:close/>
              </a:path>
            </a:pathLst>
          </a:custGeom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Title 5">
            <a:extLst>
              <a:ext uri="{FF2B5EF4-FFF2-40B4-BE49-F238E27FC236}">
                <a16:creationId xmlns:a16="http://schemas.microsoft.com/office/drawing/2014/main" id="{00406F9C-B330-46B3-A03C-15F85CD76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822282"/>
            <a:ext cx="5012266" cy="2273710"/>
          </a:xfrm>
        </p:spPr>
        <p:txBody>
          <a:bodyPr anchor="t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34FC9061-555D-4FE2-ABE9-07A195BC02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52" y="761988"/>
            <a:ext cx="3566160" cy="2660904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2" name="Picture Placeholder 20">
            <a:extLst>
              <a:ext uri="{FF2B5EF4-FFF2-40B4-BE49-F238E27FC236}">
                <a16:creationId xmlns:a16="http://schemas.microsoft.com/office/drawing/2014/main" id="{7C8788B5-2964-4199-A168-84BDEBE3E9A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94632" y="761980"/>
            <a:ext cx="3566160" cy="2660904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3" name="Picture Placeholder 20">
            <a:extLst>
              <a:ext uri="{FF2B5EF4-FFF2-40B4-BE49-F238E27FC236}">
                <a16:creationId xmlns:a16="http://schemas.microsoft.com/office/drawing/2014/main" id="{D4B5D4A5-C34C-4703-AFB6-DA982B6FF83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59598" y="761980"/>
            <a:ext cx="3566160" cy="2660904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8CA9663F-19C9-4799-8B97-333815BF6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7734" y="3822282"/>
            <a:ext cx="4607484" cy="2273710"/>
          </a:xfrm>
        </p:spPr>
        <p:txBody>
          <a:bodyPr anchor="t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CFE08-03FE-487B-8963-9FAD3049C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862271-51F6-4122-9709-D279042F8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935A50-18AE-4CB1-BB10-1CBDD8A7C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379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FAC5ABB9-3EAC-446C-B128-CFDB09B247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DED2D7-7BC9-473D-8241-8289B5821C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1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19C2616F-4436-4A60-BB08-54EC762C5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62001"/>
            <a:ext cx="12192000" cy="6095999"/>
          </a:xfrm>
          <a:prstGeom prst="rect">
            <a:avLst/>
          </a:pr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2">
            <a:extLst>
              <a:ext uri="{FF2B5EF4-FFF2-40B4-BE49-F238E27FC236}">
                <a16:creationId xmlns:a16="http://schemas.microsoft.com/office/drawing/2014/main" id="{D6F9523F-1BD5-4832-8B13-FA0BE3E6F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1940" y="1517652"/>
            <a:ext cx="5998059" cy="13446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FA83160D-9929-4C5C-B741-192DF7639B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8293" y="1517652"/>
            <a:ext cx="1947672" cy="2295144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D97EB8C6-CD91-4F0C-A719-5079DB8D32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715768" y="1517904"/>
            <a:ext cx="1947672" cy="2295144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A7347AC5-7F3A-4E62-AE18-744B6A756E4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68096" y="3800858"/>
            <a:ext cx="3895344" cy="2295144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Content Placeholder 13">
            <a:extLst>
              <a:ext uri="{FF2B5EF4-FFF2-40B4-BE49-F238E27FC236}">
                <a16:creationId xmlns:a16="http://schemas.microsoft.com/office/drawing/2014/main" id="{CC904223-D55A-40A9-AA1D-5687C89BE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1940" y="2970215"/>
            <a:ext cx="5998059" cy="3125787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CFE08-03FE-487B-8963-9FAD3049C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862271-51F6-4122-9709-D279042F8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935A50-18AE-4CB1-BB10-1CBDD8A7C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973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24A1CC7-4419-4A64-9DC9-AE157407AF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A2F8EC6-DD66-475C-B129-22B374F49A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1"/>
            <a:ext cx="12192000" cy="6099048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86FA963F-8B94-469B-B1A5-890D9134F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1430001" cy="6168789"/>
          </a:xfrm>
          <a:custGeom>
            <a:avLst/>
            <a:gdLst>
              <a:gd name="connsiteX0" fmla="*/ 0 w 11430001"/>
              <a:gd name="connsiteY0" fmla="*/ 0 h 6168789"/>
              <a:gd name="connsiteX1" fmla="*/ 5334002 w 11430001"/>
              <a:gd name="connsiteY1" fmla="*/ 0 h 6168789"/>
              <a:gd name="connsiteX2" fmla="*/ 5334002 w 11430001"/>
              <a:gd name="connsiteY2" fmla="*/ 771523 h 6168789"/>
              <a:gd name="connsiteX3" fmla="*/ 11430001 w 11430001"/>
              <a:gd name="connsiteY3" fmla="*/ 771523 h 6168789"/>
              <a:gd name="connsiteX4" fmla="*/ 11430001 w 11430001"/>
              <a:gd name="connsiteY4" fmla="*/ 6168789 h 6168789"/>
              <a:gd name="connsiteX5" fmla="*/ 0 w 11430001"/>
              <a:gd name="connsiteY5" fmla="*/ 6168789 h 6168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30001" h="6168789">
                <a:moveTo>
                  <a:pt x="0" y="0"/>
                </a:moveTo>
                <a:lnTo>
                  <a:pt x="5334002" y="0"/>
                </a:lnTo>
                <a:lnTo>
                  <a:pt x="5334002" y="771523"/>
                </a:lnTo>
                <a:lnTo>
                  <a:pt x="11430001" y="771523"/>
                </a:lnTo>
                <a:lnTo>
                  <a:pt x="11430001" y="6168789"/>
                </a:lnTo>
                <a:lnTo>
                  <a:pt x="0" y="6168789"/>
                </a:lnTo>
                <a:close/>
              </a:path>
            </a:pathLst>
          </a:cu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Title 5">
            <a:extLst>
              <a:ext uri="{FF2B5EF4-FFF2-40B4-BE49-F238E27FC236}">
                <a16:creationId xmlns:a16="http://schemas.microsoft.com/office/drawing/2014/main" id="{4CD44A43-6E39-4FE6-87BB-C65CE8FC6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517650"/>
            <a:ext cx="4565650" cy="1344613"/>
          </a:xfr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5229EB0D-B986-4E26-BDF3-305AE3233EB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52" y="883487"/>
            <a:ext cx="4562856" cy="2441448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37E21EC2-9A85-4522-B6AD-3FF227CACDD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8952" y="3593592"/>
            <a:ext cx="4562856" cy="2441448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9F9D0834-E38A-4C71-95D5-A8A2B973AC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8" y="2970213"/>
            <a:ext cx="4565651" cy="3125787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CFE08-03FE-487B-8963-9FAD3049C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862271-51F6-4122-9709-D279042F8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935A50-18AE-4CB1-BB10-1CBDD8A7C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835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D03AAFC-F6FA-4A24-BE1D-34AE6AD64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2190B39-D040-425A-9AD6-58A7533FEA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6760" y="756284"/>
            <a:ext cx="10698480" cy="5349240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itle 16">
            <a:extLst>
              <a:ext uri="{FF2B5EF4-FFF2-40B4-BE49-F238E27FC236}">
                <a16:creationId xmlns:a16="http://schemas.microsoft.com/office/drawing/2014/main" id="{8950CCE3-163E-46A1-B489-395F3F75FE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33488" y="1517904"/>
            <a:ext cx="3749040" cy="2796945"/>
          </a:xfrm>
        </p:spPr>
        <p:txBody>
          <a:bodyPr anchor="ctr">
            <a:normAutofit/>
          </a:bodyPr>
          <a:lstStyle>
            <a:lvl1pPr>
              <a:defRPr sz="6000"/>
            </a:lvl1pPr>
          </a:lstStyle>
          <a:p>
            <a:pPr algn="l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ubtitle 17">
            <a:extLst>
              <a:ext uri="{FF2B5EF4-FFF2-40B4-BE49-F238E27FC236}">
                <a16:creationId xmlns:a16="http://schemas.microsoft.com/office/drawing/2014/main" id="{81E38157-454C-44D5-8D2B-A220A53D78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33488" y="4479368"/>
            <a:ext cx="3666744" cy="161663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algn="l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548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hart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C5BB2-C09C-49B0-BAFA-DE1801CD3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47C21-944D-47FE-9519-A25518837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AD668-6E19-425C-88F7-AF422066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CE36D-6B7B-4D5E-831E-34A4286D6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05C53-CF7C-4936-9E35-1BEBD6836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512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8EDA639-2F5C-4255-BE42-C41A5ABBC2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67524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E96D6DC8-1218-45DD-BCD3-DF21DFA5B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62000" y="766762"/>
            <a:ext cx="10668000" cy="5334000"/>
          </a:xfrm>
          <a:prstGeom prst="rect">
            <a:avLst/>
          </a:pr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A58F504-65F1-4BFD-A987-54F78AD52D4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52" y="749808"/>
            <a:ext cx="10744200" cy="5394960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itle 16">
            <a:extLst>
              <a:ext uri="{FF2B5EF4-FFF2-40B4-BE49-F238E27FC236}">
                <a16:creationId xmlns:a16="http://schemas.microsoft.com/office/drawing/2014/main" id="{0B9261BF-90C7-41A0-8711-97168C7479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11112" y="1517904"/>
            <a:ext cx="4480560" cy="2796945"/>
          </a:xfrm>
        </p:spPr>
        <p:txBody>
          <a:bodyPr anchor="ctr">
            <a:normAutofit/>
          </a:bodyPr>
          <a:lstStyle>
            <a:lvl1pPr>
              <a:defRPr sz="4400"/>
            </a:lvl1pPr>
          </a:lstStyle>
          <a:p>
            <a:pPr algn="l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Subtitle 17">
            <a:extLst>
              <a:ext uri="{FF2B5EF4-FFF2-40B4-BE49-F238E27FC236}">
                <a16:creationId xmlns:a16="http://schemas.microsoft.com/office/drawing/2014/main" id="{305C0D07-994F-4143-B88E-32EED69E7F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11112" y="4425696"/>
            <a:ext cx="4059936" cy="11899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algn="l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CFE08-03FE-487B-8963-9FAD3049C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862271-51F6-4122-9709-D279042F8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3/1/20XX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935A50-18AE-4CB1-BB10-1CBDD8A7C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1E4CB7-CB13-4810-BF18-BE31AFC64F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52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D85A6-A4E6-4160-BE43-8146A9894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26E6BD11-82A7-4729-AD05-B0676F9B1F5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504950" y="2861595"/>
            <a:ext cx="1828800" cy="1993392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E08135B-D6D5-401C-B151-CDCB20550F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08760" y="4855464"/>
            <a:ext cx="1828800" cy="59436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2000" b="1">
                <a:latin typeface="+mj-lt"/>
              </a:defRPr>
            </a:lvl1pPr>
            <a:lvl2pPr marL="365760" indent="0">
              <a:buFont typeface="Arial" panose="020B0604020202020204" pitchFamily="34" charset="0"/>
              <a:buNone/>
              <a:defRPr/>
            </a:lvl2pPr>
            <a:lvl3pPr marL="365760" indent="0">
              <a:buNone/>
              <a:defRPr/>
            </a:lvl3pPr>
            <a:lvl4pPr marL="640080" indent="0">
              <a:buFont typeface="Arial" panose="020B0604020202020204" pitchFamily="34" charset="0"/>
              <a:buNone/>
              <a:defRPr/>
            </a:lvl4pPr>
            <a:lvl5pPr marL="612648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FA587696-63FF-4232-8879-488DFE1C31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04950" y="5468112"/>
            <a:ext cx="1828800" cy="59436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365760" indent="0">
              <a:buFont typeface="Arial" panose="020B0604020202020204" pitchFamily="34" charset="0"/>
              <a:buNone/>
              <a:defRPr sz="1600"/>
            </a:lvl2pPr>
            <a:lvl3pPr marL="365760" indent="0">
              <a:buNone/>
              <a:defRPr sz="1600"/>
            </a:lvl3pPr>
            <a:lvl4pPr marL="640080" indent="0">
              <a:buFont typeface="Arial" panose="020B0604020202020204" pitchFamily="34" charset="0"/>
              <a:buNone/>
              <a:defRPr sz="1600"/>
            </a:lvl4pPr>
            <a:lvl5pPr marL="612648" indent="0">
              <a:buNone/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id="{96507A97-E180-468F-B641-141DBA73864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953511" y="2861595"/>
            <a:ext cx="1828800" cy="1993392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49BB8F01-AE51-4455-BE0F-8972415A0C0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42757" y="4854889"/>
            <a:ext cx="1828800" cy="59436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2000" b="1">
                <a:latin typeface="+mj-lt"/>
              </a:defRPr>
            </a:lvl1pPr>
            <a:lvl2pPr marL="365760" indent="0">
              <a:buFont typeface="Arial" panose="020B0604020202020204" pitchFamily="34" charset="0"/>
              <a:buNone/>
              <a:defRPr/>
            </a:lvl2pPr>
            <a:lvl3pPr marL="365760" indent="0">
              <a:buNone/>
              <a:defRPr/>
            </a:lvl3pPr>
            <a:lvl4pPr marL="640080" indent="0">
              <a:buFont typeface="Arial" panose="020B0604020202020204" pitchFamily="34" charset="0"/>
              <a:buNone/>
              <a:defRPr/>
            </a:lvl4pPr>
            <a:lvl5pPr marL="612648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759D2442-D209-4F87-9F2C-19D73A2412D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42757" y="5462491"/>
            <a:ext cx="1828800" cy="59436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365760" indent="0">
              <a:buFont typeface="Arial" panose="020B0604020202020204" pitchFamily="34" charset="0"/>
              <a:buNone/>
              <a:defRPr sz="1600"/>
            </a:lvl2pPr>
            <a:lvl3pPr marL="365760" indent="0">
              <a:buNone/>
              <a:defRPr sz="1600"/>
            </a:lvl3pPr>
            <a:lvl4pPr marL="640080" indent="0">
              <a:buFont typeface="Arial" panose="020B0604020202020204" pitchFamily="34" charset="0"/>
              <a:buNone/>
              <a:defRPr sz="1600"/>
            </a:lvl4pPr>
            <a:lvl5pPr marL="612648" indent="0">
              <a:buNone/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1" name="Picture Placeholder 28">
            <a:extLst>
              <a:ext uri="{FF2B5EF4-FFF2-40B4-BE49-F238E27FC236}">
                <a16:creationId xmlns:a16="http://schemas.microsoft.com/office/drawing/2014/main" id="{A850442C-9915-406C-83D9-8EBE8AD3C24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391656" y="2861595"/>
            <a:ext cx="1828800" cy="1993392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A596F3D1-5D97-4111-B3D6-FE37290A6B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91656" y="4855464"/>
            <a:ext cx="1828800" cy="59436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2000" b="1">
                <a:latin typeface="+mj-lt"/>
              </a:defRPr>
            </a:lvl1pPr>
            <a:lvl2pPr marL="365760" indent="0">
              <a:buFont typeface="Arial" panose="020B0604020202020204" pitchFamily="34" charset="0"/>
              <a:buNone/>
              <a:defRPr/>
            </a:lvl2pPr>
            <a:lvl3pPr marL="365760" indent="0">
              <a:buNone/>
              <a:defRPr/>
            </a:lvl3pPr>
            <a:lvl4pPr marL="640080" indent="0">
              <a:buFont typeface="Arial" panose="020B0604020202020204" pitchFamily="34" charset="0"/>
              <a:buNone/>
              <a:defRPr/>
            </a:lvl4pPr>
            <a:lvl5pPr marL="612648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5" name="Text Placeholder 20">
            <a:extLst>
              <a:ext uri="{FF2B5EF4-FFF2-40B4-BE49-F238E27FC236}">
                <a16:creationId xmlns:a16="http://schemas.microsoft.com/office/drawing/2014/main" id="{2D25C272-C21E-4078-818F-B12E10F1827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91656" y="5468112"/>
            <a:ext cx="1828800" cy="59436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365760" indent="0">
              <a:buFont typeface="Arial" panose="020B0604020202020204" pitchFamily="34" charset="0"/>
              <a:buNone/>
              <a:defRPr sz="1600"/>
            </a:lvl2pPr>
            <a:lvl3pPr marL="365760" indent="0">
              <a:buNone/>
              <a:defRPr sz="1600"/>
            </a:lvl3pPr>
            <a:lvl4pPr marL="640080" indent="0">
              <a:buFont typeface="Arial" panose="020B0604020202020204" pitchFamily="34" charset="0"/>
              <a:buNone/>
              <a:defRPr sz="1600"/>
            </a:lvl4pPr>
            <a:lvl5pPr marL="612648" indent="0">
              <a:buNone/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2" name="Picture Placeholder 28">
            <a:extLst>
              <a:ext uri="{FF2B5EF4-FFF2-40B4-BE49-F238E27FC236}">
                <a16:creationId xmlns:a16="http://schemas.microsoft.com/office/drawing/2014/main" id="{05393806-4E48-45A2-8BD7-0BA36566F3C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833104" y="2862072"/>
            <a:ext cx="1828800" cy="1993392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DD19656C-C87E-4938-A66D-D6836DBC653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825653" y="4855651"/>
            <a:ext cx="1828800" cy="59436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2000" b="1">
                <a:latin typeface="+mj-lt"/>
              </a:defRPr>
            </a:lvl1pPr>
            <a:lvl2pPr marL="365760" indent="0">
              <a:buFont typeface="Arial" panose="020B0604020202020204" pitchFamily="34" charset="0"/>
              <a:buNone/>
              <a:defRPr/>
            </a:lvl2pPr>
            <a:lvl3pPr marL="365760" indent="0">
              <a:buNone/>
              <a:defRPr/>
            </a:lvl3pPr>
            <a:lvl4pPr marL="640080" indent="0">
              <a:buFont typeface="Arial" panose="020B0604020202020204" pitchFamily="34" charset="0"/>
              <a:buNone/>
              <a:defRPr/>
            </a:lvl4pPr>
            <a:lvl5pPr marL="612648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DF55E1E1-7FB8-465C-B720-E39D43FFECC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25653" y="5468299"/>
            <a:ext cx="1828800" cy="59436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365760" indent="0">
              <a:buFont typeface="Arial" panose="020B0604020202020204" pitchFamily="34" charset="0"/>
              <a:buNone/>
              <a:defRPr sz="1600"/>
            </a:lvl2pPr>
            <a:lvl3pPr marL="365760" indent="0">
              <a:buNone/>
              <a:defRPr sz="1600"/>
            </a:lvl3pPr>
            <a:lvl4pPr marL="640080" indent="0">
              <a:buFont typeface="Arial" panose="020B0604020202020204" pitchFamily="34" charset="0"/>
              <a:buNone/>
              <a:defRPr sz="1600"/>
            </a:lvl4pPr>
            <a:lvl5pPr marL="612648" indent="0">
              <a:buNone/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26116E-7A6D-485F-9FA2-25F94D4F4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A24A80-0792-4B3B-BB5A-8B2BD9109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09ADCC-C5F2-4D90-B153-93DF55858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6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D85A6-A4E6-4160-BE43-8146A9894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0FFFD15-4D1A-45CA-9374-373A700D366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2181225"/>
            <a:ext cx="10515600" cy="3876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26116E-7A6D-485F-9FA2-25F94D4F4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A24A80-0792-4B3B-BB5A-8B2BD9109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09ADCC-C5F2-4D90-B153-93DF55858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376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 column (comparison sl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D9D22302-83E3-4E22-93DF-1E5D463B6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78714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90CDE0-3FEB-42A0-8BCC-7DADE7D4A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5" y="269671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778B8B-E9A3-44BE-85A6-3E316659A9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17904" y="3397337"/>
            <a:ext cx="4334256" cy="244964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BF1BCA-A435-4779-A6FE-15207141F5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6792" y="269671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9B1923-9749-49E3-88FA-75C326E671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6792" y="3397337"/>
            <a:ext cx="4334256" cy="244964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6AF721-83FE-4B57-B910-C395D23FD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3A70F0-5AFA-4C5A-812B-220C6A38D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6A5893-52F1-44A1-AE8E-CF094DB4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833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B1D84C-7934-4E5B-B6E4-A1D6EC299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13441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A990F-40AC-447A-964A-840C94A64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2971800"/>
            <a:ext cx="9144000" cy="3127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D832A1-FFBA-48B6-B2D0-E5414F1283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05672" y="6400800"/>
            <a:ext cx="1865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r"/>
            <a:r>
              <a:rPr lang="en-US"/>
              <a:t>3/1/20XX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33EC1-4EE2-4453-841C-CFDFE70894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952" y="6400800"/>
            <a:ext cx="6099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z="1000"/>
              <a:t>Sample footer text</a:t>
            </a:r>
            <a:endParaRPr lang="en-US" sz="1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EBA78-E732-44EF-BA0B-FC42F7931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9648" y="6400800"/>
            <a:ext cx="530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9306479-8C4D-4E4A-A330-DFC80A8A01BE}"/>
              </a:ext>
            </a:extLst>
          </p:cNvPr>
          <p:cNvSpPr/>
          <p:nvPr/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441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5" r:id="rId3"/>
    <p:sldLayoutId id="2147483663" r:id="rId4"/>
    <p:sldLayoutId id="2147483650" r:id="rId5"/>
    <p:sldLayoutId id="2147483664" r:id="rId6"/>
    <p:sldLayoutId id="2147483669" r:id="rId7"/>
    <p:sldLayoutId id="2147483654" r:id="rId8"/>
    <p:sldLayoutId id="2147483653" r:id="rId9"/>
    <p:sldLayoutId id="2147483670" r:id="rId10"/>
    <p:sldLayoutId id="2147483662" r:id="rId11"/>
    <p:sldLayoutId id="2147483666" r:id="rId12"/>
  </p:sldLayoutIdLst>
  <p:hf hdr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2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60" indent="-365760" algn="l" defTabSz="914400" rtl="0" eaLnBrk="1" latinLnBrk="0" hangingPunct="1">
        <a:lnSpc>
          <a:spcPct val="105000"/>
        </a:lnSpc>
        <a:spcBef>
          <a:spcPts val="900"/>
        </a:spcBef>
        <a:buClr>
          <a:schemeClr val="accent5"/>
        </a:buClr>
        <a:buFont typeface="Avenir Next LT Pro" panose="020B0504020202020204" pitchFamily="34" charset="0"/>
        <a:buChar char="+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indent="0" algn="l" defTabSz="914400" rtl="0" eaLnBrk="1" latinLnBrk="0" hangingPunct="1">
        <a:lnSpc>
          <a:spcPct val="105000"/>
        </a:lnSpc>
        <a:spcBef>
          <a:spcPts val="900"/>
        </a:spcBef>
        <a:buFont typeface="Arial" panose="020B0604020202020204" pitchFamily="34" charset="0"/>
        <a:buNone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40080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80" indent="0" algn="l" defTabSz="914400" rtl="0" eaLnBrk="1" latinLnBrk="0" hangingPunct="1">
        <a:lnSpc>
          <a:spcPct val="105000"/>
        </a:lnSpc>
        <a:spcBef>
          <a:spcPts val="600"/>
        </a:spcBef>
        <a:buFontTx/>
        <a:buNone/>
        <a:defRPr sz="1800" i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886968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C60B4E40-ED59-4DFA-97D2-04570E2808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839336"/>
            <a:ext cx="4123899" cy="3475513"/>
          </a:xfrm>
        </p:spPr>
        <p:txBody>
          <a:bodyPr anchor="ctr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altLang="th-TH" sz="4800" b="1" dirty="0">
                <a:solidFill>
                  <a:srgbClr val="FF0000"/>
                </a:solidFill>
              </a:rPr>
              <a:t>การออกแบบ</a:t>
            </a:r>
            <a:br>
              <a:rPr lang="th-TH" altLang="th-TH" sz="4800" b="1" dirty="0">
                <a:solidFill>
                  <a:srgbClr val="FF0000"/>
                </a:solidFill>
              </a:rPr>
            </a:br>
            <a:r>
              <a:rPr lang="th-TH" altLang="th-TH" sz="4800" b="1" dirty="0">
                <a:solidFill>
                  <a:srgbClr val="FF0000"/>
                </a:solidFill>
              </a:rPr>
              <a:t>การจัดการเรียนรู้ฐานสมรรถนะ</a:t>
            </a:r>
            <a:endParaRPr lang="en-US" b="1" dirty="0"/>
          </a:p>
        </p:txBody>
      </p:sp>
      <p:sp>
        <p:nvSpPr>
          <p:cNvPr id="20" name="Subtitle 19">
            <a:extLst>
              <a:ext uri="{FF2B5EF4-FFF2-40B4-BE49-F238E27FC236}">
                <a16:creationId xmlns:a16="http://schemas.microsoft.com/office/drawing/2014/main" id="{35E6FB68-BA70-4F6F-9874-1F349422D8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570807"/>
            <a:ext cx="4123899" cy="1524000"/>
          </a:xfrm>
        </p:spPr>
        <p:txBody>
          <a:bodyPr/>
          <a:lstStyle/>
          <a:p>
            <a:pPr eaLnBrk="1" hangingPunct="1">
              <a:defRPr/>
            </a:pPr>
            <a:r>
              <a:rPr lang="th-TH" altLang="th-TH" sz="2800" b="1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ผศ.ดร.ทัศนีย์  เศรษฐพงษ์</a:t>
            </a:r>
          </a:p>
        </p:txBody>
      </p:sp>
      <p:pic>
        <p:nvPicPr>
          <p:cNvPr id="10" name="Picture Placeholder 9" descr="Image of a yellow smoothie with some fruit in the background.&#10;">
            <a:extLst>
              <a:ext uri="{FF2B5EF4-FFF2-40B4-BE49-F238E27FC236}">
                <a16:creationId xmlns:a16="http://schemas.microsoft.com/office/drawing/2014/main" id="{EAC24423-E635-494B-9CD9-DF28FD91BE7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0952" y="754711"/>
            <a:ext cx="6099048" cy="5340096"/>
          </a:xfrm>
        </p:spPr>
      </p:pic>
    </p:spTree>
    <p:extLst>
      <p:ext uri="{BB962C8B-B14F-4D97-AF65-F5344CB8AC3E}">
        <p14:creationId xmlns:p14="http://schemas.microsoft.com/office/powerpoint/2010/main" val="901401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39A52-25ED-A5EB-23A8-C463E358A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7BC872-D69D-4AE9-7F39-7A902291369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15A181-D6A1-EEBC-2888-CC527228BC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24E783-3F41-6883-BD6F-D0A3064DA69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5668EC9-4C51-274D-46EB-78CD837C2B2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84FA16F-E959-7F37-3898-7295A685C6F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2551A69-716D-E60A-C3FD-E541032FEE8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9307F91-A4B0-9B41-39E7-195851722168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45FDFE5-3EB2-6224-1872-795BC40159F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64BA4C8-DD62-DDB1-AABB-C491C79529A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0C074DD-6BB9-5C74-C675-1D70CDC9C8F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EE49B84-84A8-E3BF-A145-AEC92A0565C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F9F87B9-4BE2-CE18-F48B-7198E3F6943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10615402-1DDA-A830-D88A-D3BE8729A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8675C455-0395-AE16-685C-E92CB47D5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2AE40E9A-B612-410C-18F1-CA1E349D1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10</a:t>
            </a:fld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0170C7F-EDCE-DB17-1C5D-839B0AA954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" y="128587"/>
            <a:ext cx="12153900" cy="660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351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9306479-8C4D-4E4A-A330-DFC80A8A0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BC4A0336-662C-41C3-8DC8-3104A1694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1A1E93CF-588B-DB03-8C91-2366CA9C86D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080654" y="-6512"/>
            <a:ext cx="1001167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748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B456B-C15F-A9F0-3F05-BE039936B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DF61D-EC69-AF6D-778A-E0AD5DE60E8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F0279A-0F1F-00F1-F7B5-01283B66F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033859-B901-6736-AEA0-3C27C21D5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FD260-DC51-79D4-2793-98EC1D2F4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12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958CE0-D218-5617-2669-304A91A75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" y="128587"/>
            <a:ext cx="12058650" cy="660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021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49306479-8C4D-4E4A-A330-DFC80A8A0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BC4A0336-662C-41C3-8DC8-3104A1694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F5CE687-C045-72B7-65DF-F1BBE6C25E9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t="4508" b="5001"/>
          <a:stretch/>
        </p:blipFill>
        <p:spPr>
          <a:xfrm>
            <a:off x="2141097" y="253680"/>
            <a:ext cx="7113740" cy="622808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AFEB7F-8F19-4130-EB83-140F6A24A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8952" y="6400800"/>
            <a:ext cx="609904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05279A-F65A-8E13-3F05-7086CE6A7E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05672" y="6400800"/>
            <a:ext cx="186537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3/1/20XX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3CC56-A487-651A-FB69-3C9591016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99648" y="6400800"/>
            <a:ext cx="53035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CB1E4CB7-CB13-4810-BF18-BE31AFC64F93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9075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49306479-8C4D-4E4A-A330-DFC80A8A0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BC4A0336-662C-41C3-8DC8-3104A1694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DCE276B-0B93-4C78-A08A-FC34B55FDE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644BC4D-DFA6-46C1-B30A-1439A5195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1372" y="1065276"/>
            <a:ext cx="10049256" cy="47274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B178A3D7-B50E-EA99-7466-B11D16228A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3" r="18413" b="2"/>
          <a:stretch/>
        </p:blipFill>
        <p:spPr>
          <a:xfrm>
            <a:off x="199865" y="444452"/>
            <a:ext cx="5811977" cy="536583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31332B3-FBAC-3570-3F0C-ABC9898DDB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182" b="-4"/>
          <a:stretch/>
        </p:blipFill>
        <p:spPr>
          <a:xfrm>
            <a:off x="6176433" y="444452"/>
            <a:ext cx="5811977" cy="5348272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D5F42D-7E7B-4EFE-9B66-8141A49BE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8952" y="6400800"/>
            <a:ext cx="609904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D30321-5D90-4509-B1E7-F7C0E82007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05672" y="6400800"/>
            <a:ext cx="186537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rgbClr val="FFFFFF"/>
                </a:solidFill>
              </a:rPr>
              <a:t>3/1/20XX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659246-E790-49FE-A673-1AEFD87FA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99648" y="6400800"/>
            <a:ext cx="53035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CB1E4CB7-CB13-4810-BF18-BE31AFC64F93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14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1776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E861F-AF19-FA6B-A154-3C81B6C5E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solidFill>
                  <a:srgbClr val="002060"/>
                </a:solidFill>
              </a:rPr>
              <a:t>อะไรบ้างที่เป็นสมรรถนะ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D2C81534-1739-3818-215F-96D9C729D8F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406809" y="2561189"/>
            <a:ext cx="9680430" cy="2566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DC68849-635E-6C32-68C5-391A36B23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224AFE65-9E2E-293C-C874-10B0DD570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270F7A-D01D-2BD8-2414-8141D81A9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1796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C7529-3C96-E381-9990-164311D5A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ความเหมือนระหว่าง </a:t>
            </a:r>
            <a:r>
              <a:rPr lang="th-TH" b="1" dirty="0">
                <a:solidFill>
                  <a:srgbClr val="FF0000"/>
                </a:solidFill>
              </a:rPr>
              <a:t>ทักษะ</a:t>
            </a:r>
            <a:r>
              <a:rPr lang="th-TH" b="1" dirty="0"/>
              <a:t> และ </a:t>
            </a:r>
            <a:r>
              <a:rPr lang="th-TH" b="1" dirty="0">
                <a:solidFill>
                  <a:srgbClr val="FF0000"/>
                </a:solidFill>
              </a:rPr>
              <a:t>สมรรถนะ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CFA919-7C3D-D671-C069-CAB1F18A34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286B5D-B39C-EE91-2C64-01681CCDA37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16D5C75-E293-E7E3-1589-01AF33C97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165BA8F-B6B8-3995-EE03-2B14AE12B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A03CF5-2CB1-1460-ED9B-D1BBA6C9F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16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5FFE5A1-6F4F-B167-5F28-D80F13022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519" y="2139212"/>
            <a:ext cx="7831195" cy="4261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750843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Image of lime slice">
            <a:extLst>
              <a:ext uri="{FF2B5EF4-FFF2-40B4-BE49-F238E27FC236}">
                <a16:creationId xmlns:a16="http://schemas.microsoft.com/office/drawing/2014/main" id="{9056A385-DF9B-4C71-BB88-1620C27E8AD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8952" y="761988"/>
            <a:ext cx="3566160" cy="2660904"/>
          </a:xfrm>
        </p:spPr>
      </p:pic>
      <p:pic>
        <p:nvPicPr>
          <p:cNvPr id="10" name="Picture Placeholder 9" descr="Image of colorful popsicles">
            <a:extLst>
              <a:ext uri="{FF2B5EF4-FFF2-40B4-BE49-F238E27FC236}">
                <a16:creationId xmlns:a16="http://schemas.microsoft.com/office/drawing/2014/main" id="{99655ACF-0F87-4DB8-A51C-23BE0F9CC3E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94632" y="761980"/>
            <a:ext cx="3566160" cy="2660904"/>
          </a:xfrm>
        </p:spPr>
      </p:pic>
      <p:pic>
        <p:nvPicPr>
          <p:cNvPr id="12" name="Picture Placeholder 11" descr="Close up of a green apple with water drops">
            <a:extLst>
              <a:ext uri="{FF2B5EF4-FFF2-40B4-BE49-F238E27FC236}">
                <a16:creationId xmlns:a16="http://schemas.microsoft.com/office/drawing/2014/main" id="{CAC4BF70-8F99-4595-A84D-6DF3039EBA0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59598" y="761980"/>
            <a:ext cx="3566160" cy="2660904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FC2480-21DF-4547-B928-8E2BEDC47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822282"/>
            <a:ext cx="5012266" cy="2273710"/>
          </a:xfrm>
        </p:spPr>
        <p:txBody>
          <a:bodyPr/>
          <a:lstStyle/>
          <a:p>
            <a:r>
              <a:rPr lang="en-US" dirty="0"/>
              <a:t>Thank you</a:t>
            </a:r>
            <a:br>
              <a:rPr lang="th-TH" dirty="0"/>
            </a:br>
            <a:r>
              <a:rPr lang="th-TH" dirty="0"/>
              <a:t>พักเบรค 10 นาที </a:t>
            </a:r>
            <a:r>
              <a:rPr lang="th-TH"/>
              <a:t>พบกัน</a:t>
            </a:r>
            <a:br>
              <a:rPr lang="th-TH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C2C5F0-17A2-4505-B62E-A5178B8CB7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7734" y="3822282"/>
            <a:ext cx="4607484" cy="227371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C477F264-F65D-4387-BC7C-C7ABF157E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8952" y="6400800"/>
            <a:ext cx="6099048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0F7E0785-BC2C-4F58-B5AF-3AC18AC72B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05672" y="6400800"/>
            <a:ext cx="1865376" cy="365125"/>
          </a:xfrm>
        </p:spPr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3A04B45E-16DF-47B9-900E-047D593DF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99648" y="6400800"/>
            <a:ext cx="530352" cy="365125"/>
          </a:xfrm>
        </p:spPr>
        <p:txBody>
          <a:bodyPr/>
          <a:lstStyle/>
          <a:p>
            <a:fld id="{CB1E4CB7-CB13-4810-BF18-BE31AFC64F9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894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CF172-3947-42CE-B33F-43FB799FD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9164" y="1517652"/>
            <a:ext cx="6862618" cy="1344613"/>
          </a:xfrm>
        </p:spPr>
        <p:txBody>
          <a:bodyPr/>
          <a:lstStyle/>
          <a:p>
            <a:r>
              <a:rPr lang="th-TH" dirty="0"/>
              <a:t>ที่มา</a:t>
            </a:r>
            <a:br>
              <a:rPr lang="th-TH" dirty="0"/>
            </a:br>
            <a:r>
              <a:rPr lang="th-TH" sz="2400" dirty="0"/>
              <a:t>เอกสารชุดการศึกษาฐานสมรรถนะ โดย รศ.ดร.ทิศนา แขมมณี และคณะ </a:t>
            </a:r>
            <a:br>
              <a:rPr lang="th-TH" sz="2400" dirty="0"/>
            </a:br>
            <a:r>
              <a:rPr lang="th-TH" sz="2400" dirty="0"/>
              <a:t>เอกสารประกอบการอบรมการจัดการเรียนรู้ฐานสมรรถนะ รศ.ดร.พิมพันธ์ เดชะคุปต์</a:t>
            </a: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r>
              <a:rPr lang="th-TH" sz="2400" b="1" dirty="0"/>
              <a:t>หัวข้อ</a:t>
            </a:r>
            <a:br>
              <a:rPr lang="th-TH" sz="2400" dirty="0"/>
            </a:br>
            <a:r>
              <a:rPr lang="th-TH" sz="2400" dirty="0"/>
              <a:t>- มโนทัศน์เกี่ยวกับสมรรถนะ</a:t>
            </a:r>
            <a:br>
              <a:rPr lang="th-TH" sz="2400" dirty="0"/>
            </a:br>
            <a:r>
              <a:rPr lang="th-TH" sz="2400" dirty="0"/>
              <a:t>- วิธีสอน/เทคนิคการสอนพัฒนาสมรรถนะ</a:t>
            </a:r>
            <a:br>
              <a:rPr lang="th-TH" sz="2400" dirty="0"/>
            </a:br>
            <a:r>
              <a:rPr lang="th-TH" sz="2400" dirty="0"/>
              <a:t>- กิจกรรมการสอน </a:t>
            </a:r>
            <a:r>
              <a:rPr lang="en-US" sz="2400" dirty="0"/>
              <a:t>Active Learning </a:t>
            </a:r>
            <a:r>
              <a:rPr lang="th-TH" sz="2400" dirty="0"/>
              <a:t>เพื่อพัฒนาสมรรถนะ</a:t>
            </a:r>
            <a:br>
              <a:rPr lang="th-TH" sz="2400" dirty="0"/>
            </a:br>
            <a:r>
              <a:rPr lang="th-TH" sz="2400" dirty="0"/>
              <a:t>- การนำเสนอ แลกเปลี่ยนกิจกรรมเสริมสมรรถนะด้านการสื่อสาร</a:t>
            </a:r>
            <a:endParaRPr lang="en-US" dirty="0"/>
          </a:p>
        </p:txBody>
      </p:sp>
      <p:pic>
        <p:nvPicPr>
          <p:cNvPr id="8" name="Picture Placeholder 7" descr="Image of rasberries">
            <a:extLst>
              <a:ext uri="{FF2B5EF4-FFF2-40B4-BE49-F238E27FC236}">
                <a16:creationId xmlns:a16="http://schemas.microsoft.com/office/drawing/2014/main" id="{4261B567-0AEE-4B25-B882-091D29B2DB1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8293" y="1517652"/>
            <a:ext cx="1947672" cy="2295144"/>
          </a:xfrm>
        </p:spPr>
      </p:pic>
      <p:pic>
        <p:nvPicPr>
          <p:cNvPr id="10" name="Picture Placeholder 9" descr="Image of sliced kiwis">
            <a:extLst>
              <a:ext uri="{FF2B5EF4-FFF2-40B4-BE49-F238E27FC236}">
                <a16:creationId xmlns:a16="http://schemas.microsoft.com/office/drawing/2014/main" id="{E7D4F42E-FC10-4897-B233-22F58F00B85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15768" y="1517904"/>
            <a:ext cx="1947672" cy="2295144"/>
          </a:xfrm>
        </p:spPr>
      </p:pic>
      <p:pic>
        <p:nvPicPr>
          <p:cNvPr id="12" name="Picture Placeholder 11" descr="Image of yellow smoothie with some fruit in the background">
            <a:extLst>
              <a:ext uri="{FF2B5EF4-FFF2-40B4-BE49-F238E27FC236}">
                <a16:creationId xmlns:a16="http://schemas.microsoft.com/office/drawing/2014/main" id="{E36C0D92-B4CD-4560-A77C-BEAFB12733D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8096" y="3800858"/>
            <a:ext cx="3895344" cy="2295144"/>
          </a:xfrm>
        </p:spPr>
      </p:pic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6A552093-9B88-4BBA-917D-614543A5F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8952" y="6400800"/>
            <a:ext cx="6099048" cy="365125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22" name="Date Placeholder 21">
            <a:extLst>
              <a:ext uri="{FF2B5EF4-FFF2-40B4-BE49-F238E27FC236}">
                <a16:creationId xmlns:a16="http://schemas.microsoft.com/office/drawing/2014/main" id="{3F8004C7-0268-4B65-894B-CF74CE8528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05672" y="6400800"/>
            <a:ext cx="1865376" cy="365125"/>
          </a:xfrm>
        </p:spPr>
        <p:txBody>
          <a:bodyPr/>
          <a:lstStyle/>
          <a:p>
            <a:r>
              <a:rPr lang="en-US"/>
              <a:t>3/1/20XX</a:t>
            </a:r>
            <a:endParaRPr lang="en-US" dirty="0"/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B583B8C6-95CF-4DD9-AFF1-3E252935F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99648" y="6400800"/>
            <a:ext cx="530352" cy="365125"/>
          </a:xfrm>
        </p:spPr>
        <p:txBody>
          <a:bodyPr/>
          <a:lstStyle/>
          <a:p>
            <a:fld id="{CB1E4CB7-CB13-4810-BF18-BE31AFC64F9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502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E6F2DABA-211D-4B68-8BC7-AB9312B11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8952" y="6400800"/>
            <a:ext cx="6099048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46056F2E-FFB6-4169-9ECD-E267A69DC1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05672" y="6400800"/>
            <a:ext cx="1865376" cy="365125"/>
          </a:xfrm>
        </p:spPr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6EA7615A-2736-464C-81F6-BFD25DAD0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99648" y="6400800"/>
            <a:ext cx="530352" cy="365125"/>
          </a:xfrm>
        </p:spPr>
        <p:txBody>
          <a:bodyPr/>
          <a:lstStyle/>
          <a:p>
            <a:fld id="{CB1E4CB7-CB13-4810-BF18-BE31AFC64F93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009A67-DAAA-D4D4-6DDB-705D05F36B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839" b="16469"/>
          <a:stretch/>
        </p:blipFill>
        <p:spPr>
          <a:xfrm>
            <a:off x="4765067" y="544238"/>
            <a:ext cx="5677612" cy="59513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4F00B03-9912-F561-10BA-4449098E7B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301" y="173037"/>
            <a:ext cx="3648075" cy="641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281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Image of a slice of lemon in some water">
            <a:extLst>
              <a:ext uri="{FF2B5EF4-FFF2-40B4-BE49-F238E27FC236}">
                <a16:creationId xmlns:a16="http://schemas.microsoft.com/office/drawing/2014/main" id="{0E7FD06F-FD7E-4F39-B40E-790316D5A61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6760" y="756284"/>
            <a:ext cx="10698480" cy="5349240"/>
          </a:xfr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AF764D8E-8D44-4B0E-A17E-DF05833AC7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33488" y="1517904"/>
            <a:ext cx="3749040" cy="2796945"/>
          </a:xfrm>
        </p:spPr>
        <p:txBody>
          <a:bodyPr anchor="b" anchorCtr="0">
            <a:normAutofit/>
          </a:bodyPr>
          <a:lstStyle/>
          <a:p>
            <a:r>
              <a:rPr lang="en-US" dirty="0"/>
              <a:t>Topic one</a:t>
            </a:r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8CECFDD0-AD9E-4CB3-A606-F8B5DB779E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33488" y="4479368"/>
            <a:ext cx="3666744" cy="1616631"/>
          </a:xfrm>
        </p:spPr>
        <p:txBody>
          <a:bodyPr/>
          <a:lstStyle/>
          <a:p>
            <a:r>
              <a:rPr lang="en-US" dirty="0"/>
              <a:t>Subtitle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2ED64E-AD14-6685-C1F1-673D0E6ED8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759" y="752476"/>
            <a:ext cx="10698479" cy="5661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287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0">
            <a:extLst>
              <a:ext uri="{FF2B5EF4-FFF2-40B4-BE49-F238E27FC236}">
                <a16:creationId xmlns:a16="http://schemas.microsoft.com/office/drawing/2014/main" id="{49306479-8C4D-4E4A-A330-DFC80A8A0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675AF5A1-4884-4FBA-B1BB-80A2939EA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9524"/>
            <a:ext cx="12192000" cy="6867524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19" name="Rectangle 14">
            <a:extLst>
              <a:ext uri="{FF2B5EF4-FFF2-40B4-BE49-F238E27FC236}">
                <a16:creationId xmlns:a16="http://schemas.microsoft.com/office/drawing/2014/main" id="{5A8C16DA-E452-4500-B803-5D451BB091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1999" y="757238"/>
            <a:ext cx="10668000" cy="5334000"/>
          </a:xfrm>
          <a:prstGeom prst="rect">
            <a:avLst/>
          </a:pr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057A0D-4AC1-C761-BA14-B4B54F9E11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060" b="6435"/>
          <a:stretch/>
        </p:blipFill>
        <p:spPr>
          <a:xfrm>
            <a:off x="761999" y="743803"/>
            <a:ext cx="10668000" cy="534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500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4A3DF-5D86-4285-9517-A48D1DB56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1344168"/>
          </a:xfrm>
        </p:spPr>
        <p:txBody>
          <a:bodyPr/>
          <a:lstStyle/>
          <a:p>
            <a:r>
              <a:rPr lang="en-US" dirty="0"/>
              <a:t>Chart</a:t>
            </a:r>
          </a:p>
        </p:txBody>
      </p:sp>
      <p:graphicFrame>
        <p:nvGraphicFramePr>
          <p:cNvPr id="6" name="Content Placeholder 5" descr="bar chart">
            <a:extLst>
              <a:ext uri="{FF2B5EF4-FFF2-40B4-BE49-F238E27FC236}">
                <a16:creationId xmlns:a16="http://schemas.microsoft.com/office/drawing/2014/main" id="{480D4783-4FCB-41FA-96C7-57143B2277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3193428"/>
              </p:ext>
            </p:extLst>
          </p:nvPr>
        </p:nvGraphicFramePr>
        <p:xfrm>
          <a:off x="1517650" y="2971800"/>
          <a:ext cx="9144000" cy="3127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C9068F-80CF-4A17-AB33-B6A91DB87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8952" y="6400800"/>
            <a:ext cx="6099048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04EDDF-3B6D-4685-BA05-F578B3450D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05672" y="6400800"/>
            <a:ext cx="1865376" cy="365125"/>
          </a:xfrm>
        </p:spPr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C14BFD-9ADC-4240-A332-E642B9A2E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99648" y="6400800"/>
            <a:ext cx="530352" cy="365125"/>
          </a:xfrm>
        </p:spPr>
        <p:txBody>
          <a:bodyPr/>
          <a:lstStyle/>
          <a:p>
            <a:fld id="{CB1E4CB7-CB13-4810-BF18-BE31AFC64F9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28C907-B130-D66C-7449-C95AD21587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952" y="307975"/>
            <a:ext cx="10851157" cy="645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205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5E3A2-D7AF-4CD5-A5F2-A7655264A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1344168"/>
          </a:xfrm>
        </p:spPr>
        <p:txBody>
          <a:bodyPr/>
          <a:lstStyle/>
          <a:p>
            <a:r>
              <a:rPr lang="en-US" dirty="0"/>
              <a:t>Table</a:t>
            </a:r>
          </a:p>
        </p:txBody>
      </p:sp>
      <p:graphicFrame>
        <p:nvGraphicFramePr>
          <p:cNvPr id="4" name="Table 4" descr="Table">
            <a:extLst>
              <a:ext uri="{FF2B5EF4-FFF2-40B4-BE49-F238E27FC236}">
                <a16:creationId xmlns:a16="http://schemas.microsoft.com/office/drawing/2014/main" id="{CF1459E7-08AA-4517-8347-511A7848A5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9132420"/>
              </p:ext>
            </p:extLst>
          </p:nvPr>
        </p:nvGraphicFramePr>
        <p:xfrm>
          <a:off x="1517650" y="2971800"/>
          <a:ext cx="9144000" cy="2554355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1640921695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2267376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2202353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43895149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431111108"/>
                    </a:ext>
                  </a:extLst>
                </a:gridCol>
              </a:tblGrid>
              <a:tr h="510871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Category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Category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Category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Category 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51369346"/>
                  </a:ext>
                </a:extLst>
              </a:tr>
              <a:tr h="51087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Item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50434672"/>
                  </a:ext>
                </a:extLst>
              </a:tr>
              <a:tr h="51087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Item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7065548"/>
                  </a:ext>
                </a:extLst>
              </a:tr>
              <a:tr h="51087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Item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59659414"/>
                  </a:ext>
                </a:extLst>
              </a:tr>
              <a:tr h="51087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Item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3999333"/>
                  </a:ext>
                </a:extLst>
              </a:tr>
            </a:tbl>
          </a:graphicData>
        </a:graphic>
      </p:graphicFrame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B569F4-D0A1-4013-94A3-DDABFB005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8952" y="6400800"/>
            <a:ext cx="6099048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D4F31D-DF2B-49A2-B302-CCF9A7CCBD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05672" y="6400800"/>
            <a:ext cx="1865376" cy="365125"/>
          </a:xfrm>
        </p:spPr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C4D1DB-B1D6-41EC-B7EF-CB6F808AB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99648" y="6400800"/>
            <a:ext cx="530352" cy="365125"/>
          </a:xfrm>
        </p:spPr>
        <p:txBody>
          <a:bodyPr/>
          <a:lstStyle/>
          <a:p>
            <a:fld id="{CB1E4CB7-CB13-4810-BF18-BE31AFC64F9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916420-5FC4-F8E7-6F35-F61A8B4AF2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952" y="490999"/>
            <a:ext cx="10749557" cy="617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894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25EA5-DA2A-4F5D-9C8A-A8DD11EE97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11112" y="1517904"/>
            <a:ext cx="4480560" cy="2796945"/>
          </a:xfrm>
        </p:spPr>
        <p:txBody>
          <a:bodyPr>
            <a:normAutofit/>
          </a:bodyPr>
          <a:lstStyle/>
          <a:p>
            <a:r>
              <a:rPr lang="en-US"/>
              <a:t>The way to get started is to quit </a:t>
            </a:r>
            <a:br>
              <a:rPr lang="en-US"/>
            </a:br>
            <a:r>
              <a:rPr lang="en-US"/>
              <a:t>talking and begin doing.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CF293A-C923-4F3F-AE8F-23F74E3B00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11112" y="4425696"/>
            <a:ext cx="4059936" cy="1189912"/>
          </a:xfrm>
        </p:spPr>
        <p:txBody>
          <a:bodyPr/>
          <a:lstStyle/>
          <a:p>
            <a:r>
              <a:rPr lang="en-US"/>
              <a:t>Walt Disney</a:t>
            </a:r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7A208888-C00D-4C50-A30C-E6FCAB5FA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8952" y="6400800"/>
            <a:ext cx="6099048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104F275-9E95-47DD-859C-DF128F4F68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05672" y="6400800"/>
            <a:ext cx="1865376" cy="365125"/>
          </a:xfrm>
        </p:spPr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48AF2CAF-4D8D-43C4-8EC0-040A1E489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99648" y="6400800"/>
            <a:ext cx="530352" cy="365125"/>
          </a:xfrm>
        </p:spPr>
        <p:txBody>
          <a:bodyPr/>
          <a:lstStyle/>
          <a:p>
            <a:fld id="{CB1E4CB7-CB13-4810-BF18-BE31AFC64F93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990ED5D4-A943-1306-061B-BDE5873985C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t="16435" b="16435"/>
          <a:stretch/>
        </p:blipFill>
        <p:spPr>
          <a:xfrm>
            <a:off x="685800" y="731520"/>
            <a:ext cx="10744200" cy="5346007"/>
          </a:xfrm>
        </p:spPr>
      </p:pic>
    </p:spTree>
    <p:extLst>
      <p:ext uri="{BB962C8B-B14F-4D97-AF65-F5344CB8AC3E}">
        <p14:creationId xmlns:p14="http://schemas.microsoft.com/office/powerpoint/2010/main" val="1240846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87BD4-FF44-4235-A44A-E4C6B1FA0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1344168"/>
          </a:xfrm>
        </p:spPr>
        <p:txBody>
          <a:bodyPr/>
          <a:lstStyle/>
          <a:p>
            <a:r>
              <a:rPr lang="en-US" dirty="0"/>
              <a:t>Team</a:t>
            </a:r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0D4BEF12-4C46-4DE6-82CD-ADA19DD03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8952" y="6400800"/>
            <a:ext cx="6099048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CB1E74D5-4813-45C5-819C-82134EB331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05672" y="6400800"/>
            <a:ext cx="1865376" cy="365125"/>
          </a:xfrm>
        </p:spPr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F0BE1471-7BBE-4F39-A9A6-15B2692F1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99648" y="6400800"/>
            <a:ext cx="530352" cy="365125"/>
          </a:xfrm>
        </p:spPr>
        <p:txBody>
          <a:bodyPr/>
          <a:lstStyle/>
          <a:p>
            <a:fld id="{CB1E4CB7-CB13-4810-BF18-BE31AFC64F9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3AB3D74-A411-61AA-85CB-226726CFD2A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48E2F93-6DDF-1791-7286-6668BFFFB1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180DFED-DCC9-B7F8-99F1-2E3531C55B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9DA22FD0-3D47-526F-0C0F-00972E354A2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B435BA5-A41E-AD22-1368-7379D9796E4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A6F93853-7DD5-B868-7D1F-12123A76C9C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532EB459-A3FD-3842-264E-E38FB7076D7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26B2B753-FA17-C0BE-A082-82EDCD0B920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375C918D-7BC5-72AB-BF1E-EBF2A7B8282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id="{BFF6D654-80B3-4A3E-FEF1-BA23C0F47FC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334E2D50-4CE4-8180-15EF-066F9847973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A73D1205-0332-A0F9-BAF5-8FFADCD1E3C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E253D507-A9B0-1F72-201A-CA87082531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952" y="92075"/>
            <a:ext cx="10671048" cy="6477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82303314"/>
      </p:ext>
    </p:extLst>
  </p:cSld>
  <p:clrMapOvr>
    <a:masterClrMapping/>
  </p:clrMapOvr>
</p:sld>
</file>

<file path=ppt/theme/theme1.xml><?xml version="1.0" encoding="utf-8"?>
<a:theme xmlns:a="http://schemas.openxmlformats.org/drawingml/2006/main" name="PrismaticVTI">
  <a:themeElements>
    <a:clrScheme name="Prismatic">
      <a:dk1>
        <a:sysClr val="windowText" lastClr="000000"/>
      </a:dk1>
      <a:lt1>
        <a:sysClr val="window" lastClr="FFFFFF"/>
      </a:lt1>
      <a:dk2>
        <a:srgbClr val="131523"/>
      </a:dk2>
      <a:lt2>
        <a:srgbClr val="E7E6E6"/>
      </a:lt2>
      <a:accent1>
        <a:srgbClr val="42B3BD"/>
      </a:accent1>
      <a:accent2>
        <a:srgbClr val="51B851"/>
      </a:accent2>
      <a:accent3>
        <a:srgbClr val="B5A603"/>
      </a:accent3>
      <a:accent4>
        <a:srgbClr val="F58505"/>
      </a:accent4>
      <a:accent5>
        <a:srgbClr val="FA2481"/>
      </a:accent5>
      <a:accent6>
        <a:srgbClr val="9CA2AB"/>
      </a:accent6>
      <a:hlink>
        <a:srgbClr val="FA2481"/>
      </a:hlink>
      <a:folHlink>
        <a:srgbClr val="57618E"/>
      </a:folHlink>
    </a:clrScheme>
    <a:fontScheme name="Custom 166">
      <a:majorFont>
        <a:latin typeface="Aharon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ismaticVTI" id="{DA44D624-A564-4DE8-8446-0CD5C485C979}" vid="{8B2B1550-B69C-4156-BAEC-B2E559F94BD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3076797-8467-41BB-91A7-9AE8328A685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6B19C5C-61AD-4793-BB9D-6401AD34A775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F6272451-D558-4710-AF52-0EC1BD4C42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{C7B02691-5CAB-4708-AFAB-D2351F550321}tf56076705_win32</Template>
  <TotalTime>978</TotalTime>
  <Words>228</Words>
  <Application>Microsoft Office PowerPoint</Application>
  <PresentationFormat>Widescreen</PresentationFormat>
  <Paragraphs>79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Aharoni</vt:lpstr>
      <vt:lpstr>Arial</vt:lpstr>
      <vt:lpstr>Avenir Next LT Pro</vt:lpstr>
      <vt:lpstr>Browallia New</vt:lpstr>
      <vt:lpstr>Calibri</vt:lpstr>
      <vt:lpstr>PrismaticVTI</vt:lpstr>
      <vt:lpstr>การออกแบบ การจัดการเรียนรู้ฐานสมรรถนะ</vt:lpstr>
      <vt:lpstr>ที่มา เอกสารชุดการศึกษาฐานสมรรถนะ โดย รศ.ดร.ทิศนา แขมมณี และคณะ  เอกสารประกอบการอบรมการจัดการเรียนรู้ฐานสมรรถนะ รศ.ดร.พิมพันธ์ เดชะคุปต์   หัวข้อ - มโนทัศน์เกี่ยวกับสมรรถนะ - วิธีสอน/เทคนิคการสอนพัฒนาสมรรถนะ - กิจกรรมการสอน Active Learning เพื่อพัฒนาสมรรถนะ - การนำเสนอ แลกเปลี่ยนกิจกรรมเสริมสมรรถนะด้านการสื่อสาร</vt:lpstr>
      <vt:lpstr>PowerPoint Presentation</vt:lpstr>
      <vt:lpstr>Topic one</vt:lpstr>
      <vt:lpstr>PowerPoint Presentation</vt:lpstr>
      <vt:lpstr>Chart</vt:lpstr>
      <vt:lpstr>Table</vt:lpstr>
      <vt:lpstr>The way to get started is to quit  talking and begin doing.</vt:lpstr>
      <vt:lpstr>Team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อะไรบ้างที่เป็นสมรรถนะ</vt:lpstr>
      <vt:lpstr>ความเหมือนระหว่าง ทักษะ และ สมรรถนะ</vt:lpstr>
      <vt:lpstr>Thank you พักเบรค 10 นาที พบกัน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การออกแบบ การจัดการเรียนรู้ฐานสมรรถนะ</dc:title>
  <dc:creator>nick wan</dc:creator>
  <cp:lastModifiedBy>nick wan</cp:lastModifiedBy>
  <cp:revision>5</cp:revision>
  <dcterms:created xsi:type="dcterms:W3CDTF">2022-11-25T16:32:13Z</dcterms:created>
  <dcterms:modified xsi:type="dcterms:W3CDTF">2022-12-18T15:03:21Z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