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894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206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3842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04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2579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2979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070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5943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7159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364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453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8E539-1519-4F9E-BEAB-235E2F245E1F}" type="datetimeFigureOut">
              <a:rPr lang="th-TH" smtClean="0"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A887C-8C28-4FAC-BD01-BA4389E15E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400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Patent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19 March 2018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456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สิทธิบัตร </a:t>
            </a:r>
            <a:r>
              <a:rPr lang="en-US" dirty="0" smtClean="0"/>
              <a:t>Patent</a:t>
            </a:r>
            <a:endParaRPr lang="th-TH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540" t="11078" r="793" b="38679"/>
          <a:stretch/>
        </p:blipFill>
        <p:spPr>
          <a:xfrm>
            <a:off x="651437" y="1800909"/>
            <a:ext cx="5363667" cy="47316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62943" r="38920" b="3544"/>
          <a:stretch/>
        </p:blipFill>
        <p:spPr>
          <a:xfrm>
            <a:off x="5970882" y="1800910"/>
            <a:ext cx="5382918" cy="340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73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เปรียบเทียบ สิทธิบัตรอนุสิทธิบัตร  และ สิทธิบัตรการออกแบบ</a:t>
            </a:r>
            <a:endParaRPr lang="th-TH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942" b="66418"/>
          <a:stretch/>
        </p:blipFill>
        <p:spPr>
          <a:xfrm>
            <a:off x="2098589" y="1814255"/>
            <a:ext cx="6850519" cy="490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95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การคุ้มครอง</a:t>
            </a:r>
            <a:endParaRPr lang="th-TH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7855" b="39591"/>
          <a:stretch/>
        </p:blipFill>
        <p:spPr>
          <a:xfrm>
            <a:off x="1459283" y="1565189"/>
            <a:ext cx="8838014" cy="516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19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การขอรับสิทธิบัตร</a:t>
            </a:r>
            <a:endParaRPr lang="th-TH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8418" b="14166"/>
          <a:stretch/>
        </p:blipFill>
        <p:spPr>
          <a:xfrm>
            <a:off x="838200" y="1861751"/>
            <a:ext cx="10179114" cy="459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03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86212"/>
          <a:stretch/>
        </p:blipFill>
        <p:spPr>
          <a:xfrm>
            <a:off x="923822" y="1935890"/>
            <a:ext cx="10530447" cy="376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08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สิ่งที่ต้องเตรียม เพื่อขอสิทธิบัตรการออกแบบ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กรอกแบบฟอร์ม</a:t>
            </a:r>
          </a:p>
          <a:p>
            <a:r>
              <a:rPr lang="th-TH" dirty="0" smtClean="0"/>
              <a:t>รูปด้านของผลิตภัณฑ์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10778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การให้คะแนน</a:t>
            </a:r>
            <a:endParaRPr lang="th-TH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-114813" y="2821538"/>
            <a:ext cx="4134112" cy="22280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9276" y="1771135"/>
            <a:ext cx="38423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Preliminary Idea Sketches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Idea Development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Final Design</a:t>
            </a:r>
            <a:endParaRPr lang="th-TH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369276" y="3051911"/>
            <a:ext cx="20413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Inventor file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3D image</a:t>
            </a:r>
            <a:endParaRPr lang="th-TH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369276" y="5272216"/>
            <a:ext cx="38419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Presentation A3 in English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Patent Form</a:t>
            </a:r>
            <a:endParaRPr lang="th-TH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357445" y="4360772"/>
            <a:ext cx="4106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1:1 scale Model / Prototype</a:t>
            </a:r>
            <a:endParaRPr lang="th-TH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952243" y="2448244"/>
            <a:ext cx="752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[ 5 ]</a:t>
            </a:r>
            <a:endParaRPr lang="th-TH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52243" y="3467409"/>
            <a:ext cx="934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[ 10 ]</a:t>
            </a:r>
            <a:endParaRPr lang="th-TH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2243" y="4486574"/>
            <a:ext cx="934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[ 10 ]</a:t>
            </a:r>
            <a:endParaRPr lang="th-TH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52243" y="5291555"/>
            <a:ext cx="934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[ 10 ]</a:t>
            </a:r>
            <a:endParaRPr lang="th-TH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04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71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Angsana New</vt:lpstr>
      <vt:lpstr>Arial</vt:lpstr>
      <vt:lpstr>Calibri</vt:lpstr>
      <vt:lpstr>Calibri Light</vt:lpstr>
      <vt:lpstr>Cordia New</vt:lpstr>
      <vt:lpstr>Office Theme</vt:lpstr>
      <vt:lpstr>Patent</vt:lpstr>
      <vt:lpstr>สิทธิบัตร Patent</vt:lpstr>
      <vt:lpstr>เปรียบเทียบ สิทธิบัตรอนุสิทธิบัตร  และ สิทธิบัตรการออกแบบ</vt:lpstr>
      <vt:lpstr>การคุ้มครอง</vt:lpstr>
      <vt:lpstr>การขอรับสิทธิบัตร</vt:lpstr>
      <vt:lpstr>PowerPoint Presentation</vt:lpstr>
      <vt:lpstr>สิ่งที่ต้องเตรียม เพื่อขอสิทธิบัตรการออกแบบ</vt:lpstr>
      <vt:lpstr>การให้คะแนน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Patent</dc:title>
  <dc:creator>POUND JA</dc:creator>
  <cp:lastModifiedBy>POUND JA</cp:lastModifiedBy>
  <cp:revision>3</cp:revision>
  <dcterms:created xsi:type="dcterms:W3CDTF">2018-03-19T02:11:45Z</dcterms:created>
  <dcterms:modified xsi:type="dcterms:W3CDTF">2018-03-19T02:20:49Z</dcterms:modified>
</cp:coreProperties>
</file>